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1" d="100"/>
          <a:sy n="31" d="100"/>
        </p:scale>
        <p:origin x="-96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85212-7DA6-43C4-A758-FBCDA59177AE}" type="datetimeFigureOut">
              <a:rPr lang="en-US" smtClean="0"/>
              <a:t>4/3/2012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ECFED-6964-4377-9159-275627FFE01E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85212-7DA6-43C4-A758-FBCDA59177AE}" type="datetimeFigureOut">
              <a:rPr lang="en-US" smtClean="0"/>
              <a:t>4/3/2012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ECFED-6964-4377-9159-275627FFE01E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85212-7DA6-43C4-A758-FBCDA59177AE}" type="datetimeFigureOut">
              <a:rPr lang="en-US" smtClean="0"/>
              <a:t>4/3/2012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ECFED-6964-4377-9159-275627FFE01E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85212-7DA6-43C4-A758-FBCDA59177AE}" type="datetimeFigureOut">
              <a:rPr lang="en-US" smtClean="0"/>
              <a:t>4/3/2012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ECFED-6964-4377-9159-275627FFE01E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85212-7DA6-43C4-A758-FBCDA59177AE}" type="datetimeFigureOut">
              <a:rPr lang="en-US" smtClean="0"/>
              <a:t>4/3/2012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ECFED-6964-4377-9159-275627FFE01E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85212-7DA6-43C4-A758-FBCDA59177AE}" type="datetimeFigureOut">
              <a:rPr lang="en-US" smtClean="0"/>
              <a:t>4/3/2012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ECFED-6964-4377-9159-275627FFE01E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85212-7DA6-43C4-A758-FBCDA59177AE}" type="datetimeFigureOut">
              <a:rPr lang="en-US" smtClean="0"/>
              <a:t>4/3/2012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ECFED-6964-4377-9159-275627FFE01E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85212-7DA6-43C4-A758-FBCDA59177AE}" type="datetimeFigureOut">
              <a:rPr lang="en-US" smtClean="0"/>
              <a:t>4/3/2012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ECFED-6964-4377-9159-275627FFE01E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85212-7DA6-43C4-A758-FBCDA59177AE}" type="datetimeFigureOut">
              <a:rPr lang="en-US" smtClean="0"/>
              <a:t>4/3/2012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ECFED-6964-4377-9159-275627FFE01E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85212-7DA6-43C4-A758-FBCDA59177AE}" type="datetimeFigureOut">
              <a:rPr lang="en-US" smtClean="0"/>
              <a:t>4/3/2012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ECFED-6964-4377-9159-275627FFE01E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85212-7DA6-43C4-A758-FBCDA59177AE}" type="datetimeFigureOut">
              <a:rPr lang="en-US" smtClean="0"/>
              <a:t>4/3/2012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ECFED-6964-4377-9159-275627FFE01E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85212-7DA6-43C4-A758-FBCDA59177AE}" type="datetimeFigureOut">
              <a:rPr lang="en-US" smtClean="0"/>
              <a:t>4/3/2012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ECFED-6964-4377-9159-275627FFE01E}" type="slidenum">
              <a:rPr lang="en-PH" smtClean="0"/>
              <a:t>‹#›</a:t>
            </a:fld>
            <a:endParaRPr lang="en-P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43400" y="685800"/>
            <a:ext cx="4191000" cy="1470025"/>
          </a:xfrm>
        </p:spPr>
        <p:txBody>
          <a:bodyPr/>
          <a:lstStyle/>
          <a:p>
            <a:r>
              <a:rPr lang="en-PH" dirty="0" err="1" smtClean="0"/>
              <a:t>Antwone</a:t>
            </a:r>
            <a:r>
              <a:rPr lang="en-PH" dirty="0" smtClean="0"/>
              <a:t> Fisher</a:t>
            </a:r>
            <a:br>
              <a:rPr lang="en-PH" dirty="0" smtClean="0"/>
            </a:br>
            <a:r>
              <a:rPr lang="en-PH" dirty="0" smtClean="0"/>
              <a:t>(TRAUMA) </a:t>
            </a:r>
            <a:endParaRPr lang="en-P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2286000"/>
            <a:ext cx="3581400" cy="1752600"/>
          </a:xfrm>
        </p:spPr>
        <p:txBody>
          <a:bodyPr>
            <a:noAutofit/>
          </a:bodyPr>
          <a:lstStyle/>
          <a:p>
            <a:r>
              <a:rPr lang="en-PH" sz="4000" b="1" i="1" dirty="0" smtClean="0"/>
              <a:t>Understanding the Plight of a </a:t>
            </a:r>
          </a:p>
          <a:p>
            <a:r>
              <a:rPr lang="en-PH" sz="4000" b="1" i="1" dirty="0" smtClean="0"/>
              <a:t>Suffering Soul </a:t>
            </a:r>
            <a:endParaRPr lang="en-PH" sz="4000" b="1" i="1" dirty="0"/>
          </a:p>
        </p:txBody>
      </p:sp>
      <p:pic>
        <p:nvPicPr>
          <p:cNvPr id="1026" name="Picture 2" descr="http://t3.gstatic.com/images?q=tbn:ANd9GcTNDC1HHz_o4XYKZqKBJxZ_lrX8X04_Wa09nuNU305C7ZzWfcEfI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038600" cy="6858000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4038600" y="2133600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0" y="2209800"/>
            <a:ext cx="4572000" cy="158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962400" y="2286000"/>
            <a:ext cx="4572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3.gstatic.com/images?q=tbn:ANd9GcTNDC1HHz_o4XYKZqKBJxZ_lrX8X04_Wa09nuNU305C7ZzWfcEfIQ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4038600" cy="6858000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0" y="1219200"/>
            <a:ext cx="9144000" cy="158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533400"/>
            <a:ext cx="9144000" cy="158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About the Story 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H" dirty="0" smtClean="0"/>
              <a:t>The movie depicts the life of a man who was traumatized by a difficult childhood</a:t>
            </a:r>
          </a:p>
          <a:p>
            <a:r>
              <a:rPr lang="en-PH" dirty="0" smtClean="0"/>
              <a:t>It reminds how one bad experience in the past marks a person and later on comes out as a source of anger that is let up by particular situations they have to deal with as adults. </a:t>
            </a:r>
          </a:p>
          <a:p>
            <a:r>
              <a:rPr lang="en-PH" dirty="0" smtClean="0"/>
              <a:t>Trauma is developed and stress is aggravated therefore deeper problems arise. </a:t>
            </a:r>
            <a:endParaRPr lang="en-PH" dirty="0"/>
          </a:p>
        </p:txBody>
      </p:sp>
      <p:pic>
        <p:nvPicPr>
          <p:cNvPr id="5122" name="Picture 2" descr="http://www.trauma-and-alcoholism.com/images/Trauma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0"/>
            <a:ext cx="1143000" cy="1578859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3.gstatic.com/images?q=tbn:ANd9GcTNDC1HHz_o4XYKZqKBJxZ_lrX8X04_Wa09nuNU305C7ZzWfcEfIQ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40386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Implications in Psychology 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H" dirty="0" smtClean="0"/>
              <a:t>Dealing with patients who have traumatic experiences involves the need to consider how the past marks their present. </a:t>
            </a:r>
          </a:p>
          <a:p>
            <a:r>
              <a:rPr lang="en-PH" dirty="0" smtClean="0"/>
              <a:t>Allowing them some time to recollect themselves is important in line with the desire of establishing good rapport with them. </a:t>
            </a:r>
          </a:p>
          <a:p>
            <a:r>
              <a:rPr lang="en-PH" dirty="0" smtClean="0"/>
              <a:t>Nothing needs to be rushed, everything needs to flow smoothly to avoid further pressure. </a:t>
            </a:r>
            <a:endParaRPr lang="en-PH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219200"/>
            <a:ext cx="9144000" cy="158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533400"/>
            <a:ext cx="9144000" cy="158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http://www.trauma-and-alcoholism.com/images/Trauma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0"/>
            <a:ext cx="1143000" cy="1578859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135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Antwone Fisher (TRAUMA) </vt:lpstr>
      <vt:lpstr>About the Story </vt:lpstr>
      <vt:lpstr>Implications in Psychology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Antwone Fisher (TRAUMA) </dc:title>
  <dc:creator>Ruth</dc:creator>
  <cp:lastModifiedBy>Ruth</cp:lastModifiedBy>
  <cp:revision>1</cp:revision>
  <dcterms:created xsi:type="dcterms:W3CDTF">2012-04-03T02:00:36Z</dcterms:created>
  <dcterms:modified xsi:type="dcterms:W3CDTF">2012-04-03T02:10:26Z</dcterms:modified>
</cp:coreProperties>
</file>