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5" r:id="rId3"/>
    <p:sldId id="257" r:id="rId4"/>
    <p:sldId id="264" r:id="rId5"/>
    <p:sldId id="258" r:id="rId6"/>
    <p:sldId id="259" r:id="rId7"/>
    <p:sldId id="260"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6" autoAdjust="0"/>
    <p:restoredTop sz="94660"/>
  </p:normalViewPr>
  <p:slideViewPr>
    <p:cSldViewPr snapToGrid="0">
      <p:cViewPr varScale="1">
        <p:scale>
          <a:sx n="92" d="100"/>
          <a:sy n="92"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69E57-14B9-4280-9A04-30F32E22A50B}" type="doc">
      <dgm:prSet loTypeId="urn:microsoft.com/office/officeart/2011/layout/CircleProcess" loCatId="process" qsTypeId="urn:microsoft.com/office/officeart/2005/8/quickstyle/3d2" qsCatId="3D" csTypeId="urn:microsoft.com/office/officeart/2005/8/colors/accent1_2" csCatId="accent1" phldr="1"/>
      <dgm:spPr/>
      <dgm:t>
        <a:bodyPr/>
        <a:lstStyle/>
        <a:p>
          <a:endParaRPr lang="en-US"/>
        </a:p>
      </dgm:t>
    </dgm:pt>
    <dgm:pt modelId="{0525A4E7-D6D7-429D-92E3-A97DDAFAD360}">
      <dgm:prSet phldrT="[Text]" custT="1"/>
      <dgm:spPr/>
      <dgm:t>
        <a:bodyPr/>
        <a:lstStyle/>
        <a:p>
          <a:r>
            <a:rPr lang="en-US" sz="2000" b="1" dirty="0" smtClean="0">
              <a:solidFill>
                <a:srgbClr val="00B0F0"/>
              </a:solidFill>
            </a:rPr>
            <a:t>Enactment View of Culture</a:t>
          </a:r>
        </a:p>
        <a:p>
          <a:r>
            <a:rPr lang="en-US" sz="2000" dirty="0" smtClean="0"/>
            <a:t>“Emphasizes that we must root our understanding of organization in the processes that produce systems of shared meaning.” (Morgan, 2006,pg. 137)</a:t>
          </a:r>
        </a:p>
        <a:p>
          <a:endParaRPr lang="en-US" sz="2000" dirty="0"/>
        </a:p>
      </dgm:t>
    </dgm:pt>
    <dgm:pt modelId="{13836C4F-7AF5-4599-8AC8-51AE6242925F}" type="parTrans" cxnId="{4F23748D-4D80-4C39-99AF-C2C5A4F96112}">
      <dgm:prSet/>
      <dgm:spPr/>
      <dgm:t>
        <a:bodyPr/>
        <a:lstStyle/>
        <a:p>
          <a:endParaRPr lang="en-US"/>
        </a:p>
      </dgm:t>
    </dgm:pt>
    <dgm:pt modelId="{18948EDE-9156-4030-BD65-CA7F7A3D9EE5}" type="sibTrans" cxnId="{4F23748D-4D80-4C39-99AF-C2C5A4F96112}">
      <dgm:prSet/>
      <dgm:spPr/>
      <dgm:t>
        <a:bodyPr/>
        <a:lstStyle/>
        <a:p>
          <a:endParaRPr lang="en-US"/>
        </a:p>
      </dgm:t>
    </dgm:pt>
    <dgm:pt modelId="{EF58D3A6-970F-4510-A064-AFBFF52729A1}">
      <dgm:prSet phldrT="[Text]" custT="1"/>
      <dgm:spPr/>
      <dgm:t>
        <a:bodyPr/>
        <a:lstStyle/>
        <a:p>
          <a:r>
            <a:rPr lang="en-US" sz="2000" b="1" dirty="0" smtClean="0">
              <a:solidFill>
                <a:srgbClr val="00B0F0"/>
              </a:solidFill>
            </a:rPr>
            <a:t>Organizational Society</a:t>
          </a:r>
        </a:p>
        <a:p>
          <a:r>
            <a:rPr lang="en-US" sz="2000" dirty="0" smtClean="0"/>
            <a:t>Large countries such as United States, UK, Japan, Russia, and etc. Large organizations influence society in a way that other countries that are remote couldn’t comprehend. </a:t>
          </a:r>
          <a:endParaRPr lang="en-US" sz="2000" dirty="0"/>
        </a:p>
      </dgm:t>
    </dgm:pt>
    <dgm:pt modelId="{08447728-4454-45F5-9215-1FE8C11B9E28}" type="parTrans" cxnId="{B3733D9A-9425-4ADB-9324-D04920F596C9}">
      <dgm:prSet/>
      <dgm:spPr/>
      <dgm:t>
        <a:bodyPr/>
        <a:lstStyle/>
        <a:p>
          <a:endParaRPr lang="en-US"/>
        </a:p>
      </dgm:t>
    </dgm:pt>
    <dgm:pt modelId="{198A395A-A0C3-4BD2-8898-2A7D574FCF63}" type="sibTrans" cxnId="{B3733D9A-9425-4ADB-9324-D04920F596C9}">
      <dgm:prSet/>
      <dgm:spPr/>
      <dgm:t>
        <a:bodyPr/>
        <a:lstStyle/>
        <a:p>
          <a:endParaRPr lang="en-US"/>
        </a:p>
      </dgm:t>
    </dgm:pt>
    <dgm:pt modelId="{CB20E9C0-F7B8-4247-B459-92C75FD551A3}">
      <dgm:prSet phldrT="[Text]" custT="1"/>
      <dgm:spPr/>
      <dgm:t>
        <a:bodyPr/>
        <a:lstStyle/>
        <a:p>
          <a:r>
            <a:rPr lang="en-US" sz="2000" b="1" dirty="0" smtClean="0">
              <a:solidFill>
                <a:srgbClr val="00B0F0"/>
              </a:solidFill>
            </a:rPr>
            <a:t>Corporate Cultures</a:t>
          </a:r>
        </a:p>
        <a:p>
          <a:r>
            <a:rPr lang="en-US" sz="2000" dirty="0" smtClean="0"/>
            <a:t>“Organizations that act as mini-societies that have their won distinctive patterns of culture and subculture.” (Morgan, 2006, pg. 125) </a:t>
          </a:r>
          <a:endParaRPr lang="en-US" sz="2000" dirty="0"/>
        </a:p>
      </dgm:t>
    </dgm:pt>
    <dgm:pt modelId="{1A98BA69-3F2F-42C3-807F-98BB7671FAD3}" type="parTrans" cxnId="{E5C83B3A-D752-459E-9A3F-999D5E0CDED2}">
      <dgm:prSet/>
      <dgm:spPr/>
      <dgm:t>
        <a:bodyPr/>
        <a:lstStyle/>
        <a:p>
          <a:endParaRPr lang="en-US"/>
        </a:p>
      </dgm:t>
    </dgm:pt>
    <dgm:pt modelId="{E7FDF5E7-1990-4541-8F96-F455459AD883}" type="sibTrans" cxnId="{E5C83B3A-D752-459E-9A3F-999D5E0CDED2}">
      <dgm:prSet/>
      <dgm:spPr/>
      <dgm:t>
        <a:bodyPr/>
        <a:lstStyle/>
        <a:p>
          <a:endParaRPr lang="en-US"/>
        </a:p>
      </dgm:t>
    </dgm:pt>
    <dgm:pt modelId="{5C5D85A0-756A-4482-B25C-317A487306B1}" type="pres">
      <dgm:prSet presAssocID="{84969E57-14B9-4280-9A04-30F32E22A50B}" presName="Name0" presStyleCnt="0">
        <dgm:presLayoutVars>
          <dgm:chMax val="11"/>
          <dgm:chPref val="11"/>
          <dgm:dir/>
          <dgm:resizeHandles/>
        </dgm:presLayoutVars>
      </dgm:prSet>
      <dgm:spPr/>
    </dgm:pt>
    <dgm:pt modelId="{26DCB901-1122-4B6B-B6C6-F3A19B86E488}" type="pres">
      <dgm:prSet presAssocID="{CB20E9C0-F7B8-4247-B459-92C75FD551A3}" presName="Accent3" presStyleCnt="0"/>
      <dgm:spPr/>
    </dgm:pt>
    <dgm:pt modelId="{5B90B697-2834-4E25-B649-A930C5731362}" type="pres">
      <dgm:prSet presAssocID="{CB20E9C0-F7B8-4247-B459-92C75FD551A3}" presName="Accent" presStyleLbl="node1" presStyleIdx="0" presStyleCnt="3" custLinFactX="41887" custLinFactNeighborX="100000" custLinFactNeighborY="84499"/>
      <dgm:spPr/>
    </dgm:pt>
    <dgm:pt modelId="{6ED4CD0B-6CA4-48B8-A592-433B14C1F119}" type="pres">
      <dgm:prSet presAssocID="{CB20E9C0-F7B8-4247-B459-92C75FD551A3}" presName="ParentBackground3" presStyleCnt="0"/>
      <dgm:spPr/>
    </dgm:pt>
    <dgm:pt modelId="{E0578D64-0086-4186-A365-2FD779A020E9}" type="pres">
      <dgm:prSet presAssocID="{CB20E9C0-F7B8-4247-B459-92C75FD551A3}" presName="ParentBackground" presStyleLbl="fgAcc1" presStyleIdx="0" presStyleCnt="3" custScaleX="223234" custScaleY="216756" custLinFactX="-19144" custLinFactNeighborX="-100000" custLinFactNeighborY="71223"/>
      <dgm:spPr/>
      <dgm:t>
        <a:bodyPr/>
        <a:lstStyle/>
        <a:p>
          <a:endParaRPr lang="en-US"/>
        </a:p>
      </dgm:t>
    </dgm:pt>
    <dgm:pt modelId="{B26D3273-FFA3-4F92-B5DC-F6B044EEBB44}" type="pres">
      <dgm:prSet presAssocID="{CB20E9C0-F7B8-4247-B459-92C75FD551A3}" presName="Parent3" presStyleLbl="revTx" presStyleIdx="0" presStyleCnt="0">
        <dgm:presLayoutVars>
          <dgm:chMax val="1"/>
          <dgm:chPref val="1"/>
          <dgm:bulletEnabled val="1"/>
        </dgm:presLayoutVars>
      </dgm:prSet>
      <dgm:spPr/>
      <dgm:t>
        <a:bodyPr/>
        <a:lstStyle/>
        <a:p>
          <a:endParaRPr lang="en-US"/>
        </a:p>
      </dgm:t>
    </dgm:pt>
    <dgm:pt modelId="{D4DC4DB8-6327-4508-AC1C-E878D74A1498}" type="pres">
      <dgm:prSet presAssocID="{EF58D3A6-970F-4510-A064-AFBFF52729A1}" presName="Accent2" presStyleCnt="0"/>
      <dgm:spPr/>
    </dgm:pt>
    <dgm:pt modelId="{6128549C-FBDB-4806-AFD0-F6A9639E0647}" type="pres">
      <dgm:prSet presAssocID="{EF58D3A6-970F-4510-A064-AFBFF52729A1}" presName="Accent" presStyleLbl="node1" presStyleIdx="1" presStyleCnt="3" custLinFactNeighborX="79481" custLinFactNeighborY="33317"/>
      <dgm:spPr/>
    </dgm:pt>
    <dgm:pt modelId="{E36E359B-76FB-41BA-9D25-99E86CD49DED}" type="pres">
      <dgm:prSet presAssocID="{EF58D3A6-970F-4510-A064-AFBFF52729A1}" presName="ParentBackground2" presStyleCnt="0"/>
      <dgm:spPr/>
    </dgm:pt>
    <dgm:pt modelId="{386CA49F-A3DF-45B2-A7B1-889A30027C09}" type="pres">
      <dgm:prSet presAssocID="{EF58D3A6-970F-4510-A064-AFBFF52729A1}" presName="ParentBackground" presStyleLbl="fgAcc1" presStyleIdx="1" presStyleCnt="3" custScaleX="176168" custScaleY="339320" custLinFactX="100000" custLinFactNeighborX="121676" custLinFactNeighborY="-4716"/>
      <dgm:spPr/>
      <dgm:t>
        <a:bodyPr/>
        <a:lstStyle/>
        <a:p>
          <a:endParaRPr lang="en-US"/>
        </a:p>
      </dgm:t>
    </dgm:pt>
    <dgm:pt modelId="{0B59D689-11E9-4116-BB20-00FB525CE52F}" type="pres">
      <dgm:prSet presAssocID="{EF58D3A6-970F-4510-A064-AFBFF52729A1}" presName="Parent2" presStyleLbl="revTx" presStyleIdx="0" presStyleCnt="0">
        <dgm:presLayoutVars>
          <dgm:chMax val="1"/>
          <dgm:chPref val="1"/>
          <dgm:bulletEnabled val="1"/>
        </dgm:presLayoutVars>
      </dgm:prSet>
      <dgm:spPr/>
      <dgm:t>
        <a:bodyPr/>
        <a:lstStyle/>
        <a:p>
          <a:endParaRPr lang="en-US"/>
        </a:p>
      </dgm:t>
    </dgm:pt>
    <dgm:pt modelId="{B495475E-2D42-418D-AC85-9C5161B5B08D}" type="pres">
      <dgm:prSet presAssocID="{0525A4E7-D6D7-429D-92E3-A97DDAFAD360}" presName="Accent1" presStyleCnt="0"/>
      <dgm:spPr/>
    </dgm:pt>
    <dgm:pt modelId="{DFFE5F4F-F8B9-4B4E-8399-486FE0D95824}" type="pres">
      <dgm:prSet presAssocID="{0525A4E7-D6D7-429D-92E3-A97DDAFAD360}" presName="Accent" presStyleLbl="node1" presStyleIdx="2" presStyleCnt="3" custLinFactNeighborX="-26714" custLinFactNeighborY="22218"/>
      <dgm:spPr/>
    </dgm:pt>
    <dgm:pt modelId="{98C011EC-EF0B-492C-928A-7F2A070F8340}" type="pres">
      <dgm:prSet presAssocID="{0525A4E7-D6D7-429D-92E3-A97DDAFAD360}" presName="ParentBackground1" presStyleCnt="0"/>
      <dgm:spPr/>
    </dgm:pt>
    <dgm:pt modelId="{73247435-5EF3-4A51-AAB9-F1018CB40F18}" type="pres">
      <dgm:prSet presAssocID="{0525A4E7-D6D7-429D-92E3-A97DDAFAD360}" presName="ParentBackground" presStyleLbl="fgAcc1" presStyleIdx="2" presStyleCnt="3" custScaleX="164409" custScaleY="339448" custLinFactNeighborX="-92516"/>
      <dgm:spPr/>
      <dgm:t>
        <a:bodyPr/>
        <a:lstStyle/>
        <a:p>
          <a:endParaRPr lang="en-US"/>
        </a:p>
      </dgm:t>
    </dgm:pt>
    <dgm:pt modelId="{E644FB2E-0E51-4FA7-A816-D857A59C87AB}" type="pres">
      <dgm:prSet presAssocID="{0525A4E7-D6D7-429D-92E3-A97DDAFAD360}" presName="Parent1" presStyleLbl="revTx" presStyleIdx="0" presStyleCnt="0">
        <dgm:presLayoutVars>
          <dgm:chMax val="1"/>
          <dgm:chPref val="1"/>
          <dgm:bulletEnabled val="1"/>
        </dgm:presLayoutVars>
      </dgm:prSet>
      <dgm:spPr/>
      <dgm:t>
        <a:bodyPr/>
        <a:lstStyle/>
        <a:p>
          <a:endParaRPr lang="en-US"/>
        </a:p>
      </dgm:t>
    </dgm:pt>
  </dgm:ptLst>
  <dgm:cxnLst>
    <dgm:cxn modelId="{A098C4D0-3CC9-439A-BC3C-EED645786449}" type="presOf" srcId="{0525A4E7-D6D7-429D-92E3-A97DDAFAD360}" destId="{73247435-5EF3-4A51-AAB9-F1018CB40F18}" srcOrd="0" destOrd="0" presId="urn:microsoft.com/office/officeart/2011/layout/CircleProcess"/>
    <dgm:cxn modelId="{9A9C38D1-CB77-499E-9652-AEACAA6E70FE}" type="presOf" srcId="{EF58D3A6-970F-4510-A064-AFBFF52729A1}" destId="{386CA49F-A3DF-45B2-A7B1-889A30027C09}" srcOrd="0" destOrd="0" presId="urn:microsoft.com/office/officeart/2011/layout/CircleProcess"/>
    <dgm:cxn modelId="{B3733D9A-9425-4ADB-9324-D04920F596C9}" srcId="{84969E57-14B9-4280-9A04-30F32E22A50B}" destId="{EF58D3A6-970F-4510-A064-AFBFF52729A1}" srcOrd="1" destOrd="0" parTransId="{08447728-4454-45F5-9215-1FE8C11B9E28}" sibTransId="{198A395A-A0C3-4BD2-8898-2A7D574FCF63}"/>
    <dgm:cxn modelId="{D49A550A-6CF7-4B09-AF4E-EE592A62F2AF}" type="presOf" srcId="{84969E57-14B9-4280-9A04-30F32E22A50B}" destId="{5C5D85A0-756A-4482-B25C-317A487306B1}" srcOrd="0" destOrd="0" presId="urn:microsoft.com/office/officeart/2011/layout/CircleProcess"/>
    <dgm:cxn modelId="{99E51D24-C197-4A2A-AAAA-B7C2C7C30D75}" type="presOf" srcId="{EF58D3A6-970F-4510-A064-AFBFF52729A1}" destId="{0B59D689-11E9-4116-BB20-00FB525CE52F}" srcOrd="1" destOrd="0" presId="urn:microsoft.com/office/officeart/2011/layout/CircleProcess"/>
    <dgm:cxn modelId="{4F23748D-4D80-4C39-99AF-C2C5A4F96112}" srcId="{84969E57-14B9-4280-9A04-30F32E22A50B}" destId="{0525A4E7-D6D7-429D-92E3-A97DDAFAD360}" srcOrd="0" destOrd="0" parTransId="{13836C4F-7AF5-4599-8AC8-51AE6242925F}" sibTransId="{18948EDE-9156-4030-BD65-CA7F7A3D9EE5}"/>
    <dgm:cxn modelId="{45C723E8-7395-4D76-B87E-54A249856864}" type="presOf" srcId="{0525A4E7-D6D7-429D-92E3-A97DDAFAD360}" destId="{E644FB2E-0E51-4FA7-A816-D857A59C87AB}" srcOrd="1" destOrd="0" presId="urn:microsoft.com/office/officeart/2011/layout/CircleProcess"/>
    <dgm:cxn modelId="{E5C83B3A-D752-459E-9A3F-999D5E0CDED2}" srcId="{84969E57-14B9-4280-9A04-30F32E22A50B}" destId="{CB20E9C0-F7B8-4247-B459-92C75FD551A3}" srcOrd="2" destOrd="0" parTransId="{1A98BA69-3F2F-42C3-807F-98BB7671FAD3}" sibTransId="{E7FDF5E7-1990-4541-8F96-F455459AD883}"/>
    <dgm:cxn modelId="{B69D7817-35AA-407A-90A0-43917242F5A9}" type="presOf" srcId="{CB20E9C0-F7B8-4247-B459-92C75FD551A3}" destId="{E0578D64-0086-4186-A365-2FD779A020E9}" srcOrd="0" destOrd="0" presId="urn:microsoft.com/office/officeart/2011/layout/CircleProcess"/>
    <dgm:cxn modelId="{6CD0A2B1-7951-4BC5-A26E-3DDAC6A38366}" type="presOf" srcId="{CB20E9C0-F7B8-4247-B459-92C75FD551A3}" destId="{B26D3273-FFA3-4F92-B5DC-F6B044EEBB44}" srcOrd="1" destOrd="0" presId="urn:microsoft.com/office/officeart/2011/layout/CircleProcess"/>
    <dgm:cxn modelId="{95DD5FA4-6B9C-444C-B261-0E6301044686}" type="presParOf" srcId="{5C5D85A0-756A-4482-B25C-317A487306B1}" destId="{26DCB901-1122-4B6B-B6C6-F3A19B86E488}" srcOrd="0" destOrd="0" presId="urn:microsoft.com/office/officeart/2011/layout/CircleProcess"/>
    <dgm:cxn modelId="{EA966E5D-C10B-40A6-A798-A7945020EF7C}" type="presParOf" srcId="{26DCB901-1122-4B6B-B6C6-F3A19B86E488}" destId="{5B90B697-2834-4E25-B649-A930C5731362}" srcOrd="0" destOrd="0" presId="urn:microsoft.com/office/officeart/2011/layout/CircleProcess"/>
    <dgm:cxn modelId="{36E30924-7B56-4723-A528-E9DB57A2ADF0}" type="presParOf" srcId="{5C5D85A0-756A-4482-B25C-317A487306B1}" destId="{6ED4CD0B-6CA4-48B8-A592-433B14C1F119}" srcOrd="1" destOrd="0" presId="urn:microsoft.com/office/officeart/2011/layout/CircleProcess"/>
    <dgm:cxn modelId="{3A2E8292-E303-4F36-B075-FF830EA8146A}" type="presParOf" srcId="{6ED4CD0B-6CA4-48B8-A592-433B14C1F119}" destId="{E0578D64-0086-4186-A365-2FD779A020E9}" srcOrd="0" destOrd="0" presId="urn:microsoft.com/office/officeart/2011/layout/CircleProcess"/>
    <dgm:cxn modelId="{57301EB2-2AF8-481F-9E4D-EE8EC2594F30}" type="presParOf" srcId="{5C5D85A0-756A-4482-B25C-317A487306B1}" destId="{B26D3273-FFA3-4F92-B5DC-F6B044EEBB44}" srcOrd="2" destOrd="0" presId="urn:microsoft.com/office/officeart/2011/layout/CircleProcess"/>
    <dgm:cxn modelId="{99AD1EDA-3985-4D94-B2E6-F7B43561AB88}" type="presParOf" srcId="{5C5D85A0-756A-4482-B25C-317A487306B1}" destId="{D4DC4DB8-6327-4508-AC1C-E878D74A1498}" srcOrd="3" destOrd="0" presId="urn:microsoft.com/office/officeart/2011/layout/CircleProcess"/>
    <dgm:cxn modelId="{8B13D9B0-1F8F-4767-A4B3-D37BB00F82F4}" type="presParOf" srcId="{D4DC4DB8-6327-4508-AC1C-E878D74A1498}" destId="{6128549C-FBDB-4806-AFD0-F6A9639E0647}" srcOrd="0" destOrd="0" presId="urn:microsoft.com/office/officeart/2011/layout/CircleProcess"/>
    <dgm:cxn modelId="{0669EDCA-C4D8-464D-B88A-5B9C22948288}" type="presParOf" srcId="{5C5D85A0-756A-4482-B25C-317A487306B1}" destId="{E36E359B-76FB-41BA-9D25-99E86CD49DED}" srcOrd="4" destOrd="0" presId="urn:microsoft.com/office/officeart/2011/layout/CircleProcess"/>
    <dgm:cxn modelId="{F6D40A23-8BCF-485F-883C-4981C6838D54}" type="presParOf" srcId="{E36E359B-76FB-41BA-9D25-99E86CD49DED}" destId="{386CA49F-A3DF-45B2-A7B1-889A30027C09}" srcOrd="0" destOrd="0" presId="urn:microsoft.com/office/officeart/2011/layout/CircleProcess"/>
    <dgm:cxn modelId="{8D16EF0D-355F-4BD8-BE25-9255353C37B2}" type="presParOf" srcId="{5C5D85A0-756A-4482-B25C-317A487306B1}" destId="{0B59D689-11E9-4116-BB20-00FB525CE52F}" srcOrd="5" destOrd="0" presId="urn:microsoft.com/office/officeart/2011/layout/CircleProcess"/>
    <dgm:cxn modelId="{F51DF2BA-854F-4E4D-B0A6-57221E6BC220}" type="presParOf" srcId="{5C5D85A0-756A-4482-B25C-317A487306B1}" destId="{B495475E-2D42-418D-AC85-9C5161B5B08D}" srcOrd="6" destOrd="0" presId="urn:microsoft.com/office/officeart/2011/layout/CircleProcess"/>
    <dgm:cxn modelId="{870DFD74-2E4A-4594-AAB9-35B4C7124838}" type="presParOf" srcId="{B495475E-2D42-418D-AC85-9C5161B5B08D}" destId="{DFFE5F4F-F8B9-4B4E-8399-486FE0D95824}" srcOrd="0" destOrd="0" presId="urn:microsoft.com/office/officeart/2011/layout/CircleProcess"/>
    <dgm:cxn modelId="{869CA425-3E0C-4F9B-A326-33A456AE6140}" type="presParOf" srcId="{5C5D85A0-756A-4482-B25C-317A487306B1}" destId="{98C011EC-EF0B-492C-928A-7F2A070F8340}" srcOrd="7" destOrd="0" presId="urn:microsoft.com/office/officeart/2011/layout/CircleProcess"/>
    <dgm:cxn modelId="{BDD068D2-4D99-419F-9AC6-D2E2F8B05D50}" type="presParOf" srcId="{98C011EC-EF0B-492C-928A-7F2A070F8340}" destId="{73247435-5EF3-4A51-AAB9-F1018CB40F18}" srcOrd="0" destOrd="0" presId="urn:microsoft.com/office/officeart/2011/layout/CircleProcess"/>
    <dgm:cxn modelId="{A191912B-5EF4-4535-8749-838CD02C43CE}" type="presParOf" srcId="{5C5D85A0-756A-4482-B25C-317A487306B1}" destId="{E644FB2E-0E51-4FA7-A816-D857A59C87AB}"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3F02099-387F-40A9-B789-5BFBEEF3292F}" type="doc">
      <dgm:prSet loTypeId="urn:microsoft.com/office/officeart/2005/8/layout/hProcess6" loCatId="process" qsTypeId="urn:microsoft.com/office/officeart/2005/8/quickstyle/simple3" qsCatId="simple" csTypeId="urn:microsoft.com/office/officeart/2005/8/colors/accent2_3" csCatId="accent2" phldr="1"/>
      <dgm:spPr/>
      <dgm:t>
        <a:bodyPr/>
        <a:lstStyle/>
        <a:p>
          <a:endParaRPr lang="en-US"/>
        </a:p>
      </dgm:t>
    </dgm:pt>
    <dgm:pt modelId="{FAA19D52-C67A-4BF6-A2A8-FE8BC37879F0}">
      <dgm:prSet phldrT="[Text]" custT="1"/>
      <dgm:spPr/>
      <dgm:t>
        <a:bodyPr/>
        <a:lstStyle/>
        <a:p>
          <a:r>
            <a:rPr lang="en-US" sz="3200" b="1" dirty="0" smtClean="0"/>
            <a:t>Culture </a:t>
          </a:r>
          <a:endParaRPr lang="en-US" sz="3200" b="1" dirty="0"/>
        </a:p>
      </dgm:t>
    </dgm:pt>
    <dgm:pt modelId="{8E0012B7-87A0-4CFF-A6F9-36687C60A3D9}" type="parTrans" cxnId="{B20CA156-22CF-4DE1-BB85-A5C099757207}">
      <dgm:prSet/>
      <dgm:spPr/>
      <dgm:t>
        <a:bodyPr/>
        <a:lstStyle/>
        <a:p>
          <a:endParaRPr lang="en-US"/>
        </a:p>
      </dgm:t>
    </dgm:pt>
    <dgm:pt modelId="{C4485B45-0A5C-443F-BCF0-A5A5C07118F2}" type="sibTrans" cxnId="{B20CA156-22CF-4DE1-BB85-A5C099757207}">
      <dgm:prSet/>
      <dgm:spPr/>
      <dgm:t>
        <a:bodyPr/>
        <a:lstStyle/>
        <a:p>
          <a:endParaRPr lang="en-US"/>
        </a:p>
      </dgm:t>
    </dgm:pt>
    <dgm:pt modelId="{8862C453-1B2E-4B34-A967-C818A3236727}">
      <dgm:prSet phldrT="[Text]" custT="1"/>
      <dgm:spPr/>
      <dgm:t>
        <a:bodyPr/>
        <a:lstStyle/>
        <a:p>
          <a:r>
            <a:rPr lang="en-US" sz="1600" dirty="0" smtClean="0"/>
            <a:t>Share Beliefs, Value, Norms, etc.</a:t>
          </a:r>
          <a:endParaRPr lang="en-US" sz="1600" dirty="0"/>
        </a:p>
      </dgm:t>
    </dgm:pt>
    <dgm:pt modelId="{CDD554E1-8256-47F0-8E03-65260E6E6B1F}" type="parTrans" cxnId="{23C9918A-904F-444E-9778-BEF7762EC5A0}">
      <dgm:prSet/>
      <dgm:spPr/>
      <dgm:t>
        <a:bodyPr/>
        <a:lstStyle/>
        <a:p>
          <a:endParaRPr lang="en-US"/>
        </a:p>
      </dgm:t>
    </dgm:pt>
    <dgm:pt modelId="{3C9D8B28-5949-44FA-935C-A23D6C6E2AD3}" type="sibTrans" cxnId="{23C9918A-904F-444E-9778-BEF7762EC5A0}">
      <dgm:prSet/>
      <dgm:spPr/>
      <dgm:t>
        <a:bodyPr/>
        <a:lstStyle/>
        <a:p>
          <a:endParaRPr lang="en-US"/>
        </a:p>
      </dgm:t>
    </dgm:pt>
    <dgm:pt modelId="{6AAFF52E-21B3-49CE-863F-E4803528EB22}">
      <dgm:prSet phldrT="[Text]" custT="1"/>
      <dgm:spPr/>
      <dgm:t>
        <a:bodyPr/>
        <a:lstStyle/>
        <a:p>
          <a:r>
            <a:rPr lang="en-US" sz="1600" dirty="0" smtClean="0"/>
            <a:t>Subculture</a:t>
          </a:r>
          <a:endParaRPr lang="en-US" sz="1600" dirty="0"/>
        </a:p>
      </dgm:t>
    </dgm:pt>
    <dgm:pt modelId="{C34A3896-5F5B-463E-BE1E-1FF711666E03}" type="parTrans" cxnId="{EE8196A9-3D6E-4564-A4DC-62F504186731}">
      <dgm:prSet/>
      <dgm:spPr/>
      <dgm:t>
        <a:bodyPr/>
        <a:lstStyle/>
        <a:p>
          <a:endParaRPr lang="en-US"/>
        </a:p>
      </dgm:t>
    </dgm:pt>
    <dgm:pt modelId="{B0570A4E-DA1B-45CF-B36A-618AB1B13E35}" type="sibTrans" cxnId="{EE8196A9-3D6E-4564-A4DC-62F504186731}">
      <dgm:prSet/>
      <dgm:spPr/>
      <dgm:t>
        <a:bodyPr/>
        <a:lstStyle/>
        <a:p>
          <a:endParaRPr lang="en-US"/>
        </a:p>
      </dgm:t>
    </dgm:pt>
    <dgm:pt modelId="{3025EB16-CCAA-4E5B-A38C-55136C4DF719}">
      <dgm:prSet phldrT="[Text]" custT="1"/>
      <dgm:spPr/>
      <dgm:t>
        <a:bodyPr/>
        <a:lstStyle/>
        <a:p>
          <a:pPr algn="ctr"/>
          <a:r>
            <a:rPr lang="en-US" sz="2400" dirty="0" smtClean="0"/>
            <a:t>Organizational Society </a:t>
          </a:r>
          <a:endParaRPr lang="en-US" sz="2400" dirty="0"/>
        </a:p>
      </dgm:t>
    </dgm:pt>
    <dgm:pt modelId="{17C167E9-9DA2-4029-991C-13E87B32B966}" type="parTrans" cxnId="{98711E1C-63A5-4E46-B290-4A21CBCC2D13}">
      <dgm:prSet/>
      <dgm:spPr/>
      <dgm:t>
        <a:bodyPr/>
        <a:lstStyle/>
        <a:p>
          <a:endParaRPr lang="en-US"/>
        </a:p>
      </dgm:t>
    </dgm:pt>
    <dgm:pt modelId="{D8F601D5-259C-443D-B363-B3FB32424179}" type="sibTrans" cxnId="{98711E1C-63A5-4E46-B290-4A21CBCC2D13}">
      <dgm:prSet/>
      <dgm:spPr/>
      <dgm:t>
        <a:bodyPr/>
        <a:lstStyle/>
        <a:p>
          <a:endParaRPr lang="en-US"/>
        </a:p>
      </dgm:t>
    </dgm:pt>
    <dgm:pt modelId="{329D1727-33FB-4ED2-917D-5970A83D92B7}">
      <dgm:prSet phldrT="[Text]" custT="1"/>
      <dgm:spPr/>
      <dgm:t>
        <a:bodyPr/>
        <a:lstStyle/>
        <a:p>
          <a:r>
            <a:rPr lang="en-US" sz="1400" dirty="0" smtClean="0"/>
            <a:t>Influential countries that have large organizations have influence on our daily lives; </a:t>
          </a:r>
          <a:endParaRPr lang="en-US" sz="1400" dirty="0"/>
        </a:p>
      </dgm:t>
    </dgm:pt>
    <dgm:pt modelId="{420AF5F1-0209-4D36-84D2-377C67FE1886}" type="parTrans" cxnId="{48DA728A-9FBA-4FFE-AE2F-D6F9BF530757}">
      <dgm:prSet/>
      <dgm:spPr/>
      <dgm:t>
        <a:bodyPr/>
        <a:lstStyle/>
        <a:p>
          <a:endParaRPr lang="en-US"/>
        </a:p>
      </dgm:t>
    </dgm:pt>
    <dgm:pt modelId="{8DF3D535-62F4-4D32-AE8E-E275A52D8C87}" type="sibTrans" cxnId="{48DA728A-9FBA-4FFE-AE2F-D6F9BF530757}">
      <dgm:prSet/>
      <dgm:spPr/>
      <dgm:t>
        <a:bodyPr/>
        <a:lstStyle/>
        <a:p>
          <a:endParaRPr lang="en-US"/>
        </a:p>
      </dgm:t>
    </dgm:pt>
    <dgm:pt modelId="{B400AD90-2A28-4552-9356-56D1047B7B4F}">
      <dgm:prSet phldrT="[Text]"/>
      <dgm:spPr/>
      <dgm:t>
        <a:bodyPr/>
        <a:lstStyle/>
        <a:p>
          <a:r>
            <a:rPr lang="en-US" dirty="0" smtClean="0"/>
            <a:t>Strengths and Weaknesses  of Culture as a metaphor</a:t>
          </a:r>
          <a:endParaRPr lang="en-US" dirty="0"/>
        </a:p>
      </dgm:t>
    </dgm:pt>
    <dgm:pt modelId="{F630FAEF-B193-49C9-8D75-9E85E9C5F640}" type="parTrans" cxnId="{0F964504-8746-40E7-BC1C-6874DDA7EA1C}">
      <dgm:prSet/>
      <dgm:spPr/>
      <dgm:t>
        <a:bodyPr/>
        <a:lstStyle/>
        <a:p>
          <a:endParaRPr lang="en-US"/>
        </a:p>
      </dgm:t>
    </dgm:pt>
    <dgm:pt modelId="{8A686F59-A7EB-43D0-885D-1347913CCDB8}" type="sibTrans" cxnId="{0F964504-8746-40E7-BC1C-6874DDA7EA1C}">
      <dgm:prSet/>
      <dgm:spPr/>
      <dgm:t>
        <a:bodyPr/>
        <a:lstStyle/>
        <a:p>
          <a:endParaRPr lang="en-US"/>
        </a:p>
      </dgm:t>
    </dgm:pt>
    <dgm:pt modelId="{0D2A63F7-F65B-483A-B8E8-426007132A7C}">
      <dgm:prSet phldrT="[Text]" custT="1"/>
      <dgm:spPr/>
      <dgm:t>
        <a:bodyPr/>
        <a:lstStyle/>
        <a:p>
          <a:r>
            <a:rPr lang="en-US" sz="1200" b="1" dirty="0" smtClean="0"/>
            <a:t>Culture as a metaphor reminds leaders of organizations have a role in shaping they also can manipulate the type of work environment around them.</a:t>
          </a:r>
          <a:endParaRPr lang="en-US" sz="1200" b="1" dirty="0"/>
        </a:p>
      </dgm:t>
    </dgm:pt>
    <dgm:pt modelId="{4B9E45D7-EFBD-4E3E-9985-BB4B6D94DBE4}" type="parTrans" cxnId="{4BA6CE93-6FA0-4C5A-8423-6774AB4F8AD2}">
      <dgm:prSet/>
      <dgm:spPr/>
      <dgm:t>
        <a:bodyPr/>
        <a:lstStyle/>
        <a:p>
          <a:endParaRPr lang="en-US"/>
        </a:p>
      </dgm:t>
    </dgm:pt>
    <dgm:pt modelId="{F460FD95-ADEE-4476-BDC5-F15573A8FF2E}" type="sibTrans" cxnId="{4BA6CE93-6FA0-4C5A-8423-6774AB4F8AD2}">
      <dgm:prSet/>
      <dgm:spPr/>
      <dgm:t>
        <a:bodyPr/>
        <a:lstStyle/>
        <a:p>
          <a:endParaRPr lang="en-US"/>
        </a:p>
      </dgm:t>
    </dgm:pt>
    <dgm:pt modelId="{481AC378-C078-4406-B15D-16BFA4917B04}">
      <dgm:prSet phldrT="[Text]" custT="1"/>
      <dgm:spPr/>
      <dgm:t>
        <a:bodyPr/>
        <a:lstStyle/>
        <a:p>
          <a:r>
            <a:rPr lang="en-US" sz="1200" b="1" dirty="0" smtClean="0"/>
            <a:t>The limitations  of the way that cultural realities are shaped influence the type of culture that is established within the workplace. </a:t>
          </a:r>
          <a:endParaRPr lang="en-US" sz="1200" b="1" dirty="0"/>
        </a:p>
      </dgm:t>
    </dgm:pt>
    <dgm:pt modelId="{4657685F-FAD7-4814-B392-588AAA87CE10}" type="parTrans" cxnId="{FC4D0670-B8CA-492A-BB0A-21C2C8DBF49B}">
      <dgm:prSet/>
      <dgm:spPr/>
      <dgm:t>
        <a:bodyPr/>
        <a:lstStyle/>
        <a:p>
          <a:endParaRPr lang="en-US"/>
        </a:p>
      </dgm:t>
    </dgm:pt>
    <dgm:pt modelId="{7B8C07C3-5189-445D-BB03-A0F0C6CB180A}" type="sibTrans" cxnId="{FC4D0670-B8CA-492A-BB0A-21C2C8DBF49B}">
      <dgm:prSet/>
      <dgm:spPr/>
      <dgm:t>
        <a:bodyPr/>
        <a:lstStyle/>
        <a:p>
          <a:endParaRPr lang="en-US"/>
        </a:p>
      </dgm:t>
    </dgm:pt>
    <dgm:pt modelId="{65629FAC-E8E3-4B6B-8FEC-3D4A9F598D67}">
      <dgm:prSet phldrT="[Text]" custT="1"/>
      <dgm:spPr/>
      <dgm:t>
        <a:bodyPr/>
        <a:lstStyle/>
        <a:p>
          <a:r>
            <a:rPr lang="en-US" sz="1600" dirty="0" smtClean="0"/>
            <a:t>System of Knowledge, ideology, values, laws and day to day rituals. </a:t>
          </a:r>
          <a:endParaRPr lang="en-US" sz="1600" dirty="0"/>
        </a:p>
      </dgm:t>
    </dgm:pt>
    <dgm:pt modelId="{221C3BAD-BA28-4719-B120-DF0BC351341A}" type="parTrans" cxnId="{BF7BD6E2-E43A-4FF1-A2E1-07B79C48EF19}">
      <dgm:prSet/>
      <dgm:spPr/>
      <dgm:t>
        <a:bodyPr/>
        <a:lstStyle/>
        <a:p>
          <a:endParaRPr lang="en-US"/>
        </a:p>
      </dgm:t>
    </dgm:pt>
    <dgm:pt modelId="{1D465F3D-00B8-4675-8FB9-1C03D34764C4}" type="sibTrans" cxnId="{BF7BD6E2-E43A-4FF1-A2E1-07B79C48EF19}">
      <dgm:prSet/>
      <dgm:spPr/>
      <dgm:t>
        <a:bodyPr/>
        <a:lstStyle/>
        <a:p>
          <a:endParaRPr lang="en-US"/>
        </a:p>
      </dgm:t>
    </dgm:pt>
    <dgm:pt modelId="{275DBECE-AD73-46E7-BC62-47EF5A923BC3}">
      <dgm:prSet phldrT="[Text]" custT="1"/>
      <dgm:spPr/>
      <dgm:t>
        <a:bodyPr/>
        <a:lstStyle/>
        <a:p>
          <a:r>
            <a:rPr lang="en-US" sz="1600" dirty="0" smtClean="0"/>
            <a:t>Professional Groups</a:t>
          </a:r>
          <a:endParaRPr lang="en-US" sz="1600" dirty="0"/>
        </a:p>
      </dgm:t>
    </dgm:pt>
    <dgm:pt modelId="{38761935-FB85-4FAA-9BB2-D3AC79EBCDB0}" type="parTrans" cxnId="{5DA228B8-3622-4F4B-912A-86FC8DC3CACA}">
      <dgm:prSet/>
      <dgm:spPr/>
      <dgm:t>
        <a:bodyPr/>
        <a:lstStyle/>
        <a:p>
          <a:endParaRPr lang="en-US"/>
        </a:p>
      </dgm:t>
    </dgm:pt>
    <dgm:pt modelId="{5E7595AE-2CDD-470F-AB7C-B05AF6EA09CD}" type="sibTrans" cxnId="{5DA228B8-3622-4F4B-912A-86FC8DC3CACA}">
      <dgm:prSet/>
      <dgm:spPr/>
      <dgm:t>
        <a:bodyPr/>
        <a:lstStyle/>
        <a:p>
          <a:endParaRPr lang="en-US"/>
        </a:p>
      </dgm:t>
    </dgm:pt>
    <dgm:pt modelId="{33AF534C-7444-4770-9D4F-08D13E154322}">
      <dgm:prSet phldrT="[Text]" custT="1"/>
      <dgm:spPr/>
      <dgm:t>
        <a:bodyPr/>
        <a:lstStyle/>
        <a:p>
          <a:r>
            <a:rPr lang="en-US" sz="1600" dirty="0" smtClean="0"/>
            <a:t>Gender</a:t>
          </a:r>
          <a:endParaRPr lang="en-US" sz="1600" dirty="0"/>
        </a:p>
      </dgm:t>
    </dgm:pt>
    <dgm:pt modelId="{470905DB-D00F-47EF-87B2-9D3F74CBC571}" type="parTrans" cxnId="{A27CCB8B-856B-447A-9C98-C2808501EB23}">
      <dgm:prSet/>
      <dgm:spPr/>
      <dgm:t>
        <a:bodyPr/>
        <a:lstStyle/>
        <a:p>
          <a:endParaRPr lang="en-US"/>
        </a:p>
      </dgm:t>
    </dgm:pt>
    <dgm:pt modelId="{A17C717B-EA17-4AFD-AABF-50742D201435}" type="sibTrans" cxnId="{A27CCB8B-856B-447A-9C98-C2808501EB23}">
      <dgm:prSet/>
      <dgm:spPr/>
      <dgm:t>
        <a:bodyPr/>
        <a:lstStyle/>
        <a:p>
          <a:endParaRPr lang="en-US"/>
        </a:p>
      </dgm:t>
    </dgm:pt>
    <dgm:pt modelId="{4257FB2B-8406-4468-AA50-973C3A694B22}">
      <dgm:prSet phldrT="[Text]" custT="1"/>
      <dgm:spPr/>
      <dgm:t>
        <a:bodyPr/>
        <a:lstStyle/>
        <a:p>
          <a:r>
            <a:rPr lang="en-US" sz="1600" dirty="0" smtClean="0"/>
            <a:t>Leadership</a:t>
          </a:r>
          <a:endParaRPr lang="en-US" sz="1600" dirty="0"/>
        </a:p>
      </dgm:t>
    </dgm:pt>
    <dgm:pt modelId="{69B940B0-1751-4B5E-A945-62A0FD1257C2}" type="parTrans" cxnId="{3ADB24DB-43CD-459C-9FAB-0C3E7C485E18}">
      <dgm:prSet/>
      <dgm:spPr/>
      <dgm:t>
        <a:bodyPr/>
        <a:lstStyle/>
        <a:p>
          <a:endParaRPr lang="en-US"/>
        </a:p>
      </dgm:t>
    </dgm:pt>
    <dgm:pt modelId="{A1413E6F-DCE8-4B15-8774-8969B23ACA4A}" type="sibTrans" cxnId="{3ADB24DB-43CD-459C-9FAB-0C3E7C485E18}">
      <dgm:prSet/>
      <dgm:spPr/>
      <dgm:t>
        <a:bodyPr/>
        <a:lstStyle/>
        <a:p>
          <a:endParaRPr lang="en-US"/>
        </a:p>
      </dgm:t>
    </dgm:pt>
    <dgm:pt modelId="{EDEA14E5-C89F-4284-9F63-6F43D71556FF}">
      <dgm:prSet phldrT="[Text]" custT="1"/>
      <dgm:spPr/>
      <dgm:t>
        <a:bodyPr/>
        <a:lstStyle/>
        <a:p>
          <a:r>
            <a:rPr lang="en-US" sz="1600" dirty="0" smtClean="0"/>
            <a:t>Social class</a:t>
          </a:r>
          <a:endParaRPr lang="en-US" sz="1600" dirty="0"/>
        </a:p>
      </dgm:t>
    </dgm:pt>
    <dgm:pt modelId="{49334DDB-ACD1-480F-9361-A85D43EF12D5}" type="parTrans" cxnId="{983BE9D7-4133-4D23-99B8-C833BF3949A3}">
      <dgm:prSet/>
      <dgm:spPr/>
      <dgm:t>
        <a:bodyPr/>
        <a:lstStyle/>
        <a:p>
          <a:endParaRPr lang="en-US"/>
        </a:p>
      </dgm:t>
    </dgm:pt>
    <dgm:pt modelId="{CF1C4901-3DD2-4618-929D-8A61014711A9}" type="sibTrans" cxnId="{983BE9D7-4133-4D23-99B8-C833BF3949A3}">
      <dgm:prSet/>
      <dgm:spPr/>
      <dgm:t>
        <a:bodyPr/>
        <a:lstStyle/>
        <a:p>
          <a:endParaRPr lang="en-US"/>
        </a:p>
      </dgm:t>
    </dgm:pt>
    <dgm:pt modelId="{70A7E28A-E9BD-481A-9CB3-ABFF5FFD105F}">
      <dgm:prSet phldrT="[Text]" custT="1"/>
      <dgm:spPr/>
      <dgm:t>
        <a:bodyPr/>
        <a:lstStyle/>
        <a:p>
          <a:r>
            <a:rPr lang="en-US" sz="1400" dirty="0" smtClean="0"/>
            <a:t>Distinct patterns of leisure and work.</a:t>
          </a:r>
          <a:endParaRPr lang="en-US" sz="1400" dirty="0"/>
        </a:p>
      </dgm:t>
    </dgm:pt>
    <dgm:pt modelId="{17FD26D3-5305-4BF0-97C1-30727E7F68D0}" type="parTrans" cxnId="{31E93095-A87C-47EC-A7E8-743DE42BA374}">
      <dgm:prSet/>
      <dgm:spPr/>
      <dgm:t>
        <a:bodyPr/>
        <a:lstStyle/>
        <a:p>
          <a:endParaRPr lang="en-US"/>
        </a:p>
      </dgm:t>
    </dgm:pt>
    <dgm:pt modelId="{F7927BB3-8F9D-41E7-B091-DAE95F920D2F}" type="sibTrans" cxnId="{31E93095-A87C-47EC-A7E8-743DE42BA374}">
      <dgm:prSet/>
      <dgm:spPr/>
      <dgm:t>
        <a:bodyPr/>
        <a:lstStyle/>
        <a:p>
          <a:endParaRPr lang="en-US"/>
        </a:p>
      </dgm:t>
    </dgm:pt>
    <dgm:pt modelId="{F601F4D8-A18F-49F1-B035-AAD5357EF0B9}">
      <dgm:prSet phldrT="[Text]" custT="1"/>
      <dgm:spPr/>
      <dgm:t>
        <a:bodyPr/>
        <a:lstStyle/>
        <a:p>
          <a:r>
            <a:rPr lang="en-US" sz="1400" dirty="0" smtClean="0"/>
            <a:t>Cultural Management  Division of labor that is characteristic of industrial society that creates problems of integration.</a:t>
          </a:r>
          <a:endParaRPr lang="en-US" sz="1400" dirty="0"/>
        </a:p>
      </dgm:t>
    </dgm:pt>
    <dgm:pt modelId="{5ACD6B1E-9075-4B31-A86D-C34E9769F2C0}" type="parTrans" cxnId="{3DD3522F-1912-4878-AFBF-33E76ADE1B73}">
      <dgm:prSet/>
      <dgm:spPr/>
      <dgm:t>
        <a:bodyPr/>
        <a:lstStyle/>
        <a:p>
          <a:endParaRPr lang="en-US"/>
        </a:p>
      </dgm:t>
    </dgm:pt>
    <dgm:pt modelId="{A576311E-EB5B-4482-B5BA-1D3233520776}" type="sibTrans" cxnId="{3DD3522F-1912-4878-AFBF-33E76ADE1B73}">
      <dgm:prSet/>
      <dgm:spPr/>
      <dgm:t>
        <a:bodyPr/>
        <a:lstStyle/>
        <a:p>
          <a:endParaRPr lang="en-US"/>
        </a:p>
      </dgm:t>
    </dgm:pt>
    <dgm:pt modelId="{7BD4D38C-4F04-49DA-A947-AD78297C285E}" type="pres">
      <dgm:prSet presAssocID="{53F02099-387F-40A9-B789-5BFBEEF3292F}" presName="theList" presStyleCnt="0">
        <dgm:presLayoutVars>
          <dgm:dir/>
          <dgm:animLvl val="lvl"/>
          <dgm:resizeHandles val="exact"/>
        </dgm:presLayoutVars>
      </dgm:prSet>
      <dgm:spPr/>
    </dgm:pt>
    <dgm:pt modelId="{7914FE2E-6548-4B93-B626-D89AB332CEC9}" type="pres">
      <dgm:prSet presAssocID="{FAA19D52-C67A-4BF6-A2A8-FE8BC37879F0}" presName="compNode" presStyleCnt="0"/>
      <dgm:spPr/>
    </dgm:pt>
    <dgm:pt modelId="{CCFF7CD3-0FD3-4346-B819-12DED457BAFF}" type="pres">
      <dgm:prSet presAssocID="{FAA19D52-C67A-4BF6-A2A8-FE8BC37879F0}" presName="noGeometry" presStyleCnt="0"/>
      <dgm:spPr/>
    </dgm:pt>
    <dgm:pt modelId="{B74A6DD4-305C-4708-8850-6E4D151D82A7}" type="pres">
      <dgm:prSet presAssocID="{FAA19D52-C67A-4BF6-A2A8-FE8BC37879F0}" presName="childTextVisible" presStyleLbl="bgAccFollowNode1" presStyleIdx="0" presStyleCnt="3" custScaleX="117694" custScaleY="218651" custLinFactNeighborX="19249" custLinFactNeighborY="13398">
        <dgm:presLayoutVars>
          <dgm:bulletEnabled val="1"/>
        </dgm:presLayoutVars>
      </dgm:prSet>
      <dgm:spPr/>
      <dgm:t>
        <a:bodyPr/>
        <a:lstStyle/>
        <a:p>
          <a:endParaRPr lang="en-US"/>
        </a:p>
      </dgm:t>
    </dgm:pt>
    <dgm:pt modelId="{3CDE410D-5BA5-44C4-9F19-8B6BA746E903}" type="pres">
      <dgm:prSet presAssocID="{FAA19D52-C67A-4BF6-A2A8-FE8BC37879F0}" presName="childTextHidden" presStyleLbl="bgAccFollowNode1" presStyleIdx="0" presStyleCnt="3"/>
      <dgm:spPr/>
      <dgm:t>
        <a:bodyPr/>
        <a:lstStyle/>
        <a:p>
          <a:endParaRPr lang="en-US"/>
        </a:p>
      </dgm:t>
    </dgm:pt>
    <dgm:pt modelId="{544131E9-6ADC-4EF7-B81F-E820877DFCA3}" type="pres">
      <dgm:prSet presAssocID="{FAA19D52-C67A-4BF6-A2A8-FE8BC37879F0}" presName="parentText" presStyleLbl="node1" presStyleIdx="0" presStyleCnt="3" custScaleX="165962" custScaleY="249917" custLinFactNeighborX="-9955">
        <dgm:presLayoutVars>
          <dgm:chMax val="1"/>
          <dgm:bulletEnabled val="1"/>
        </dgm:presLayoutVars>
      </dgm:prSet>
      <dgm:spPr/>
      <dgm:t>
        <a:bodyPr/>
        <a:lstStyle/>
        <a:p>
          <a:endParaRPr lang="en-US"/>
        </a:p>
      </dgm:t>
    </dgm:pt>
    <dgm:pt modelId="{3FF93439-982C-4904-BFDF-A984F2C85DD9}" type="pres">
      <dgm:prSet presAssocID="{FAA19D52-C67A-4BF6-A2A8-FE8BC37879F0}" presName="aSpace" presStyleCnt="0"/>
      <dgm:spPr/>
    </dgm:pt>
    <dgm:pt modelId="{1CD0561F-4FFB-496C-86A1-80ECCA2134AD}" type="pres">
      <dgm:prSet presAssocID="{3025EB16-CCAA-4E5B-A38C-55136C4DF719}" presName="compNode" presStyleCnt="0"/>
      <dgm:spPr/>
    </dgm:pt>
    <dgm:pt modelId="{987E53E0-D270-439A-9903-6C36289D54BF}" type="pres">
      <dgm:prSet presAssocID="{3025EB16-CCAA-4E5B-A38C-55136C4DF719}" presName="noGeometry" presStyleCnt="0"/>
      <dgm:spPr/>
    </dgm:pt>
    <dgm:pt modelId="{E60C1F40-09B7-48E0-AA7E-4A6CD52FD925}" type="pres">
      <dgm:prSet presAssocID="{3025EB16-CCAA-4E5B-A38C-55136C4DF719}" presName="childTextVisible" presStyleLbl="bgAccFollowNode1" presStyleIdx="1" presStyleCnt="3" custScaleX="133027" custScaleY="192265" custLinFactNeighborX="14213" custLinFactNeighborY="9005">
        <dgm:presLayoutVars>
          <dgm:bulletEnabled val="1"/>
        </dgm:presLayoutVars>
      </dgm:prSet>
      <dgm:spPr/>
      <dgm:t>
        <a:bodyPr/>
        <a:lstStyle/>
        <a:p>
          <a:endParaRPr lang="en-US"/>
        </a:p>
      </dgm:t>
    </dgm:pt>
    <dgm:pt modelId="{AAF4C43A-31C5-4F23-81C9-0E8E88806B8B}" type="pres">
      <dgm:prSet presAssocID="{3025EB16-CCAA-4E5B-A38C-55136C4DF719}" presName="childTextHidden" presStyleLbl="bgAccFollowNode1" presStyleIdx="1" presStyleCnt="3"/>
      <dgm:spPr/>
      <dgm:t>
        <a:bodyPr/>
        <a:lstStyle/>
        <a:p>
          <a:endParaRPr lang="en-US"/>
        </a:p>
      </dgm:t>
    </dgm:pt>
    <dgm:pt modelId="{6E571D9E-872E-4AD6-83C3-B483645A07F6}" type="pres">
      <dgm:prSet presAssocID="{3025EB16-CCAA-4E5B-A38C-55136C4DF719}" presName="parentText" presStyleLbl="node1" presStyleIdx="1" presStyleCnt="3" custScaleX="217591" custScaleY="253968" custLinFactNeighborX="-41597" custLinFactNeighborY="816">
        <dgm:presLayoutVars>
          <dgm:chMax val="1"/>
          <dgm:bulletEnabled val="1"/>
        </dgm:presLayoutVars>
      </dgm:prSet>
      <dgm:spPr/>
    </dgm:pt>
    <dgm:pt modelId="{EE4F5612-276F-4166-861E-A7A64873F4BE}" type="pres">
      <dgm:prSet presAssocID="{3025EB16-CCAA-4E5B-A38C-55136C4DF719}" presName="aSpace" presStyleCnt="0"/>
      <dgm:spPr/>
    </dgm:pt>
    <dgm:pt modelId="{F93CE24F-D9DE-4CDB-9A5B-DB259DA04704}" type="pres">
      <dgm:prSet presAssocID="{B400AD90-2A28-4552-9356-56D1047B7B4F}" presName="compNode" presStyleCnt="0"/>
      <dgm:spPr/>
    </dgm:pt>
    <dgm:pt modelId="{A9051375-DF6C-41B1-857C-A862732A0699}" type="pres">
      <dgm:prSet presAssocID="{B400AD90-2A28-4552-9356-56D1047B7B4F}" presName="noGeometry" presStyleCnt="0"/>
      <dgm:spPr/>
    </dgm:pt>
    <dgm:pt modelId="{977172E8-3107-4A93-8101-53E9D9319813}" type="pres">
      <dgm:prSet presAssocID="{B400AD90-2A28-4552-9356-56D1047B7B4F}" presName="childTextVisible" presStyleLbl="bgAccFollowNode1" presStyleIdx="2" presStyleCnt="3" custScaleX="116479" custScaleY="212160" custLinFactNeighborX="-10195" custLinFactNeighborY="467">
        <dgm:presLayoutVars>
          <dgm:bulletEnabled val="1"/>
        </dgm:presLayoutVars>
      </dgm:prSet>
      <dgm:spPr/>
      <dgm:t>
        <a:bodyPr/>
        <a:lstStyle/>
        <a:p>
          <a:endParaRPr lang="en-US"/>
        </a:p>
      </dgm:t>
    </dgm:pt>
    <dgm:pt modelId="{255E8B0B-D7E7-4EFD-8AF4-F29C06BA50AB}" type="pres">
      <dgm:prSet presAssocID="{B400AD90-2A28-4552-9356-56D1047B7B4F}" presName="childTextHidden" presStyleLbl="bgAccFollowNode1" presStyleIdx="2" presStyleCnt="3"/>
      <dgm:spPr/>
      <dgm:t>
        <a:bodyPr/>
        <a:lstStyle/>
        <a:p>
          <a:endParaRPr lang="en-US"/>
        </a:p>
      </dgm:t>
    </dgm:pt>
    <dgm:pt modelId="{47739403-6B21-46F0-9246-032ABB26D063}" type="pres">
      <dgm:prSet presAssocID="{B400AD90-2A28-4552-9356-56D1047B7B4F}" presName="parentText" presStyleLbl="node1" presStyleIdx="2" presStyleCnt="3" custScaleX="178580" custScaleY="216589" custLinFactNeighborX="-64435" custLinFactNeighborY="2447">
        <dgm:presLayoutVars>
          <dgm:chMax val="1"/>
          <dgm:bulletEnabled val="1"/>
        </dgm:presLayoutVars>
      </dgm:prSet>
      <dgm:spPr/>
      <dgm:t>
        <a:bodyPr/>
        <a:lstStyle/>
        <a:p>
          <a:endParaRPr lang="en-US"/>
        </a:p>
      </dgm:t>
    </dgm:pt>
  </dgm:ptLst>
  <dgm:cxnLst>
    <dgm:cxn modelId="{C24A0374-1704-4E79-94DA-F6C1220CCAF0}" type="presOf" srcId="{481AC378-C078-4406-B15D-16BFA4917B04}" destId="{255E8B0B-D7E7-4EFD-8AF4-F29C06BA50AB}" srcOrd="1" destOrd="1" presId="urn:microsoft.com/office/officeart/2005/8/layout/hProcess6"/>
    <dgm:cxn modelId="{EE8196A9-3D6E-4564-A4DC-62F504186731}" srcId="{FAA19D52-C67A-4BF6-A2A8-FE8BC37879F0}" destId="{6AAFF52E-21B3-49CE-863F-E4803528EB22}" srcOrd="2" destOrd="0" parTransId="{C34A3896-5F5B-463E-BE1E-1FF711666E03}" sibTransId="{B0570A4E-DA1B-45CF-B36A-618AB1B13E35}"/>
    <dgm:cxn modelId="{B20CA156-22CF-4DE1-BB85-A5C099757207}" srcId="{53F02099-387F-40A9-B789-5BFBEEF3292F}" destId="{FAA19D52-C67A-4BF6-A2A8-FE8BC37879F0}" srcOrd="0" destOrd="0" parTransId="{8E0012B7-87A0-4CFF-A6F9-36687C60A3D9}" sibTransId="{C4485B45-0A5C-443F-BCF0-A5A5C07118F2}"/>
    <dgm:cxn modelId="{35A3C7D3-7CB4-421F-9FCE-60B057BB215F}" type="presOf" srcId="{F601F4D8-A18F-49F1-B035-AAD5357EF0B9}" destId="{E60C1F40-09B7-48E0-AA7E-4A6CD52FD925}" srcOrd="0" destOrd="2" presId="urn:microsoft.com/office/officeart/2005/8/layout/hProcess6"/>
    <dgm:cxn modelId="{91E57D7E-EEC1-4A31-9FE0-BC826830A85C}" type="presOf" srcId="{0D2A63F7-F65B-483A-B8E8-426007132A7C}" destId="{255E8B0B-D7E7-4EFD-8AF4-F29C06BA50AB}" srcOrd="1" destOrd="0" presId="urn:microsoft.com/office/officeart/2005/8/layout/hProcess6"/>
    <dgm:cxn modelId="{DBDBF8FC-B2FF-47DB-98EF-9A610E6258DC}" type="presOf" srcId="{8862C453-1B2E-4B34-A967-C818A3236727}" destId="{3CDE410D-5BA5-44C4-9F19-8B6BA746E903}" srcOrd="1" destOrd="0" presId="urn:microsoft.com/office/officeart/2005/8/layout/hProcess6"/>
    <dgm:cxn modelId="{0F964504-8746-40E7-BC1C-6874DDA7EA1C}" srcId="{53F02099-387F-40A9-B789-5BFBEEF3292F}" destId="{B400AD90-2A28-4552-9356-56D1047B7B4F}" srcOrd="2" destOrd="0" parTransId="{F630FAEF-B193-49C9-8D75-9E85E9C5F640}" sibTransId="{8A686F59-A7EB-43D0-885D-1347913CCDB8}"/>
    <dgm:cxn modelId="{B45B6C3B-3633-4BD1-966A-941003F741ED}" type="presOf" srcId="{275DBECE-AD73-46E7-BC62-47EF5A923BC3}" destId="{B74A6DD4-305C-4708-8850-6E4D151D82A7}" srcOrd="0" destOrd="3" presId="urn:microsoft.com/office/officeart/2005/8/layout/hProcess6"/>
    <dgm:cxn modelId="{64E2AAA4-04CB-4E60-8249-C75DFC8E92A9}" type="presOf" srcId="{275DBECE-AD73-46E7-BC62-47EF5A923BC3}" destId="{3CDE410D-5BA5-44C4-9F19-8B6BA746E903}" srcOrd="1" destOrd="3" presId="urn:microsoft.com/office/officeart/2005/8/layout/hProcess6"/>
    <dgm:cxn modelId="{6F06A4F6-D840-422E-93B5-5A58813F24C7}" type="presOf" srcId="{B400AD90-2A28-4552-9356-56D1047B7B4F}" destId="{47739403-6B21-46F0-9246-032ABB26D063}" srcOrd="0" destOrd="0" presId="urn:microsoft.com/office/officeart/2005/8/layout/hProcess6"/>
    <dgm:cxn modelId="{3DD3522F-1912-4878-AFBF-33E76ADE1B73}" srcId="{3025EB16-CCAA-4E5B-A38C-55136C4DF719}" destId="{F601F4D8-A18F-49F1-B035-AAD5357EF0B9}" srcOrd="2" destOrd="0" parTransId="{5ACD6B1E-9075-4B31-A86D-C34E9769F2C0}" sibTransId="{A576311E-EB5B-4482-B5BA-1D3233520776}"/>
    <dgm:cxn modelId="{23C9918A-904F-444E-9778-BEF7762EC5A0}" srcId="{FAA19D52-C67A-4BF6-A2A8-FE8BC37879F0}" destId="{8862C453-1B2E-4B34-A967-C818A3236727}" srcOrd="0" destOrd="0" parTransId="{CDD554E1-8256-47F0-8E03-65260E6E6B1F}" sibTransId="{3C9D8B28-5949-44FA-935C-A23D6C6E2AD3}"/>
    <dgm:cxn modelId="{95A467CF-E1F0-4AA6-A1C9-83FA2DAD8460}" type="presOf" srcId="{4257FB2B-8406-4468-AA50-973C3A694B22}" destId="{3CDE410D-5BA5-44C4-9F19-8B6BA746E903}" srcOrd="1" destOrd="5" presId="urn:microsoft.com/office/officeart/2005/8/layout/hProcess6"/>
    <dgm:cxn modelId="{5DA228B8-3622-4F4B-912A-86FC8DC3CACA}" srcId="{FAA19D52-C67A-4BF6-A2A8-FE8BC37879F0}" destId="{275DBECE-AD73-46E7-BC62-47EF5A923BC3}" srcOrd="3" destOrd="0" parTransId="{38761935-FB85-4FAA-9BB2-D3AC79EBCDB0}" sibTransId="{5E7595AE-2CDD-470F-AB7C-B05AF6EA09CD}"/>
    <dgm:cxn modelId="{0D52DD9D-8DD6-4CAE-A163-251DEB21879C}" type="presOf" srcId="{FAA19D52-C67A-4BF6-A2A8-FE8BC37879F0}" destId="{544131E9-6ADC-4EF7-B81F-E820877DFCA3}" srcOrd="0" destOrd="0" presId="urn:microsoft.com/office/officeart/2005/8/layout/hProcess6"/>
    <dgm:cxn modelId="{BF7BD6E2-E43A-4FF1-A2E1-07B79C48EF19}" srcId="{FAA19D52-C67A-4BF6-A2A8-FE8BC37879F0}" destId="{65629FAC-E8E3-4B6B-8FEC-3D4A9F598D67}" srcOrd="1" destOrd="0" parTransId="{221C3BAD-BA28-4719-B120-DF0BC351341A}" sibTransId="{1D465F3D-00B8-4675-8FB9-1C03D34764C4}"/>
    <dgm:cxn modelId="{A5791176-2617-49A4-89CF-AA1FECE173B7}" type="presOf" srcId="{4257FB2B-8406-4468-AA50-973C3A694B22}" destId="{B74A6DD4-305C-4708-8850-6E4D151D82A7}" srcOrd="0" destOrd="5" presId="urn:microsoft.com/office/officeart/2005/8/layout/hProcess6"/>
    <dgm:cxn modelId="{FC4D0670-B8CA-492A-BB0A-21C2C8DBF49B}" srcId="{B400AD90-2A28-4552-9356-56D1047B7B4F}" destId="{481AC378-C078-4406-B15D-16BFA4917B04}" srcOrd="1" destOrd="0" parTransId="{4657685F-FAD7-4814-B392-588AAA87CE10}" sibTransId="{7B8C07C3-5189-445D-BB03-A0F0C6CB180A}"/>
    <dgm:cxn modelId="{98711E1C-63A5-4E46-B290-4A21CBCC2D13}" srcId="{53F02099-387F-40A9-B789-5BFBEEF3292F}" destId="{3025EB16-CCAA-4E5B-A38C-55136C4DF719}" srcOrd="1" destOrd="0" parTransId="{17C167E9-9DA2-4029-991C-13E87B32B966}" sibTransId="{D8F601D5-259C-443D-B363-B3FB32424179}"/>
    <dgm:cxn modelId="{3ADB24DB-43CD-459C-9FAB-0C3E7C485E18}" srcId="{FAA19D52-C67A-4BF6-A2A8-FE8BC37879F0}" destId="{4257FB2B-8406-4468-AA50-973C3A694B22}" srcOrd="5" destOrd="0" parTransId="{69B940B0-1751-4B5E-A945-62A0FD1257C2}" sibTransId="{A1413E6F-DCE8-4B15-8774-8969B23ACA4A}"/>
    <dgm:cxn modelId="{C3BABA62-7C20-4B4E-BC5F-4DAA73E55778}" type="presOf" srcId="{53F02099-387F-40A9-B789-5BFBEEF3292F}" destId="{7BD4D38C-4F04-49DA-A947-AD78297C285E}" srcOrd="0" destOrd="0" presId="urn:microsoft.com/office/officeart/2005/8/layout/hProcess6"/>
    <dgm:cxn modelId="{215F7344-D412-4AC9-9E98-86BF00883979}" type="presOf" srcId="{33AF534C-7444-4770-9D4F-08D13E154322}" destId="{B74A6DD4-305C-4708-8850-6E4D151D82A7}" srcOrd="0" destOrd="4" presId="urn:microsoft.com/office/officeart/2005/8/layout/hProcess6"/>
    <dgm:cxn modelId="{8A033D92-3D3C-4917-AFBF-58AE8060D7B6}" type="presOf" srcId="{70A7E28A-E9BD-481A-9CB3-ABFF5FFD105F}" destId="{AAF4C43A-31C5-4F23-81C9-0E8E88806B8B}" srcOrd="1" destOrd="1" presId="urn:microsoft.com/office/officeart/2005/8/layout/hProcess6"/>
    <dgm:cxn modelId="{E3B4809B-BD1E-4B55-8314-4B79E70B0572}" type="presOf" srcId="{70A7E28A-E9BD-481A-9CB3-ABFF5FFD105F}" destId="{E60C1F40-09B7-48E0-AA7E-4A6CD52FD925}" srcOrd="0" destOrd="1" presId="urn:microsoft.com/office/officeart/2005/8/layout/hProcess6"/>
    <dgm:cxn modelId="{86378034-02A9-4685-9D07-780929171480}" type="presOf" srcId="{EDEA14E5-C89F-4284-9F63-6F43D71556FF}" destId="{B74A6DD4-305C-4708-8850-6E4D151D82A7}" srcOrd="0" destOrd="6" presId="urn:microsoft.com/office/officeart/2005/8/layout/hProcess6"/>
    <dgm:cxn modelId="{4EDD0CFF-6AAC-4C49-BB41-2DF87465AD6D}" type="presOf" srcId="{329D1727-33FB-4ED2-917D-5970A83D92B7}" destId="{E60C1F40-09B7-48E0-AA7E-4A6CD52FD925}" srcOrd="0" destOrd="0" presId="urn:microsoft.com/office/officeart/2005/8/layout/hProcess6"/>
    <dgm:cxn modelId="{48DA728A-9FBA-4FFE-AE2F-D6F9BF530757}" srcId="{3025EB16-CCAA-4E5B-A38C-55136C4DF719}" destId="{329D1727-33FB-4ED2-917D-5970A83D92B7}" srcOrd="0" destOrd="0" parTransId="{420AF5F1-0209-4D36-84D2-377C67FE1886}" sibTransId="{8DF3D535-62F4-4D32-AE8E-E275A52D8C87}"/>
    <dgm:cxn modelId="{31E93095-A87C-47EC-A7E8-743DE42BA374}" srcId="{3025EB16-CCAA-4E5B-A38C-55136C4DF719}" destId="{70A7E28A-E9BD-481A-9CB3-ABFF5FFD105F}" srcOrd="1" destOrd="0" parTransId="{17FD26D3-5305-4BF0-97C1-30727E7F68D0}" sibTransId="{F7927BB3-8F9D-41E7-B091-DAE95F920D2F}"/>
    <dgm:cxn modelId="{6D2BEA71-0A65-4DA0-B8A3-9A334F5E5FB3}" type="presOf" srcId="{329D1727-33FB-4ED2-917D-5970A83D92B7}" destId="{AAF4C43A-31C5-4F23-81C9-0E8E88806B8B}" srcOrd="1" destOrd="0" presId="urn:microsoft.com/office/officeart/2005/8/layout/hProcess6"/>
    <dgm:cxn modelId="{983BE9D7-4133-4D23-99B8-C833BF3949A3}" srcId="{FAA19D52-C67A-4BF6-A2A8-FE8BC37879F0}" destId="{EDEA14E5-C89F-4284-9F63-6F43D71556FF}" srcOrd="6" destOrd="0" parTransId="{49334DDB-ACD1-480F-9361-A85D43EF12D5}" sibTransId="{CF1C4901-3DD2-4618-929D-8A61014711A9}"/>
    <dgm:cxn modelId="{64956DFB-7BCD-4530-BF82-3B0AB852656D}" type="presOf" srcId="{8862C453-1B2E-4B34-A967-C818A3236727}" destId="{B74A6DD4-305C-4708-8850-6E4D151D82A7}" srcOrd="0" destOrd="0" presId="urn:microsoft.com/office/officeart/2005/8/layout/hProcess6"/>
    <dgm:cxn modelId="{80C9016B-A0EE-4751-A798-EF77057D9610}" type="presOf" srcId="{EDEA14E5-C89F-4284-9F63-6F43D71556FF}" destId="{3CDE410D-5BA5-44C4-9F19-8B6BA746E903}" srcOrd="1" destOrd="6" presId="urn:microsoft.com/office/officeart/2005/8/layout/hProcess6"/>
    <dgm:cxn modelId="{45A46E9E-9828-4EDF-B362-759ABB50A819}" type="presOf" srcId="{6AAFF52E-21B3-49CE-863F-E4803528EB22}" destId="{B74A6DD4-305C-4708-8850-6E4D151D82A7}" srcOrd="0" destOrd="2" presId="urn:microsoft.com/office/officeart/2005/8/layout/hProcess6"/>
    <dgm:cxn modelId="{4BA6CE93-6FA0-4C5A-8423-6774AB4F8AD2}" srcId="{B400AD90-2A28-4552-9356-56D1047B7B4F}" destId="{0D2A63F7-F65B-483A-B8E8-426007132A7C}" srcOrd="0" destOrd="0" parTransId="{4B9E45D7-EFBD-4E3E-9985-BB4B6D94DBE4}" sibTransId="{F460FD95-ADEE-4476-BDC5-F15573A8FF2E}"/>
    <dgm:cxn modelId="{BD7060CF-03ED-4403-8243-39EAE4411712}" type="presOf" srcId="{F601F4D8-A18F-49F1-B035-AAD5357EF0B9}" destId="{AAF4C43A-31C5-4F23-81C9-0E8E88806B8B}" srcOrd="1" destOrd="2" presId="urn:microsoft.com/office/officeart/2005/8/layout/hProcess6"/>
    <dgm:cxn modelId="{F8313366-DAE6-4E29-8767-7DC2859553B5}" type="presOf" srcId="{33AF534C-7444-4770-9D4F-08D13E154322}" destId="{3CDE410D-5BA5-44C4-9F19-8B6BA746E903}" srcOrd="1" destOrd="4" presId="urn:microsoft.com/office/officeart/2005/8/layout/hProcess6"/>
    <dgm:cxn modelId="{0EA06619-0BEE-4A44-BA64-915C8B411C90}" type="presOf" srcId="{3025EB16-CCAA-4E5B-A38C-55136C4DF719}" destId="{6E571D9E-872E-4AD6-83C3-B483645A07F6}" srcOrd="0" destOrd="0" presId="urn:microsoft.com/office/officeart/2005/8/layout/hProcess6"/>
    <dgm:cxn modelId="{26970706-7632-49EE-BC48-CDFFA1B9E5BA}" type="presOf" srcId="{6AAFF52E-21B3-49CE-863F-E4803528EB22}" destId="{3CDE410D-5BA5-44C4-9F19-8B6BA746E903}" srcOrd="1" destOrd="2" presId="urn:microsoft.com/office/officeart/2005/8/layout/hProcess6"/>
    <dgm:cxn modelId="{841E06B0-CEB2-4B21-8C1F-430D54D1196B}" type="presOf" srcId="{65629FAC-E8E3-4B6B-8FEC-3D4A9F598D67}" destId="{3CDE410D-5BA5-44C4-9F19-8B6BA746E903}" srcOrd="1" destOrd="1" presId="urn:microsoft.com/office/officeart/2005/8/layout/hProcess6"/>
    <dgm:cxn modelId="{A27CCB8B-856B-447A-9C98-C2808501EB23}" srcId="{FAA19D52-C67A-4BF6-A2A8-FE8BC37879F0}" destId="{33AF534C-7444-4770-9D4F-08D13E154322}" srcOrd="4" destOrd="0" parTransId="{470905DB-D00F-47EF-87B2-9D3F74CBC571}" sibTransId="{A17C717B-EA17-4AFD-AABF-50742D201435}"/>
    <dgm:cxn modelId="{25AC6887-8494-4B80-AC04-C3CA45FFEB9F}" type="presOf" srcId="{0D2A63F7-F65B-483A-B8E8-426007132A7C}" destId="{977172E8-3107-4A93-8101-53E9D9319813}" srcOrd="0" destOrd="0" presId="urn:microsoft.com/office/officeart/2005/8/layout/hProcess6"/>
    <dgm:cxn modelId="{7A61FECB-DCBA-4A3F-BB69-498E8F200F6E}" type="presOf" srcId="{481AC378-C078-4406-B15D-16BFA4917B04}" destId="{977172E8-3107-4A93-8101-53E9D9319813}" srcOrd="0" destOrd="1" presId="urn:microsoft.com/office/officeart/2005/8/layout/hProcess6"/>
    <dgm:cxn modelId="{61F401DD-6A0C-490A-91C4-C28E0E43C8C9}" type="presOf" srcId="{65629FAC-E8E3-4B6B-8FEC-3D4A9F598D67}" destId="{B74A6DD4-305C-4708-8850-6E4D151D82A7}" srcOrd="0" destOrd="1" presId="urn:microsoft.com/office/officeart/2005/8/layout/hProcess6"/>
    <dgm:cxn modelId="{F26F1E38-FD7C-4743-ACAF-003F6D0C2C72}" type="presParOf" srcId="{7BD4D38C-4F04-49DA-A947-AD78297C285E}" destId="{7914FE2E-6548-4B93-B626-D89AB332CEC9}" srcOrd="0" destOrd="0" presId="urn:microsoft.com/office/officeart/2005/8/layout/hProcess6"/>
    <dgm:cxn modelId="{EB7B97A9-0DBD-441E-9294-175689686607}" type="presParOf" srcId="{7914FE2E-6548-4B93-B626-D89AB332CEC9}" destId="{CCFF7CD3-0FD3-4346-B819-12DED457BAFF}" srcOrd="0" destOrd="0" presId="urn:microsoft.com/office/officeart/2005/8/layout/hProcess6"/>
    <dgm:cxn modelId="{EC08FC97-314C-4215-AD42-5708243327F1}" type="presParOf" srcId="{7914FE2E-6548-4B93-B626-D89AB332CEC9}" destId="{B74A6DD4-305C-4708-8850-6E4D151D82A7}" srcOrd="1" destOrd="0" presId="urn:microsoft.com/office/officeart/2005/8/layout/hProcess6"/>
    <dgm:cxn modelId="{66B3A8B8-1D4F-4F64-8351-E210E8E0EBDD}" type="presParOf" srcId="{7914FE2E-6548-4B93-B626-D89AB332CEC9}" destId="{3CDE410D-5BA5-44C4-9F19-8B6BA746E903}" srcOrd="2" destOrd="0" presId="urn:microsoft.com/office/officeart/2005/8/layout/hProcess6"/>
    <dgm:cxn modelId="{B151D8EF-BC44-471B-9FC3-56244C01845A}" type="presParOf" srcId="{7914FE2E-6548-4B93-B626-D89AB332CEC9}" destId="{544131E9-6ADC-4EF7-B81F-E820877DFCA3}" srcOrd="3" destOrd="0" presId="urn:microsoft.com/office/officeart/2005/8/layout/hProcess6"/>
    <dgm:cxn modelId="{943DDEA9-EF38-4587-8620-6E4C42B87355}" type="presParOf" srcId="{7BD4D38C-4F04-49DA-A947-AD78297C285E}" destId="{3FF93439-982C-4904-BFDF-A984F2C85DD9}" srcOrd="1" destOrd="0" presId="urn:microsoft.com/office/officeart/2005/8/layout/hProcess6"/>
    <dgm:cxn modelId="{5CD6EBA1-197B-43E8-B4BF-E9070387FF74}" type="presParOf" srcId="{7BD4D38C-4F04-49DA-A947-AD78297C285E}" destId="{1CD0561F-4FFB-496C-86A1-80ECCA2134AD}" srcOrd="2" destOrd="0" presId="urn:microsoft.com/office/officeart/2005/8/layout/hProcess6"/>
    <dgm:cxn modelId="{A5DBF40E-D7FD-4CA9-890B-BB8732EEB2D7}" type="presParOf" srcId="{1CD0561F-4FFB-496C-86A1-80ECCA2134AD}" destId="{987E53E0-D270-439A-9903-6C36289D54BF}" srcOrd="0" destOrd="0" presId="urn:microsoft.com/office/officeart/2005/8/layout/hProcess6"/>
    <dgm:cxn modelId="{6FA589E9-7C73-4EF5-9B5F-5CD472D07BE7}" type="presParOf" srcId="{1CD0561F-4FFB-496C-86A1-80ECCA2134AD}" destId="{E60C1F40-09B7-48E0-AA7E-4A6CD52FD925}" srcOrd="1" destOrd="0" presId="urn:microsoft.com/office/officeart/2005/8/layout/hProcess6"/>
    <dgm:cxn modelId="{BD4788A4-CA20-4C0D-B3D8-1CA2F2BC6A16}" type="presParOf" srcId="{1CD0561F-4FFB-496C-86A1-80ECCA2134AD}" destId="{AAF4C43A-31C5-4F23-81C9-0E8E88806B8B}" srcOrd="2" destOrd="0" presId="urn:microsoft.com/office/officeart/2005/8/layout/hProcess6"/>
    <dgm:cxn modelId="{68318D10-B774-4EF1-A8AC-74CF37105C60}" type="presParOf" srcId="{1CD0561F-4FFB-496C-86A1-80ECCA2134AD}" destId="{6E571D9E-872E-4AD6-83C3-B483645A07F6}" srcOrd="3" destOrd="0" presId="urn:microsoft.com/office/officeart/2005/8/layout/hProcess6"/>
    <dgm:cxn modelId="{7C54AC4E-9C43-4FC0-92B0-AB3821DD0CF7}" type="presParOf" srcId="{7BD4D38C-4F04-49DA-A947-AD78297C285E}" destId="{EE4F5612-276F-4166-861E-A7A64873F4BE}" srcOrd="3" destOrd="0" presId="urn:microsoft.com/office/officeart/2005/8/layout/hProcess6"/>
    <dgm:cxn modelId="{251527DB-BC41-4161-BDA8-DEB6DF5C9492}" type="presParOf" srcId="{7BD4D38C-4F04-49DA-A947-AD78297C285E}" destId="{F93CE24F-D9DE-4CDB-9A5B-DB259DA04704}" srcOrd="4" destOrd="0" presId="urn:microsoft.com/office/officeart/2005/8/layout/hProcess6"/>
    <dgm:cxn modelId="{227932B0-78C1-4A65-A50B-D1F327537912}" type="presParOf" srcId="{F93CE24F-D9DE-4CDB-9A5B-DB259DA04704}" destId="{A9051375-DF6C-41B1-857C-A862732A0699}" srcOrd="0" destOrd="0" presId="urn:microsoft.com/office/officeart/2005/8/layout/hProcess6"/>
    <dgm:cxn modelId="{DD42CE11-1572-41F9-9716-F9BE303EA802}" type="presParOf" srcId="{F93CE24F-D9DE-4CDB-9A5B-DB259DA04704}" destId="{977172E8-3107-4A93-8101-53E9D9319813}" srcOrd="1" destOrd="0" presId="urn:microsoft.com/office/officeart/2005/8/layout/hProcess6"/>
    <dgm:cxn modelId="{F01D463D-B3AC-46E7-A123-D382C79C40B5}" type="presParOf" srcId="{F93CE24F-D9DE-4CDB-9A5B-DB259DA04704}" destId="{255E8B0B-D7E7-4EFD-8AF4-F29C06BA50AB}" srcOrd="2" destOrd="0" presId="urn:microsoft.com/office/officeart/2005/8/layout/hProcess6"/>
    <dgm:cxn modelId="{AD413CDB-C138-4CDD-8C2F-117E81FD0231}" type="presParOf" srcId="{F93CE24F-D9DE-4CDB-9A5B-DB259DA04704}" destId="{47739403-6B21-46F0-9246-032ABB26D06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42F1AA-10AC-4C54-9740-C1A771C583B3}" type="doc">
      <dgm:prSet loTypeId="urn:microsoft.com/office/officeart/2005/8/layout/rings+Icon" loCatId="officeonline" qsTypeId="urn:microsoft.com/office/officeart/2005/8/quickstyle/3d3" qsCatId="3D" csTypeId="urn:microsoft.com/office/officeart/2005/8/colors/accent0_3" csCatId="mainScheme" phldr="1"/>
      <dgm:spPr/>
    </dgm:pt>
    <dgm:pt modelId="{7BB28644-BD98-4B8B-B698-93D7415FB745}">
      <dgm:prSet phldrT="[Text]" custT="1"/>
      <dgm:spPr/>
      <dgm:t>
        <a:bodyPr/>
        <a:lstStyle/>
        <a:p>
          <a:r>
            <a:rPr lang="en-US" sz="2800" b="1" dirty="0" smtClean="0"/>
            <a:t>Japan </a:t>
          </a:r>
        </a:p>
        <a:p>
          <a:r>
            <a:rPr lang="en-US" sz="1800" dirty="0" smtClean="0"/>
            <a:t>A feudal System that off  in the rice fields and samurai weaponry. Now has moved into a different modern society made of television and technology </a:t>
          </a:r>
          <a:endParaRPr lang="en-US" sz="1800" dirty="0"/>
        </a:p>
      </dgm:t>
    </dgm:pt>
    <dgm:pt modelId="{EB233997-CC58-4D0A-B8BC-380D09ACE61C}" type="parTrans" cxnId="{CC5CFC0E-CB14-4983-831F-E21BCEDD0CB9}">
      <dgm:prSet/>
      <dgm:spPr/>
      <dgm:t>
        <a:bodyPr/>
        <a:lstStyle/>
        <a:p>
          <a:endParaRPr lang="en-US"/>
        </a:p>
      </dgm:t>
    </dgm:pt>
    <dgm:pt modelId="{292F127A-E5A4-4983-A9B5-74672E0E15E1}" type="sibTrans" cxnId="{CC5CFC0E-CB14-4983-831F-E21BCEDD0CB9}">
      <dgm:prSet/>
      <dgm:spPr/>
      <dgm:t>
        <a:bodyPr/>
        <a:lstStyle/>
        <a:p>
          <a:endParaRPr lang="en-US"/>
        </a:p>
      </dgm:t>
    </dgm:pt>
    <dgm:pt modelId="{2A288CF9-FE86-47D1-ADF4-BCF798CAD08F}">
      <dgm:prSet phldrT="[Text]" custT="1"/>
      <dgm:spPr/>
      <dgm:t>
        <a:bodyPr/>
        <a:lstStyle/>
        <a:p>
          <a:r>
            <a:rPr lang="en-US" sz="2800" b="1" dirty="0" smtClean="0"/>
            <a:t>United States</a:t>
          </a:r>
        </a:p>
        <a:p>
          <a:r>
            <a:rPr lang="en-US" sz="1800" dirty="0" smtClean="0"/>
            <a:t>Most have winner’s attitudes that creates a competitive and boastful work culture with the need to punish and reward successful and unsuccessful behavior. </a:t>
          </a:r>
          <a:endParaRPr lang="en-US" sz="1800" dirty="0"/>
        </a:p>
      </dgm:t>
    </dgm:pt>
    <dgm:pt modelId="{8D67D0AF-A740-4B64-998D-867C4E80BC12}" type="parTrans" cxnId="{42B6DE3F-5C67-4337-937A-AFC765D3D169}">
      <dgm:prSet/>
      <dgm:spPr/>
      <dgm:t>
        <a:bodyPr/>
        <a:lstStyle/>
        <a:p>
          <a:endParaRPr lang="en-US"/>
        </a:p>
      </dgm:t>
    </dgm:pt>
    <dgm:pt modelId="{8A6F003D-04CE-4098-9A5A-64C3EF9350D6}" type="sibTrans" cxnId="{42B6DE3F-5C67-4337-937A-AFC765D3D169}">
      <dgm:prSet/>
      <dgm:spPr/>
      <dgm:t>
        <a:bodyPr/>
        <a:lstStyle/>
        <a:p>
          <a:endParaRPr lang="en-US"/>
        </a:p>
      </dgm:t>
    </dgm:pt>
    <dgm:pt modelId="{B53503FE-A633-4614-AF0F-8F4B35F4ADF9}">
      <dgm:prSet phldrT="[Text]" custT="1"/>
      <dgm:spPr/>
      <dgm:t>
        <a:bodyPr/>
        <a:lstStyle/>
        <a:p>
          <a:r>
            <a:rPr lang="en-US" sz="2800" b="1" dirty="0" smtClean="0"/>
            <a:t>Great Britain</a:t>
          </a:r>
        </a:p>
        <a:p>
          <a:r>
            <a:rPr lang="en-US" sz="1800" dirty="0" smtClean="0"/>
            <a:t>Generations of class struggle ad conflict create divisions within the workplace that has proven to be detrimental in organizational culture. </a:t>
          </a:r>
          <a:endParaRPr lang="en-US" sz="1800" dirty="0"/>
        </a:p>
      </dgm:t>
    </dgm:pt>
    <dgm:pt modelId="{CC861576-7DC9-4765-B60A-3CB17EBBAB3D}" type="parTrans" cxnId="{EE9EE96F-76DA-4E68-BF9E-167F76B9C638}">
      <dgm:prSet/>
      <dgm:spPr/>
      <dgm:t>
        <a:bodyPr/>
        <a:lstStyle/>
        <a:p>
          <a:endParaRPr lang="en-US"/>
        </a:p>
      </dgm:t>
    </dgm:pt>
    <dgm:pt modelId="{149622F8-348D-49B2-8E2C-B7F172AAE3AB}" type="sibTrans" cxnId="{EE9EE96F-76DA-4E68-BF9E-167F76B9C638}">
      <dgm:prSet/>
      <dgm:spPr/>
      <dgm:t>
        <a:bodyPr/>
        <a:lstStyle/>
        <a:p>
          <a:endParaRPr lang="en-US"/>
        </a:p>
      </dgm:t>
    </dgm:pt>
    <dgm:pt modelId="{38AA5938-9402-49BE-9BCE-6E7E48457C80}" type="pres">
      <dgm:prSet presAssocID="{0C42F1AA-10AC-4C54-9740-C1A771C583B3}" presName="Name0" presStyleCnt="0">
        <dgm:presLayoutVars>
          <dgm:chMax val="7"/>
          <dgm:dir/>
          <dgm:resizeHandles val="exact"/>
        </dgm:presLayoutVars>
      </dgm:prSet>
      <dgm:spPr/>
    </dgm:pt>
    <dgm:pt modelId="{6ADE1FFD-698C-48D3-892F-512CAD7358E2}" type="pres">
      <dgm:prSet presAssocID="{0C42F1AA-10AC-4C54-9740-C1A771C583B3}" presName="ellipse1" presStyleLbl="vennNode1" presStyleIdx="0" presStyleCnt="3">
        <dgm:presLayoutVars>
          <dgm:bulletEnabled val="1"/>
        </dgm:presLayoutVars>
      </dgm:prSet>
      <dgm:spPr/>
      <dgm:t>
        <a:bodyPr/>
        <a:lstStyle/>
        <a:p>
          <a:endParaRPr lang="en-US"/>
        </a:p>
      </dgm:t>
    </dgm:pt>
    <dgm:pt modelId="{AB715928-76B7-43FE-BE8F-820E30E6A195}" type="pres">
      <dgm:prSet presAssocID="{0C42F1AA-10AC-4C54-9740-C1A771C583B3}" presName="ellipse2" presStyleLbl="vennNode1" presStyleIdx="1" presStyleCnt="3">
        <dgm:presLayoutVars>
          <dgm:bulletEnabled val="1"/>
        </dgm:presLayoutVars>
      </dgm:prSet>
      <dgm:spPr/>
      <dgm:t>
        <a:bodyPr/>
        <a:lstStyle/>
        <a:p>
          <a:endParaRPr lang="en-US"/>
        </a:p>
      </dgm:t>
    </dgm:pt>
    <dgm:pt modelId="{ED2F64E7-BC90-43DC-ADFF-EB98A0ED8E2B}" type="pres">
      <dgm:prSet presAssocID="{0C42F1AA-10AC-4C54-9740-C1A771C583B3}" presName="ellipse3" presStyleLbl="vennNode1" presStyleIdx="2" presStyleCnt="3" custLinFactNeighborX="2273" custLinFactNeighborY="-893">
        <dgm:presLayoutVars>
          <dgm:bulletEnabled val="1"/>
        </dgm:presLayoutVars>
      </dgm:prSet>
      <dgm:spPr/>
      <dgm:t>
        <a:bodyPr/>
        <a:lstStyle/>
        <a:p>
          <a:endParaRPr lang="en-US"/>
        </a:p>
      </dgm:t>
    </dgm:pt>
  </dgm:ptLst>
  <dgm:cxnLst>
    <dgm:cxn modelId="{EE9EE96F-76DA-4E68-BF9E-167F76B9C638}" srcId="{0C42F1AA-10AC-4C54-9740-C1A771C583B3}" destId="{B53503FE-A633-4614-AF0F-8F4B35F4ADF9}" srcOrd="2" destOrd="0" parTransId="{CC861576-7DC9-4765-B60A-3CB17EBBAB3D}" sibTransId="{149622F8-348D-49B2-8E2C-B7F172AAE3AB}"/>
    <dgm:cxn modelId="{3CE9A3C3-89E1-4DB1-A196-91EB182D3197}" type="presOf" srcId="{7BB28644-BD98-4B8B-B698-93D7415FB745}" destId="{6ADE1FFD-698C-48D3-892F-512CAD7358E2}" srcOrd="0" destOrd="0" presId="urn:microsoft.com/office/officeart/2005/8/layout/rings+Icon"/>
    <dgm:cxn modelId="{42B6DE3F-5C67-4337-937A-AFC765D3D169}" srcId="{0C42F1AA-10AC-4C54-9740-C1A771C583B3}" destId="{2A288CF9-FE86-47D1-ADF4-BCF798CAD08F}" srcOrd="1" destOrd="0" parTransId="{8D67D0AF-A740-4B64-998D-867C4E80BC12}" sibTransId="{8A6F003D-04CE-4098-9A5A-64C3EF9350D6}"/>
    <dgm:cxn modelId="{13B39ACE-054C-4BE4-B392-B57819C2F16D}" type="presOf" srcId="{2A288CF9-FE86-47D1-ADF4-BCF798CAD08F}" destId="{AB715928-76B7-43FE-BE8F-820E30E6A195}" srcOrd="0" destOrd="0" presId="urn:microsoft.com/office/officeart/2005/8/layout/rings+Icon"/>
    <dgm:cxn modelId="{CC5CFC0E-CB14-4983-831F-E21BCEDD0CB9}" srcId="{0C42F1AA-10AC-4C54-9740-C1A771C583B3}" destId="{7BB28644-BD98-4B8B-B698-93D7415FB745}" srcOrd="0" destOrd="0" parTransId="{EB233997-CC58-4D0A-B8BC-380D09ACE61C}" sibTransId="{292F127A-E5A4-4983-A9B5-74672E0E15E1}"/>
    <dgm:cxn modelId="{3B75A033-15BE-4D0A-AB78-758101DFF18E}" type="presOf" srcId="{B53503FE-A633-4614-AF0F-8F4B35F4ADF9}" destId="{ED2F64E7-BC90-43DC-ADFF-EB98A0ED8E2B}" srcOrd="0" destOrd="0" presId="urn:microsoft.com/office/officeart/2005/8/layout/rings+Icon"/>
    <dgm:cxn modelId="{4819485C-1BAA-43CB-BC6C-DF4B04A58159}" type="presOf" srcId="{0C42F1AA-10AC-4C54-9740-C1A771C583B3}" destId="{38AA5938-9402-49BE-9BCE-6E7E48457C80}" srcOrd="0" destOrd="0" presId="urn:microsoft.com/office/officeart/2005/8/layout/rings+Icon"/>
    <dgm:cxn modelId="{D60A13DB-3DA7-4174-A8B2-6E178E0D0D33}" type="presParOf" srcId="{38AA5938-9402-49BE-9BCE-6E7E48457C80}" destId="{6ADE1FFD-698C-48D3-892F-512CAD7358E2}" srcOrd="0" destOrd="0" presId="urn:microsoft.com/office/officeart/2005/8/layout/rings+Icon"/>
    <dgm:cxn modelId="{5F0A924A-D0AB-45E7-8488-6D8FED26B112}" type="presParOf" srcId="{38AA5938-9402-49BE-9BCE-6E7E48457C80}" destId="{AB715928-76B7-43FE-BE8F-820E30E6A195}" srcOrd="1" destOrd="0" presId="urn:microsoft.com/office/officeart/2005/8/layout/rings+Icon"/>
    <dgm:cxn modelId="{32DEC65F-A5FC-4D0D-891C-92767DB060AD}" type="presParOf" srcId="{38AA5938-9402-49BE-9BCE-6E7E48457C80}" destId="{ED2F64E7-BC90-43DC-ADFF-EB98A0ED8E2B}"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B697-2834-4E25-B649-A930C5731362}">
      <dsp:nvSpPr>
        <dsp:cNvPr id="0" name=""/>
        <dsp:cNvSpPr/>
      </dsp:nvSpPr>
      <dsp:spPr>
        <a:xfrm>
          <a:off x="9982716" y="4131503"/>
          <a:ext cx="2141321" cy="2141717"/>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578D64-0086-4186-A365-2FD779A020E9}">
      <dsp:nvSpPr>
        <dsp:cNvPr id="0" name=""/>
        <dsp:cNvSpPr/>
      </dsp:nvSpPr>
      <dsp:spPr>
        <a:xfrm>
          <a:off x="3401921" y="2452503"/>
          <a:ext cx="4462724" cy="4332760"/>
        </a:xfrm>
        <a:prstGeom prst="ellipse">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F0"/>
              </a:solidFill>
            </a:rPr>
            <a:t>Corporate Cultures</a:t>
          </a:r>
        </a:p>
        <a:p>
          <a:pPr lvl="0" algn="ctr" defTabSz="889000">
            <a:lnSpc>
              <a:spcPct val="90000"/>
            </a:lnSpc>
            <a:spcBef>
              <a:spcPct val="0"/>
            </a:spcBef>
            <a:spcAft>
              <a:spcPct val="35000"/>
            </a:spcAft>
          </a:pPr>
          <a:r>
            <a:rPr lang="en-US" sz="2000" kern="1200" dirty="0" smtClean="0"/>
            <a:t>“Organizations that act as mini-societies that have their won distinctive patterns of culture and subculture.” (Morgan, 2006, pg. 125) </a:t>
          </a:r>
          <a:endParaRPr lang="en-US" sz="2000" kern="1200" dirty="0"/>
        </a:p>
      </dsp:txBody>
      <dsp:txXfrm>
        <a:off x="4039898" y="3071585"/>
        <a:ext cx="3186771" cy="3094595"/>
      </dsp:txXfrm>
    </dsp:sp>
    <dsp:sp modelId="{6128549C-FBDB-4806-AFD0-F6A9639E0647}">
      <dsp:nvSpPr>
        <dsp:cNvPr id="0" name=""/>
        <dsp:cNvSpPr/>
      </dsp:nvSpPr>
      <dsp:spPr>
        <a:xfrm rot="2700000">
          <a:off x="7135036" y="3333532"/>
          <a:ext cx="2136163" cy="2136163"/>
        </a:xfrm>
        <a:prstGeom prst="teardrop">
          <a:avLst>
            <a:gd name="adj" fmla="val 10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6CA49F-A3DF-45B2-A7B1-889A30027C09}">
      <dsp:nvSpPr>
        <dsp:cNvPr id="0" name=""/>
        <dsp:cNvSpPr/>
      </dsp:nvSpPr>
      <dsp:spPr>
        <a:xfrm>
          <a:off x="8472673" y="0"/>
          <a:ext cx="3521817" cy="6782705"/>
        </a:xfrm>
        <a:prstGeom prst="ellipse">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F0"/>
              </a:solidFill>
            </a:rPr>
            <a:t>Organizational Society</a:t>
          </a:r>
        </a:p>
        <a:p>
          <a:pPr lvl="0" algn="ctr" defTabSz="889000">
            <a:lnSpc>
              <a:spcPct val="90000"/>
            </a:lnSpc>
            <a:spcBef>
              <a:spcPct val="0"/>
            </a:spcBef>
            <a:spcAft>
              <a:spcPct val="35000"/>
            </a:spcAft>
          </a:pPr>
          <a:r>
            <a:rPr lang="en-US" sz="2000" kern="1200" dirty="0" smtClean="0"/>
            <a:t>Large countries such as United States, UK, Japan, Russia, and etc. Large organizations influence society in a way that other countries that are remote couldn’t comprehend. </a:t>
          </a:r>
          <a:endParaRPr lang="en-US" sz="2000" kern="1200" dirty="0"/>
        </a:p>
      </dsp:txBody>
      <dsp:txXfrm>
        <a:off x="8976141" y="969140"/>
        <a:ext cx="2514881" cy="4844425"/>
      </dsp:txXfrm>
    </dsp:sp>
    <dsp:sp modelId="{DFFE5F4F-F8B9-4B4E-8399-486FE0D95824}">
      <dsp:nvSpPr>
        <dsp:cNvPr id="0" name=""/>
        <dsp:cNvSpPr/>
      </dsp:nvSpPr>
      <dsp:spPr>
        <a:xfrm rot="2700000">
          <a:off x="1713777" y="2997344"/>
          <a:ext cx="2136163" cy="2136163"/>
        </a:xfrm>
        <a:prstGeom prst="teardrop">
          <a:avLst>
            <a:gd name="adj" fmla="val 10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247435-5EF3-4A51-AAB9-F1018CB40F18}">
      <dsp:nvSpPr>
        <dsp:cNvPr id="0" name=""/>
        <dsp:cNvSpPr/>
      </dsp:nvSpPr>
      <dsp:spPr>
        <a:xfrm>
          <a:off x="96007" y="0"/>
          <a:ext cx="3286739" cy="6785264"/>
        </a:xfrm>
        <a:prstGeom prst="ellipse">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F0"/>
              </a:solidFill>
            </a:rPr>
            <a:t>Enactment View of Culture</a:t>
          </a:r>
        </a:p>
        <a:p>
          <a:pPr lvl="0" algn="ctr" defTabSz="889000">
            <a:lnSpc>
              <a:spcPct val="90000"/>
            </a:lnSpc>
            <a:spcBef>
              <a:spcPct val="0"/>
            </a:spcBef>
            <a:spcAft>
              <a:spcPct val="35000"/>
            </a:spcAft>
          </a:pPr>
          <a:r>
            <a:rPr lang="en-US" sz="2000" kern="1200" dirty="0" smtClean="0"/>
            <a:t>“Emphasizes that we must root our understanding of organization in the processes that produce systems of shared meaning.” (Morgan, 2006,pg. 137)</a:t>
          </a:r>
        </a:p>
        <a:p>
          <a:pPr lvl="0" algn="ctr" defTabSz="889000">
            <a:lnSpc>
              <a:spcPct val="90000"/>
            </a:lnSpc>
            <a:spcBef>
              <a:spcPct val="0"/>
            </a:spcBef>
            <a:spcAft>
              <a:spcPct val="35000"/>
            </a:spcAft>
          </a:pPr>
          <a:endParaRPr lang="en-US" sz="2000" kern="1200" dirty="0"/>
        </a:p>
      </dsp:txBody>
      <dsp:txXfrm>
        <a:off x="565868" y="969505"/>
        <a:ext cx="2347016" cy="4846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A6DD4-305C-4708-8850-6E4D151D82A7}">
      <dsp:nvSpPr>
        <dsp:cNvPr id="0" name=""/>
        <dsp:cNvSpPr/>
      </dsp:nvSpPr>
      <dsp:spPr>
        <a:xfrm>
          <a:off x="1300681" y="1328426"/>
          <a:ext cx="2948322" cy="4787911"/>
        </a:xfrm>
        <a:prstGeom prst="rightArrow">
          <a:avLst>
            <a:gd name="adj1" fmla="val 70000"/>
            <a:gd name="adj2" fmla="val 50000"/>
          </a:avLst>
        </a:prstGeom>
        <a:solidFill>
          <a:schemeClr val="accent2">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Share Beliefs, Value, Norms, etc.</a:t>
          </a:r>
          <a:endParaRPr lang="en-US" sz="1600" kern="1200" dirty="0"/>
        </a:p>
        <a:p>
          <a:pPr marL="171450" lvl="1" indent="-171450" algn="l" defTabSz="711200">
            <a:lnSpc>
              <a:spcPct val="90000"/>
            </a:lnSpc>
            <a:spcBef>
              <a:spcPct val="0"/>
            </a:spcBef>
            <a:spcAft>
              <a:spcPct val="15000"/>
            </a:spcAft>
            <a:buChar char="••"/>
          </a:pPr>
          <a:r>
            <a:rPr lang="en-US" sz="1600" kern="1200" dirty="0" smtClean="0"/>
            <a:t>System of Knowledge, ideology, values, laws and day to day rituals. </a:t>
          </a:r>
          <a:endParaRPr lang="en-US" sz="1600" kern="1200" dirty="0"/>
        </a:p>
        <a:p>
          <a:pPr marL="171450" lvl="1" indent="-171450" algn="l" defTabSz="711200">
            <a:lnSpc>
              <a:spcPct val="90000"/>
            </a:lnSpc>
            <a:spcBef>
              <a:spcPct val="0"/>
            </a:spcBef>
            <a:spcAft>
              <a:spcPct val="15000"/>
            </a:spcAft>
            <a:buChar char="••"/>
          </a:pPr>
          <a:r>
            <a:rPr lang="en-US" sz="1600" kern="1200" dirty="0" smtClean="0"/>
            <a:t>Subculture</a:t>
          </a:r>
          <a:endParaRPr lang="en-US" sz="1600" kern="1200" dirty="0"/>
        </a:p>
        <a:p>
          <a:pPr marL="171450" lvl="1" indent="-171450" algn="l" defTabSz="711200">
            <a:lnSpc>
              <a:spcPct val="90000"/>
            </a:lnSpc>
            <a:spcBef>
              <a:spcPct val="0"/>
            </a:spcBef>
            <a:spcAft>
              <a:spcPct val="15000"/>
            </a:spcAft>
            <a:buChar char="••"/>
          </a:pPr>
          <a:r>
            <a:rPr lang="en-US" sz="1600" kern="1200" dirty="0" smtClean="0"/>
            <a:t>Professional Groups</a:t>
          </a:r>
          <a:endParaRPr lang="en-US" sz="1600" kern="1200" dirty="0"/>
        </a:p>
        <a:p>
          <a:pPr marL="171450" lvl="1" indent="-171450" algn="l" defTabSz="711200">
            <a:lnSpc>
              <a:spcPct val="90000"/>
            </a:lnSpc>
            <a:spcBef>
              <a:spcPct val="0"/>
            </a:spcBef>
            <a:spcAft>
              <a:spcPct val="15000"/>
            </a:spcAft>
            <a:buChar char="••"/>
          </a:pPr>
          <a:r>
            <a:rPr lang="en-US" sz="1600" kern="1200" dirty="0" smtClean="0"/>
            <a:t>Gender</a:t>
          </a:r>
          <a:endParaRPr lang="en-US" sz="1600" kern="1200" dirty="0"/>
        </a:p>
        <a:p>
          <a:pPr marL="171450" lvl="1" indent="-171450" algn="l" defTabSz="711200">
            <a:lnSpc>
              <a:spcPct val="90000"/>
            </a:lnSpc>
            <a:spcBef>
              <a:spcPct val="0"/>
            </a:spcBef>
            <a:spcAft>
              <a:spcPct val="15000"/>
            </a:spcAft>
            <a:buChar char="••"/>
          </a:pPr>
          <a:r>
            <a:rPr lang="en-US" sz="1600" kern="1200" dirty="0" smtClean="0"/>
            <a:t>Leadership</a:t>
          </a:r>
          <a:endParaRPr lang="en-US" sz="1600" kern="1200" dirty="0"/>
        </a:p>
        <a:p>
          <a:pPr marL="171450" lvl="1" indent="-171450" algn="l" defTabSz="711200">
            <a:lnSpc>
              <a:spcPct val="90000"/>
            </a:lnSpc>
            <a:spcBef>
              <a:spcPct val="0"/>
            </a:spcBef>
            <a:spcAft>
              <a:spcPct val="15000"/>
            </a:spcAft>
            <a:buChar char="••"/>
          </a:pPr>
          <a:r>
            <a:rPr lang="en-US" sz="1600" kern="1200" dirty="0" smtClean="0"/>
            <a:t>Social class</a:t>
          </a:r>
          <a:endParaRPr lang="en-US" sz="1600" kern="1200" dirty="0"/>
        </a:p>
      </dsp:txBody>
      <dsp:txXfrm>
        <a:off x="2037762" y="2046613"/>
        <a:ext cx="1437307" cy="3351537"/>
      </dsp:txXfrm>
    </dsp:sp>
    <dsp:sp modelId="{544131E9-6ADC-4EF7-B81F-E820877DFCA3}">
      <dsp:nvSpPr>
        <dsp:cNvPr id="0" name=""/>
        <dsp:cNvSpPr/>
      </dsp:nvSpPr>
      <dsp:spPr>
        <a:xfrm>
          <a:off x="0" y="1863847"/>
          <a:ext cx="2078736" cy="3130303"/>
        </a:xfrm>
        <a:prstGeom prst="ellipse">
          <a:avLst/>
        </a:prstGeom>
        <a:gradFill rotWithShape="0">
          <a:gsLst>
            <a:gs pos="0">
              <a:schemeClr val="accent2">
                <a:shade val="80000"/>
                <a:hueOff val="0"/>
                <a:satOff val="0"/>
                <a:lumOff val="0"/>
                <a:alphaOff val="0"/>
                <a:tint val="65000"/>
                <a:lumMod val="110000"/>
              </a:schemeClr>
            </a:gs>
            <a:gs pos="88000">
              <a:schemeClr val="accent2">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Culture </a:t>
          </a:r>
          <a:endParaRPr lang="en-US" sz="3200" b="1" kern="1200" dirty="0"/>
        </a:p>
      </dsp:txBody>
      <dsp:txXfrm>
        <a:off x="304424" y="2322269"/>
        <a:ext cx="1469888" cy="2213459"/>
      </dsp:txXfrm>
    </dsp:sp>
    <dsp:sp modelId="{E60C1F40-09B7-48E0-AA7E-4A6CD52FD925}">
      <dsp:nvSpPr>
        <dsp:cNvPr id="0" name=""/>
        <dsp:cNvSpPr/>
      </dsp:nvSpPr>
      <dsp:spPr>
        <a:xfrm>
          <a:off x="5228445" y="1521124"/>
          <a:ext cx="3332425" cy="4210124"/>
        </a:xfrm>
        <a:prstGeom prst="rightArrow">
          <a:avLst>
            <a:gd name="adj1" fmla="val 70000"/>
            <a:gd name="adj2" fmla="val 50000"/>
          </a:avLst>
        </a:prstGeom>
        <a:solidFill>
          <a:schemeClr val="accent2">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Influential countries that have large organizations have influence on our daily lives; </a:t>
          </a:r>
          <a:endParaRPr lang="en-US" sz="1400" kern="1200" dirty="0"/>
        </a:p>
        <a:p>
          <a:pPr marL="114300" lvl="1" indent="-114300" algn="l" defTabSz="622300">
            <a:lnSpc>
              <a:spcPct val="90000"/>
            </a:lnSpc>
            <a:spcBef>
              <a:spcPct val="0"/>
            </a:spcBef>
            <a:spcAft>
              <a:spcPct val="15000"/>
            </a:spcAft>
            <a:buChar char="••"/>
          </a:pPr>
          <a:r>
            <a:rPr lang="en-US" sz="1400" kern="1200" dirty="0" smtClean="0"/>
            <a:t>Distinct patterns of leisure and work.</a:t>
          </a:r>
          <a:endParaRPr lang="en-US" sz="1400" kern="1200" dirty="0"/>
        </a:p>
        <a:p>
          <a:pPr marL="114300" lvl="1" indent="-114300" algn="l" defTabSz="622300">
            <a:lnSpc>
              <a:spcPct val="90000"/>
            </a:lnSpc>
            <a:spcBef>
              <a:spcPct val="0"/>
            </a:spcBef>
            <a:spcAft>
              <a:spcPct val="15000"/>
            </a:spcAft>
            <a:buChar char="••"/>
          </a:pPr>
          <a:r>
            <a:rPr lang="en-US" sz="1400" kern="1200" dirty="0" smtClean="0"/>
            <a:t>Cultural Management  Division of labor that is characteristic of industrial society that creates problems of integration.</a:t>
          </a:r>
          <a:endParaRPr lang="en-US" sz="1400" kern="1200" dirty="0"/>
        </a:p>
      </dsp:txBody>
      <dsp:txXfrm>
        <a:off x="6061551" y="2152643"/>
        <a:ext cx="1624557" cy="2947086"/>
      </dsp:txXfrm>
    </dsp:sp>
    <dsp:sp modelId="{6E571D9E-872E-4AD6-83C3-B483645A07F6}">
      <dsp:nvSpPr>
        <dsp:cNvPr id="0" name=""/>
        <dsp:cNvSpPr/>
      </dsp:nvSpPr>
      <dsp:spPr>
        <a:xfrm>
          <a:off x="3402352" y="1848698"/>
          <a:ext cx="2725408" cy="3181044"/>
        </a:xfrm>
        <a:prstGeom prst="ellipse">
          <a:avLst/>
        </a:prstGeom>
        <a:gradFill rotWithShape="0">
          <a:gsLst>
            <a:gs pos="0">
              <a:schemeClr val="accent2">
                <a:shade val="80000"/>
                <a:hueOff val="275211"/>
                <a:satOff val="-19995"/>
                <a:lumOff val="16955"/>
                <a:alphaOff val="0"/>
                <a:tint val="65000"/>
                <a:lumMod val="110000"/>
              </a:schemeClr>
            </a:gs>
            <a:gs pos="88000">
              <a:schemeClr val="accent2">
                <a:shade val="80000"/>
                <a:hueOff val="275211"/>
                <a:satOff val="-19995"/>
                <a:lumOff val="1695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Organizational Society </a:t>
          </a:r>
          <a:endParaRPr lang="en-US" sz="2400" kern="1200" dirty="0"/>
        </a:p>
      </dsp:txBody>
      <dsp:txXfrm>
        <a:off x="3801479" y="2314551"/>
        <a:ext cx="1927154" cy="2249338"/>
      </dsp:txXfrm>
    </dsp:sp>
    <dsp:sp modelId="{977172E8-3107-4A93-8101-53E9D9319813}">
      <dsp:nvSpPr>
        <dsp:cNvPr id="0" name=""/>
        <dsp:cNvSpPr/>
      </dsp:nvSpPr>
      <dsp:spPr>
        <a:xfrm>
          <a:off x="9017984" y="1116338"/>
          <a:ext cx="2917886" cy="4645775"/>
        </a:xfrm>
        <a:prstGeom prst="rightArrow">
          <a:avLst>
            <a:gd name="adj1" fmla="val 70000"/>
            <a:gd name="adj2" fmla="val 50000"/>
          </a:avLst>
        </a:prstGeom>
        <a:solidFill>
          <a:schemeClr val="accent2">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Culture as a metaphor reminds leaders of organizations have a role in shaping they also can manipulate the type of work environment around them.</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The limitations  of the way that cultural realities are shaped influence the type of culture that is established within the workplace. </a:t>
          </a:r>
          <a:endParaRPr lang="en-US" sz="1200" b="1" kern="1200" dirty="0"/>
        </a:p>
      </dsp:txBody>
      <dsp:txXfrm>
        <a:off x="9747456" y="1813204"/>
        <a:ext cx="1422469" cy="3252043"/>
      </dsp:txXfrm>
    </dsp:sp>
    <dsp:sp modelId="{47739403-6B21-46F0-9246-032ABB26D063}">
      <dsp:nvSpPr>
        <dsp:cNvPr id="0" name=""/>
        <dsp:cNvSpPr/>
      </dsp:nvSpPr>
      <dsp:spPr>
        <a:xfrm>
          <a:off x="7554319" y="2103219"/>
          <a:ext cx="2236781" cy="2712858"/>
        </a:xfrm>
        <a:prstGeom prst="ellipse">
          <a:avLst/>
        </a:prstGeom>
        <a:gradFill rotWithShape="0">
          <a:gsLst>
            <a:gs pos="0">
              <a:schemeClr val="accent2">
                <a:shade val="80000"/>
                <a:hueOff val="550423"/>
                <a:satOff val="-39989"/>
                <a:lumOff val="33909"/>
                <a:alphaOff val="0"/>
                <a:tint val="65000"/>
                <a:lumMod val="110000"/>
              </a:schemeClr>
            </a:gs>
            <a:gs pos="88000">
              <a:schemeClr val="accent2">
                <a:shade val="80000"/>
                <a:hueOff val="550423"/>
                <a:satOff val="-39989"/>
                <a:lumOff val="3390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Strengths and Weaknesses  of Culture as a metaphor</a:t>
          </a:r>
          <a:endParaRPr lang="en-US" sz="2300" kern="1200" dirty="0"/>
        </a:p>
      </dsp:txBody>
      <dsp:txXfrm>
        <a:off x="7881888" y="2500508"/>
        <a:ext cx="1581643" cy="1918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1FFD-698C-48D3-892F-512CAD7358E2}">
      <dsp:nvSpPr>
        <dsp:cNvPr id="0" name=""/>
        <dsp:cNvSpPr/>
      </dsp:nvSpPr>
      <dsp:spPr>
        <a:xfrm>
          <a:off x="2160367" y="0"/>
          <a:ext cx="3565616" cy="356556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Japan </a:t>
          </a:r>
        </a:p>
        <a:p>
          <a:pPr lvl="0" algn="ctr" defTabSz="1244600">
            <a:lnSpc>
              <a:spcPct val="90000"/>
            </a:lnSpc>
            <a:spcBef>
              <a:spcPct val="0"/>
            </a:spcBef>
            <a:spcAft>
              <a:spcPct val="35000"/>
            </a:spcAft>
          </a:pPr>
          <a:r>
            <a:rPr lang="en-US" sz="1800" kern="1200" dirty="0" smtClean="0"/>
            <a:t>A feudal System that off  in the rice fields and samurai weaponry. Now has moved into a different modern society made of television and technology </a:t>
          </a:r>
          <a:endParaRPr lang="en-US" sz="1800" kern="1200" dirty="0"/>
        </a:p>
      </dsp:txBody>
      <dsp:txXfrm>
        <a:off x="2682539" y="522165"/>
        <a:ext cx="2521272" cy="2521235"/>
      </dsp:txXfrm>
    </dsp:sp>
    <dsp:sp modelId="{AB715928-76B7-43FE-BE8F-820E30E6A195}">
      <dsp:nvSpPr>
        <dsp:cNvPr id="0" name=""/>
        <dsp:cNvSpPr/>
      </dsp:nvSpPr>
      <dsp:spPr>
        <a:xfrm>
          <a:off x="3995621" y="2378034"/>
          <a:ext cx="3565616" cy="356556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United States</a:t>
          </a:r>
        </a:p>
        <a:p>
          <a:pPr lvl="0" algn="ctr" defTabSz="1244600">
            <a:lnSpc>
              <a:spcPct val="90000"/>
            </a:lnSpc>
            <a:spcBef>
              <a:spcPct val="0"/>
            </a:spcBef>
            <a:spcAft>
              <a:spcPct val="35000"/>
            </a:spcAft>
          </a:pPr>
          <a:r>
            <a:rPr lang="en-US" sz="1800" kern="1200" dirty="0" smtClean="0"/>
            <a:t>Most have winner’s attitudes that creates a competitive and boastful work culture with the need to punish and reward successful and unsuccessful behavior. </a:t>
          </a:r>
          <a:endParaRPr lang="en-US" sz="1800" kern="1200" dirty="0"/>
        </a:p>
      </dsp:txBody>
      <dsp:txXfrm>
        <a:off x="4517793" y="2900199"/>
        <a:ext cx="2521272" cy="2521235"/>
      </dsp:txXfrm>
    </dsp:sp>
    <dsp:sp modelId="{ED2F64E7-BC90-43DC-ADFF-EB98A0ED8E2B}">
      <dsp:nvSpPr>
        <dsp:cNvPr id="0" name=""/>
        <dsp:cNvSpPr/>
      </dsp:nvSpPr>
      <dsp:spPr>
        <a:xfrm>
          <a:off x="5909752" y="0"/>
          <a:ext cx="3565616" cy="356556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Great Britain</a:t>
          </a:r>
        </a:p>
        <a:p>
          <a:pPr lvl="0" algn="ctr" defTabSz="1244600">
            <a:lnSpc>
              <a:spcPct val="90000"/>
            </a:lnSpc>
            <a:spcBef>
              <a:spcPct val="0"/>
            </a:spcBef>
            <a:spcAft>
              <a:spcPct val="35000"/>
            </a:spcAft>
          </a:pPr>
          <a:r>
            <a:rPr lang="en-US" sz="1800" kern="1200" dirty="0" smtClean="0"/>
            <a:t>Generations of class struggle ad conflict create divisions within the workplace that has proven to be detrimental in organizational culture. </a:t>
          </a:r>
          <a:endParaRPr lang="en-US" sz="1800" kern="1200" dirty="0"/>
        </a:p>
      </dsp:txBody>
      <dsp:txXfrm>
        <a:off x="6431924" y="522165"/>
        <a:ext cx="2521272" cy="252123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35008237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3666929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50363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38756835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64463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41189274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31211320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26190737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41179286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4D4C7-847C-4E98-8FE0-67657D69496A}"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25350916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B4D4C7-847C-4E98-8FE0-67657D69496A}"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6669748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B4D4C7-847C-4E98-8FE0-67657D69496A}" type="datetimeFigureOut">
              <a:rPr lang="en-US" smtClean="0"/>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6333337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B4D4C7-847C-4E98-8FE0-67657D69496A}" type="datetimeFigureOut">
              <a:rPr lang="en-US" smtClean="0"/>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11731160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4D4C7-847C-4E98-8FE0-67657D69496A}" type="datetimeFigureOut">
              <a:rPr lang="en-US" smtClean="0"/>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31977553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4D4C7-847C-4E98-8FE0-67657D69496A}"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1998877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4D4C7-847C-4E98-8FE0-67657D69496A}"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F5905-7567-44DC-9D53-E5CDF185041F}" type="slidenum">
              <a:rPr lang="en-US" smtClean="0"/>
              <a:t>‹#›</a:t>
            </a:fld>
            <a:endParaRPr lang="en-US"/>
          </a:p>
        </p:txBody>
      </p:sp>
    </p:spTree>
    <p:extLst>
      <p:ext uri="{BB962C8B-B14F-4D97-AF65-F5344CB8AC3E}">
        <p14:creationId xmlns:p14="http://schemas.microsoft.com/office/powerpoint/2010/main" val="2046887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B4D4C7-847C-4E98-8FE0-67657D69496A}" type="datetimeFigureOut">
              <a:rPr lang="en-US" smtClean="0"/>
              <a:t>10/2/2013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7F5905-7567-44DC-9D53-E5CDF185041F}" type="slidenum">
              <a:rPr lang="en-US" smtClean="0"/>
              <a:t>‹#›</a:t>
            </a:fld>
            <a:endParaRPr lang="en-US"/>
          </a:p>
        </p:txBody>
      </p:sp>
    </p:spTree>
    <p:extLst>
      <p:ext uri="{BB962C8B-B14F-4D97-AF65-F5344CB8AC3E}">
        <p14:creationId xmlns:p14="http://schemas.microsoft.com/office/powerpoint/2010/main" val="2540869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6AFn0vFtLC0"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fQFAzsC9r8" TargetMode="Externa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771525" y="3324225"/>
            <a:ext cx="3819525" cy="1200329"/>
          </a:xfrm>
          <a:prstGeom prst="rect">
            <a:avLst/>
          </a:prstGeom>
          <a:noFill/>
        </p:spPr>
        <p:txBody>
          <a:bodyPr wrap="square" rtlCol="0">
            <a:spAutoFit/>
          </a:bodyPr>
          <a:lstStyle/>
          <a:p>
            <a:r>
              <a:rPr lang="en-US" dirty="0" smtClean="0"/>
              <a:t>Student Name</a:t>
            </a:r>
          </a:p>
          <a:p>
            <a:r>
              <a:rPr lang="en-US" dirty="0" smtClean="0"/>
              <a:t>Professor Name</a:t>
            </a:r>
          </a:p>
          <a:p>
            <a:r>
              <a:rPr lang="en-US" dirty="0" smtClean="0"/>
              <a:t>Course Title </a:t>
            </a:r>
          </a:p>
          <a:p>
            <a:r>
              <a:rPr lang="en-US" dirty="0" smtClean="0"/>
              <a:t>Date </a:t>
            </a:r>
            <a:endParaRPr lang="en-US" dirty="0"/>
          </a:p>
        </p:txBody>
      </p:sp>
    </p:spTree>
    <p:extLst>
      <p:ext uri="{BB962C8B-B14F-4D97-AF65-F5344CB8AC3E}">
        <p14:creationId xmlns:p14="http://schemas.microsoft.com/office/powerpoint/2010/main" val="23550953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2353" y="-92999"/>
            <a:ext cx="6803726" cy="5346655"/>
          </a:xfrm>
          <a:prstGeom prst="rect">
            <a:avLst/>
          </a:prstGeom>
        </p:spPr>
      </p:pic>
      <p:graphicFrame>
        <p:nvGraphicFramePr>
          <p:cNvPr id="2" name="Diagram 1"/>
          <p:cNvGraphicFramePr/>
          <p:nvPr>
            <p:extLst>
              <p:ext uri="{D42A27DB-BD31-4B8C-83A1-F6EECF244321}">
                <p14:modId xmlns:p14="http://schemas.microsoft.com/office/powerpoint/2010/main" val="3691638114"/>
              </p:ext>
            </p:extLst>
          </p:nvPr>
        </p:nvGraphicFramePr>
        <p:xfrm>
          <a:off x="0" y="0"/>
          <a:ext cx="12192000" cy="678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09565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33556" r="50500" b="26222"/>
          <a:stretch/>
        </p:blipFill>
        <p:spPr>
          <a:xfrm>
            <a:off x="1186295" y="623456"/>
            <a:ext cx="9259433" cy="5476008"/>
          </a:xfrm>
          <a:prstGeom prst="rect">
            <a:avLst/>
          </a:prstGeom>
          <a:ln w="190500" cap="sq">
            <a:solidFill>
              <a:schemeClr val="tx2">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11780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0234" y="167689"/>
            <a:ext cx="8596668" cy="1320800"/>
          </a:xfrm>
        </p:spPr>
        <p:txBody>
          <a:bodyPr>
            <a:normAutofit/>
          </a:bodyPr>
          <a:lstStyle/>
          <a:p>
            <a:pPr algn="ctr"/>
            <a:r>
              <a:rPr lang="en-US" sz="5400" dirty="0" smtClean="0"/>
              <a:t>The Breakdown: </a:t>
            </a:r>
            <a:endParaRPr lang="en-US" sz="5400" dirty="0"/>
          </a:p>
        </p:txBody>
      </p:sp>
      <p:graphicFrame>
        <p:nvGraphicFramePr>
          <p:cNvPr id="4" name="Diagram 3"/>
          <p:cNvGraphicFramePr/>
          <p:nvPr>
            <p:extLst>
              <p:ext uri="{D42A27DB-BD31-4B8C-83A1-F6EECF244321}">
                <p14:modId xmlns:p14="http://schemas.microsoft.com/office/powerpoint/2010/main" val="2520275857"/>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0825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79" y="0"/>
            <a:ext cx="8596668" cy="1320800"/>
          </a:xfrm>
        </p:spPr>
        <p:txBody>
          <a:bodyPr>
            <a:normAutofit/>
          </a:bodyPr>
          <a:lstStyle/>
          <a:p>
            <a:pPr algn="ctr"/>
            <a:r>
              <a:rPr lang="en-US" sz="4000" b="1" dirty="0" smtClean="0">
                <a:solidFill>
                  <a:srgbClr val="00B0F0"/>
                </a:solidFill>
              </a:rPr>
              <a:t>Country Culture Changes </a:t>
            </a:r>
            <a:endParaRPr lang="en-US" sz="4000" b="1" dirty="0">
              <a:solidFill>
                <a:srgbClr val="00B0F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4333950"/>
              </p:ext>
            </p:extLst>
          </p:nvPr>
        </p:nvGraphicFramePr>
        <p:xfrm>
          <a:off x="1" y="914400"/>
          <a:ext cx="1155469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2170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4991099" y="5870864"/>
            <a:ext cx="5486400" cy="646331"/>
          </a:xfrm>
          <a:prstGeom prst="rect">
            <a:avLst/>
          </a:prstGeom>
          <a:noFill/>
        </p:spPr>
        <p:txBody>
          <a:bodyPr wrap="square" rtlCol="0">
            <a:spAutoFit/>
          </a:bodyPr>
          <a:lstStyle/>
          <a:p>
            <a:r>
              <a:rPr lang="en-US" dirty="0" smtClean="0">
                <a:hlinkClick r:id="rId3"/>
              </a:rPr>
              <a:t>Organizational Culture</a:t>
            </a:r>
            <a:endParaRPr lang="en-US" dirty="0" smtClean="0"/>
          </a:p>
          <a:p>
            <a:endParaRPr lang="en-US" dirty="0"/>
          </a:p>
        </p:txBody>
      </p:sp>
    </p:spTree>
    <p:extLst>
      <p:ext uri="{BB962C8B-B14F-4D97-AF65-F5344CB8AC3E}">
        <p14:creationId xmlns:p14="http://schemas.microsoft.com/office/powerpoint/2010/main" val="957508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20000" contrast="40000"/>
          </a:blip>
          <a:stretch>
            <a:fillRect/>
          </a:stretch>
        </p:blipFill>
        <p:spPr>
          <a:xfrm>
            <a:off x="0" y="0"/>
            <a:ext cx="12192000" cy="6858000"/>
          </a:xfrm>
          <a:prstGeom prst="rect">
            <a:avLst/>
          </a:prstGeom>
        </p:spPr>
      </p:pic>
      <p:sp>
        <p:nvSpPr>
          <p:cNvPr id="5" name="TextBox 4">
            <a:hlinkClick r:id="rId3"/>
          </p:cNvPr>
          <p:cNvSpPr txBox="1"/>
          <p:nvPr/>
        </p:nvSpPr>
        <p:spPr>
          <a:xfrm>
            <a:off x="419100" y="3829051"/>
            <a:ext cx="5238750" cy="646331"/>
          </a:xfrm>
          <a:prstGeom prst="rect">
            <a:avLst/>
          </a:prstGeom>
          <a:noFill/>
        </p:spPr>
        <p:txBody>
          <a:bodyPr wrap="square" rtlCol="0">
            <a:spAutoFit/>
          </a:bodyPr>
          <a:lstStyle/>
          <a:p>
            <a:r>
              <a:rPr lang="en-US" dirty="0" smtClean="0">
                <a:hlinkClick r:id="rId3"/>
              </a:rPr>
              <a:t>IKEA Case Study</a:t>
            </a:r>
            <a:endParaRPr lang="en-US" dirty="0" smtClean="0"/>
          </a:p>
          <a:p>
            <a:endParaRPr lang="en-US" dirty="0"/>
          </a:p>
        </p:txBody>
      </p:sp>
    </p:spTree>
    <p:extLst>
      <p:ext uri="{BB962C8B-B14F-4D97-AF65-F5344CB8AC3E}">
        <p14:creationId xmlns:p14="http://schemas.microsoft.com/office/powerpoint/2010/main" val="34457609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Answer Question</a:t>
            </a:r>
            <a:br>
              <a:rPr lang="en-US" dirty="0"/>
            </a:br>
            <a:endParaRPr lang="en-US" dirty="0"/>
          </a:p>
        </p:txBody>
      </p:sp>
      <p:sp>
        <p:nvSpPr>
          <p:cNvPr id="3" name="Content Placeholder 2"/>
          <p:cNvSpPr>
            <a:spLocks noGrp="1"/>
          </p:cNvSpPr>
          <p:nvPr>
            <p:ph idx="1"/>
          </p:nvPr>
        </p:nvSpPr>
        <p:spPr>
          <a:xfrm>
            <a:off x="677334" y="1466851"/>
            <a:ext cx="8596668" cy="5162550"/>
          </a:xfrm>
        </p:spPr>
        <p:txBody>
          <a:bodyPr>
            <a:normAutofit/>
          </a:bodyPr>
          <a:lstStyle/>
          <a:p>
            <a:endParaRPr lang="en-US" dirty="0"/>
          </a:p>
          <a:p>
            <a:pPr algn="ctr"/>
            <a:r>
              <a:rPr lang="en-US" sz="1900" b="1" dirty="0"/>
              <a:t>The metaphor “Culture as an Organization” is used to describe work cultures in several developing countries, however would the same principles still apply in undeveloped countries where the hour per wage is significantly lower, and the culture is less diverse?</a:t>
            </a:r>
          </a:p>
          <a:p>
            <a:endParaRPr lang="en-US" dirty="0"/>
          </a:p>
          <a:p>
            <a:r>
              <a:rPr lang="en-US" dirty="0">
                <a:solidFill>
                  <a:srgbClr val="FF0000"/>
                </a:solidFill>
              </a:rPr>
              <a:t> </a:t>
            </a:r>
            <a:r>
              <a:rPr lang="en-US" dirty="0" smtClean="0">
                <a:solidFill>
                  <a:srgbClr val="FF0000"/>
                </a:solidFill>
              </a:rPr>
              <a:t>In </a:t>
            </a:r>
            <a:r>
              <a:rPr lang="en-US" dirty="0">
                <a:solidFill>
                  <a:srgbClr val="FF0000"/>
                </a:solidFill>
              </a:rPr>
              <a:t>order to answer this question effectively, the student must go back to Morgan’s definition of culture and what it means for the work place. Also examine large organizational influences in other countries. By doing so the student can answer how other countries have contributed or  influence other undeveloped countries work place culture’s, routines, and day to day operations in their workplace. Taking account for the cultural, social, and economic differences that felt throughout the society in which they HAVE to go to work, and same “work cultures” such as the UK, Japan, and US are not the same. </a:t>
            </a:r>
          </a:p>
          <a:p>
            <a:endParaRPr lang="en-US" dirty="0"/>
          </a:p>
        </p:txBody>
      </p:sp>
    </p:spTree>
    <p:extLst>
      <p:ext uri="{BB962C8B-B14F-4D97-AF65-F5344CB8AC3E}">
        <p14:creationId xmlns:p14="http://schemas.microsoft.com/office/powerpoint/2010/main" val="17190179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a:t>Morgan, Gareth. </a:t>
            </a:r>
            <a:r>
              <a:rPr lang="en-US" i="1" dirty="0" smtClean="0"/>
              <a:t>Images </a:t>
            </a:r>
            <a:r>
              <a:rPr lang="en-US" i="1" dirty="0"/>
              <a:t>of Organization. </a:t>
            </a:r>
            <a:r>
              <a:rPr lang="en-US" dirty="0"/>
              <a:t>Sage Publications. Inc. Thousand </a:t>
            </a:r>
            <a:r>
              <a:rPr lang="en-US" dirty="0" smtClean="0"/>
              <a:t>Oaks. 2010. Book. </a:t>
            </a:r>
            <a:endParaRPr lang="en-US" dirty="0"/>
          </a:p>
          <a:p>
            <a:endParaRPr lang="en-US" dirty="0"/>
          </a:p>
          <a:p>
            <a:r>
              <a:rPr lang="en-US" dirty="0"/>
              <a:t>IKEA. </a:t>
            </a:r>
            <a:r>
              <a:rPr lang="en-US" dirty="0" smtClean="0"/>
              <a:t>Culture. </a:t>
            </a:r>
            <a:r>
              <a:rPr lang="en-US" i="1" dirty="0" smtClean="0"/>
              <a:t>YouTube</a:t>
            </a:r>
            <a:r>
              <a:rPr lang="en-US" dirty="0"/>
              <a:t>. </a:t>
            </a:r>
            <a:r>
              <a:rPr lang="en-US" dirty="0" smtClean="0"/>
              <a:t> 2010. Web. 29 Sep, 2013. Accessed from http</a:t>
            </a:r>
            <a:r>
              <a:rPr lang="en-US" dirty="0"/>
              <a:t>://www.youtube.com/watch?v=kfQFAzsC9r8</a:t>
            </a:r>
          </a:p>
          <a:p>
            <a:endParaRPr lang="en-US" dirty="0"/>
          </a:p>
          <a:p>
            <a:r>
              <a:rPr lang="en-US" dirty="0"/>
              <a:t>Organizational Culture: What is Organizational Culture and why does it matter. </a:t>
            </a:r>
            <a:r>
              <a:rPr lang="en-US" dirty="0" smtClean="0"/>
              <a:t>Organization </a:t>
            </a:r>
            <a:r>
              <a:rPr lang="en-US" dirty="0"/>
              <a:t>Culture. </a:t>
            </a:r>
            <a:r>
              <a:rPr lang="en-US" i="1" dirty="0"/>
              <a:t>YouTube</a:t>
            </a:r>
            <a:r>
              <a:rPr lang="en-US" dirty="0"/>
              <a:t>. </a:t>
            </a:r>
            <a:r>
              <a:rPr lang="en-US" dirty="0" smtClean="0"/>
              <a:t>2011. Web. 29 Sep, 2013. Accessed </a:t>
            </a:r>
            <a:r>
              <a:rPr lang="en-US" dirty="0"/>
              <a:t>from http://www.youtube.com/watch?v=6AFn0vFtLC0</a:t>
            </a:r>
          </a:p>
          <a:p>
            <a:endParaRPr lang="en-US" dirty="0"/>
          </a:p>
          <a:p>
            <a:endParaRPr lang="en-US" dirty="0"/>
          </a:p>
          <a:p>
            <a:pPr marL="0" indent="0" algn="ctr">
              <a:buNone/>
            </a:pPr>
            <a:r>
              <a:rPr lang="en-US" sz="3000" b="1" dirty="0"/>
              <a:t>THE END</a:t>
            </a:r>
          </a:p>
          <a:p>
            <a:endParaRPr lang="en-US" dirty="0"/>
          </a:p>
        </p:txBody>
      </p:sp>
    </p:spTree>
    <p:extLst>
      <p:ext uri="{BB962C8B-B14F-4D97-AF65-F5344CB8AC3E}">
        <p14:creationId xmlns:p14="http://schemas.microsoft.com/office/powerpoint/2010/main" val="15419074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344</TotalTime>
  <Words>551</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PowerPoint Presentation</vt:lpstr>
      <vt:lpstr>PowerPoint Presentation</vt:lpstr>
      <vt:lpstr>PowerPoint Presentation</vt:lpstr>
      <vt:lpstr>The Breakdown: </vt:lpstr>
      <vt:lpstr>Country Culture Changes </vt:lpstr>
      <vt:lpstr>PowerPoint Presentation</vt:lpstr>
      <vt:lpstr>PowerPoint Presentation</vt:lpstr>
      <vt:lpstr>Long Answer Question </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J.Nic Brown</dc:creator>
  <cp:lastModifiedBy>J.Nic Brown</cp:lastModifiedBy>
  <cp:revision>12</cp:revision>
  <dcterms:created xsi:type="dcterms:W3CDTF">2013-10-01T02:05:06Z</dcterms:created>
  <dcterms:modified xsi:type="dcterms:W3CDTF">2013-10-02T07:36:17Z</dcterms:modified>
</cp:coreProperties>
</file>