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90"/>
      </p:cViewPr>
      <p:guideLst>
        <p:guide orient="horz" pos="2160"/>
        <p:guide pos="2880"/>
      </p:guideLst>
    </p:cSldViewPr>
  </p:slideViewPr>
  <p:notesTextViewPr>
    <p:cViewPr>
      <p:scale>
        <a:sx n="1" d="1"/>
        <a:sy n="1" d="1"/>
      </p:scale>
      <p:origin x="0" y="22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37FD1-47A9-40EE-AA54-652127AAEF59}" type="datetimeFigureOut">
              <a:rPr lang="en-US" smtClean="0"/>
              <a:t>11/13/2013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7EB5C6-2002-45DC-A355-F179EA205E38}" type="slidenum">
              <a:rPr lang="en-US" smtClean="0"/>
              <a:t>‹#›</a:t>
            </a:fld>
            <a:endParaRPr lang="en-US"/>
          </a:p>
        </p:txBody>
      </p:sp>
    </p:spTree>
    <p:extLst>
      <p:ext uri="{BB962C8B-B14F-4D97-AF65-F5344CB8AC3E}">
        <p14:creationId xmlns:p14="http://schemas.microsoft.com/office/powerpoint/2010/main" val="1423184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things have changed socially with the Western and Asian Culture since the 19</a:t>
            </a:r>
            <a:r>
              <a:rPr lang="en-US" baseline="30000" dirty="0" smtClean="0"/>
              <a:t>th</a:t>
            </a:r>
            <a:r>
              <a:rPr lang="en-US" baseline="0" dirty="0" smtClean="0"/>
              <a:t> century</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1</a:t>
            </a:fld>
            <a:endParaRPr lang="en-US"/>
          </a:p>
        </p:txBody>
      </p:sp>
    </p:spTree>
    <p:extLst>
      <p:ext uri="{BB962C8B-B14F-4D97-AF65-F5344CB8AC3E}">
        <p14:creationId xmlns:p14="http://schemas.microsoft.com/office/powerpoint/2010/main" val="85330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Modernism</a:t>
            </a:r>
            <a:r>
              <a:rPr lang="en-US" baseline="0" dirty="0" smtClean="0"/>
              <a:t> is about change and adapting to social norms, cultures and traditions as the years pass. There used to be very traditional values in America in the early 20</a:t>
            </a:r>
            <a:r>
              <a:rPr lang="en-US" baseline="30000" dirty="0" smtClean="0"/>
              <a:t>th</a:t>
            </a:r>
            <a:r>
              <a:rPr lang="en-US" baseline="0" dirty="0" smtClean="0"/>
              <a:t> century, but that has slowly changed even with the Roman Catholic church.</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2</a:t>
            </a:fld>
            <a:endParaRPr lang="en-US"/>
          </a:p>
        </p:txBody>
      </p:sp>
    </p:spTree>
    <p:extLst>
      <p:ext uri="{BB962C8B-B14F-4D97-AF65-F5344CB8AC3E}">
        <p14:creationId xmlns:p14="http://schemas.microsoft.com/office/powerpoint/2010/main" val="3775272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barriers to an existentialist culture. This is one with no direction such as in America. Asian cultures are a little more narrow minded and stead fast on their beliefs in honor, loyalty and traditions</a:t>
            </a:r>
            <a:r>
              <a:rPr lang="en-US" baseline="0" dirty="0" smtClean="0"/>
              <a:t>. That is just to say Americans exist in modernity where there is disarray and confusion all over because they possess no solid beliefs and loyalties to anything or anyone as a whole. </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3</a:t>
            </a:fld>
            <a:endParaRPr lang="en-US"/>
          </a:p>
        </p:txBody>
      </p:sp>
    </p:spTree>
    <p:extLst>
      <p:ext uri="{BB962C8B-B14F-4D97-AF65-F5344CB8AC3E}">
        <p14:creationId xmlns:p14="http://schemas.microsoft.com/office/powerpoint/2010/main" val="2946161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a:t>
            </a:r>
            <a:r>
              <a:rPr lang="en-US" baseline="0" dirty="0" smtClean="0"/>
              <a:t> the true definition of culture? There is none but we can describe it as social norms and </a:t>
            </a:r>
            <a:r>
              <a:rPr lang="en-US" baseline="0" dirty="0" smtClean="0"/>
              <a:t>traditions. We are forced to keep up with modernism and new cultures and traditions that may develop on a daily basis.</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4</a:t>
            </a:fld>
            <a:endParaRPr lang="en-US"/>
          </a:p>
        </p:txBody>
      </p:sp>
    </p:spTree>
    <p:extLst>
      <p:ext uri="{BB962C8B-B14F-4D97-AF65-F5344CB8AC3E}">
        <p14:creationId xmlns:p14="http://schemas.microsoft.com/office/powerpoint/2010/main" val="143111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Asian countries God is number one, then the man, then the woman,</a:t>
            </a:r>
            <a:r>
              <a:rPr lang="en-US" baseline="0" dirty="0" smtClean="0"/>
              <a:t> then the children. In America children take dominance over the household with their free will and freedom of speech. </a:t>
            </a:r>
            <a:r>
              <a:rPr lang="en-US" baseline="0" dirty="0" smtClean="0"/>
              <a:t>Equal rights came to women to work in a mans world for the same pay rate. EEOC rights. </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5</a:t>
            </a:fld>
            <a:endParaRPr lang="en-US"/>
          </a:p>
        </p:txBody>
      </p:sp>
    </p:spTree>
    <p:extLst>
      <p:ext uri="{BB962C8B-B14F-4D97-AF65-F5344CB8AC3E}">
        <p14:creationId xmlns:p14="http://schemas.microsoft.com/office/powerpoint/2010/main" val="2452722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ism’s rose during</a:t>
            </a:r>
            <a:r>
              <a:rPr lang="en-US" baseline="0" dirty="0" smtClean="0"/>
              <a:t> this period where people were united, nations were united, people still kept their individualism and secularism started. Capitalism became more pronounced with the banking industries on the rise</a:t>
            </a:r>
            <a:r>
              <a:rPr lang="en-US" baseline="0" dirty="0" smtClean="0"/>
              <a:t>. All this means are through the use if ism’s individuals started their own thinking process of keeping what is theirs with them, experiencing knowledge through the senses, religion is universal, the government has separated especially now with Obama in office. The Republicans and Democrats are at war on issues daily, and that we are leaning towards becoming an authoritarian nation rather than one dictated by free will and free choice that a purely democratic nation offers.</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6</a:t>
            </a:fld>
            <a:endParaRPr lang="en-US"/>
          </a:p>
        </p:txBody>
      </p:sp>
    </p:spTree>
    <p:extLst>
      <p:ext uri="{BB962C8B-B14F-4D97-AF65-F5344CB8AC3E}">
        <p14:creationId xmlns:p14="http://schemas.microsoft.com/office/powerpoint/2010/main" val="2585878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Great Depression started the downfall for the US. Then we had the rise of Fascism with WWII. Reformation</a:t>
            </a:r>
            <a:r>
              <a:rPr lang="en-US" baseline="0" dirty="0" smtClean="0"/>
              <a:t> came with the Industrial Revolution and the modern states became these countries of today</a:t>
            </a:r>
            <a:r>
              <a:rPr lang="en-US" baseline="0" dirty="0" smtClean="0"/>
              <a:t>. We are still in a period of reform. People chose their own actions but we are solidly governed by the federal government. For example this new Obama Care that will demand all USA citizens purchase health care. This is simply an example </a:t>
            </a:r>
            <a:r>
              <a:rPr lang="en-US" baseline="0" smtClean="0"/>
              <a:t>of modernism. </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7</a:t>
            </a:fld>
            <a:endParaRPr lang="en-US"/>
          </a:p>
        </p:txBody>
      </p:sp>
    </p:spTree>
    <p:extLst>
      <p:ext uri="{BB962C8B-B14F-4D97-AF65-F5344CB8AC3E}">
        <p14:creationId xmlns:p14="http://schemas.microsoft.com/office/powerpoint/2010/main" val="3205099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reference</a:t>
            </a:r>
            <a:r>
              <a:rPr lang="en-US" baseline="0" dirty="0" smtClean="0"/>
              <a:t>s I have used for the purpose of this Power Point presentation. APA Style.</a:t>
            </a:r>
            <a:endParaRPr lang="en-US" dirty="0"/>
          </a:p>
        </p:txBody>
      </p:sp>
      <p:sp>
        <p:nvSpPr>
          <p:cNvPr id="4" name="Slide Number Placeholder 3"/>
          <p:cNvSpPr>
            <a:spLocks noGrp="1"/>
          </p:cNvSpPr>
          <p:nvPr>
            <p:ph type="sldNum" sz="quarter" idx="10"/>
          </p:nvPr>
        </p:nvSpPr>
        <p:spPr/>
        <p:txBody>
          <a:bodyPr/>
          <a:lstStyle/>
          <a:p>
            <a:fld id="{C47EB5C6-2002-45DC-A355-F179EA205E38}" type="slidenum">
              <a:rPr lang="en-US" smtClean="0"/>
              <a:t>8</a:t>
            </a:fld>
            <a:endParaRPr lang="en-US"/>
          </a:p>
        </p:txBody>
      </p:sp>
    </p:spTree>
    <p:extLst>
      <p:ext uri="{BB962C8B-B14F-4D97-AF65-F5344CB8AC3E}">
        <p14:creationId xmlns:p14="http://schemas.microsoft.com/office/powerpoint/2010/main" val="3332453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A701F74-F42F-4A05-ACFD-DA1E9489A3E8}" type="datetimeFigureOut">
              <a:rPr lang="en-US" smtClean="0"/>
              <a:t>11/13/2013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A9528F-A752-4EB9-9174-5E0D8762AD6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01F74-F42F-4A05-ACFD-DA1E9489A3E8}"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01F74-F42F-4A05-ACFD-DA1E9489A3E8}"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01F74-F42F-4A05-ACFD-DA1E9489A3E8}"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01F74-F42F-4A05-ACFD-DA1E9489A3E8}"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701F74-F42F-4A05-ACFD-DA1E9489A3E8}"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9528F-A752-4EB9-9174-5E0D8762AD6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01F74-F42F-4A05-ACFD-DA1E9489A3E8}" type="datetimeFigureOut">
              <a:rPr lang="en-US" smtClean="0"/>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01F74-F42F-4A05-ACFD-DA1E9489A3E8}" type="datetimeFigureOut">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01F74-F42F-4A05-ACFD-DA1E9489A3E8}" type="datetimeFigureOut">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A701F74-F42F-4A05-ACFD-DA1E9489A3E8}" type="datetimeFigureOut">
              <a:rPr lang="en-US" smtClean="0"/>
              <a:t>11/13/2013</a:t>
            </a:fld>
            <a:endParaRPr lang="en-US"/>
          </a:p>
        </p:txBody>
      </p:sp>
      <p:sp>
        <p:nvSpPr>
          <p:cNvPr id="7" name="Slide Number Placeholder 6"/>
          <p:cNvSpPr>
            <a:spLocks noGrp="1"/>
          </p:cNvSpPr>
          <p:nvPr>
            <p:ph type="sldNum" sz="quarter" idx="12"/>
          </p:nvPr>
        </p:nvSpPr>
        <p:spPr/>
        <p:txBody>
          <a:bodyPr/>
          <a:lstStyle/>
          <a:p>
            <a:fld id="{58A9528F-A752-4EB9-9174-5E0D8762AD6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01F74-F42F-4A05-ACFD-DA1E9489A3E8}" type="datetimeFigureOut">
              <a:rPr lang="en-US" smtClean="0"/>
              <a:t>11/13/2013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8A9528F-A752-4EB9-9174-5E0D8762AD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A701F74-F42F-4A05-ACFD-DA1E9489A3E8}" type="datetimeFigureOut">
              <a:rPr lang="en-US" smtClean="0"/>
              <a:t>11/13/2013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A9528F-A752-4EB9-9174-5E0D8762AD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6.wav"/><Relationship Id="rId7" Type="http://schemas.openxmlformats.org/officeDocument/2006/relationships/hyperlink" Target="http://www.ssc.wisc.edu/~jmuniz/Social%20Change%20and%20Modernity.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3.dbu.edu/mitchell/modernit.htm" TargetMode="External"/><Relationship Id="rId5" Type="http://schemas.openxmlformats.org/officeDocument/2006/relationships/hyperlink" Target="http://www.foreignaffairs.com/articles/60195/stanley-hoffmann/the-postwar-challenge-cultural-social-and-political-change-in-we" TargetMode="External"/><Relationship Id="rId4" Type="http://schemas.openxmlformats.org/officeDocument/2006/relationships/hyperlink" Target="http://isanet.ccit.arizona.edu/portlandarchive/bada.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1981200"/>
            <a:ext cx="3313355" cy="2429436"/>
          </a:xfrm>
        </p:spPr>
        <p:txBody>
          <a:bodyPr>
            <a:normAutofit fontScale="90000"/>
          </a:bodyPr>
          <a:lstStyle/>
          <a:p>
            <a:r>
              <a:rPr lang="en-US" sz="2200" dirty="0" smtClean="0"/>
              <a:t>MODERNITY:SOCIAL</a:t>
            </a:r>
            <a:r>
              <a:rPr lang="en-US" dirty="0" smtClean="0"/>
              <a:t> DEVELOPMENT OF WESTERN AND ASIAN CULTURES</a:t>
            </a:r>
            <a:endParaRPr lang="en-US" dirty="0"/>
          </a:p>
        </p:txBody>
      </p:sp>
      <p:sp>
        <p:nvSpPr>
          <p:cNvPr id="3" name="Subtitle 2"/>
          <p:cNvSpPr>
            <a:spLocks noGrp="1"/>
          </p:cNvSpPr>
          <p:nvPr>
            <p:ph type="subTitle" idx="1"/>
          </p:nvPr>
        </p:nvSpPr>
        <p:spPr/>
        <p:txBody>
          <a:bodyPr/>
          <a:lstStyle/>
          <a:p>
            <a:r>
              <a:rPr lang="en-US" dirty="0" smtClean="0"/>
              <a:t>SIMPLY THE DEVELOPMENT</a:t>
            </a:r>
            <a:endParaRPr lang="en-US" dirty="0"/>
          </a:p>
        </p:txBody>
      </p:sp>
    </p:spTree>
    <p:extLst>
      <p:ext uri="{BB962C8B-B14F-4D97-AF65-F5344CB8AC3E}">
        <p14:creationId xmlns:p14="http://schemas.microsoft.com/office/powerpoint/2010/main" val="1787566119"/>
      </p:ext>
    </p:extLst>
  </p:cSld>
  <p:clrMapOvr>
    <a:masterClrMapping/>
  </p:clrMapOvr>
  <mc:AlternateContent xmlns:mc="http://schemas.openxmlformats.org/markup-compatibility/2006" xmlns:p14="http://schemas.microsoft.com/office/powerpoint/2010/main">
    <mc:Choice Requires="p14">
      <p:transition spd="med" p14:dur="700">
        <p:fade/>
        <p:sndAc>
          <p:stSnd>
            <p:snd r:embed="rId3" name="applause.wav"/>
          </p:stSnd>
        </p:sndAc>
      </p:transition>
    </mc:Choice>
    <mc:Fallback xmlns="">
      <p:transition spd="med">
        <p:fade/>
        <p:sndAc>
          <p:stSnd>
            <p:snd r:embed="rId4"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CHANGE TODAY</a:t>
            </a:r>
            <a:endParaRPr lang="en-US" dirty="0"/>
          </a:p>
        </p:txBody>
      </p:sp>
      <p:sp>
        <p:nvSpPr>
          <p:cNvPr id="3" name="Content Placeholder 2"/>
          <p:cNvSpPr>
            <a:spLocks noGrp="1"/>
          </p:cNvSpPr>
          <p:nvPr>
            <p:ph idx="1"/>
          </p:nvPr>
        </p:nvSpPr>
        <p:spPr/>
        <p:txBody>
          <a:bodyPr>
            <a:normAutofit lnSpcReduction="10000"/>
          </a:bodyPr>
          <a:lstStyle/>
          <a:p>
            <a:r>
              <a:rPr lang="en-US" dirty="0" smtClean="0"/>
              <a:t>Throughout the years especially the early 1930-1940 era there has been substantial change across America.</a:t>
            </a:r>
          </a:p>
          <a:p>
            <a:r>
              <a:rPr lang="en-US" dirty="0" smtClean="0"/>
              <a:t>People have changed their traditional views to more liberal views.</a:t>
            </a:r>
          </a:p>
          <a:p>
            <a:r>
              <a:rPr lang="en-US" dirty="0" smtClean="0"/>
              <a:t>People are thinking like team members rather than individualist thoughts.</a:t>
            </a:r>
          </a:p>
          <a:p>
            <a:r>
              <a:rPr lang="en-US" dirty="0" smtClean="0"/>
              <a:t>Companies are interacting a variety of cultures into the workplace environment.</a:t>
            </a:r>
          </a:p>
        </p:txBody>
      </p:sp>
    </p:spTree>
    <p:extLst>
      <p:ext uri="{BB962C8B-B14F-4D97-AF65-F5344CB8AC3E}">
        <p14:creationId xmlns:p14="http://schemas.microsoft.com/office/powerpoint/2010/main" val="2352607967"/>
      </p:ext>
    </p:extLst>
  </p:cSld>
  <p:clrMapOvr>
    <a:masterClrMapping/>
  </p:clrMapOvr>
  <p:transition spd="slow">
    <p:wipe/>
    <p:sndAc>
      <p:stSnd>
        <p:snd r:embed="rId3" name="cashreg.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Modernity of Social Changes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Many educators claimed that the Marshall Plan has saved liberal capitalism without setting up a free market for Americans and Asians</a:t>
            </a:r>
            <a:r>
              <a:rPr lang="en-US" dirty="0" smtClean="0"/>
              <a:t>. This  means that capitalism will not take over a free market area to sell. The people remain in control in America.</a:t>
            </a:r>
            <a:endParaRPr lang="en-US" dirty="0" smtClean="0"/>
          </a:p>
          <a:p>
            <a:r>
              <a:rPr lang="en-US" dirty="0" smtClean="0"/>
              <a:t>Rather they are over subtle barriers to cultural differences between TO THOSE OF MODRERNISM</a:t>
            </a:r>
            <a:r>
              <a:rPr lang="en-US" dirty="0" smtClean="0"/>
              <a:t>. Barriers include peoples points of view that are totally radical or non conformist to society’s views as a liberal nation.</a:t>
            </a:r>
            <a:endParaRPr lang="en-US" dirty="0" smtClean="0"/>
          </a:p>
          <a:p>
            <a:r>
              <a:rPr lang="en-US" dirty="0" smtClean="0"/>
              <a:t>What are the differences? Existentialism </a:t>
            </a:r>
            <a:r>
              <a:rPr lang="en-US" dirty="0" smtClean="0"/>
              <a:t>or a sense of disorientation and confusion in a modern world exist </a:t>
            </a:r>
            <a:r>
              <a:rPr lang="en-US" dirty="0" smtClean="0"/>
              <a:t>stronger than ever in the days of </a:t>
            </a:r>
            <a:r>
              <a:rPr lang="en-US" dirty="0" err="1" smtClean="0"/>
              <a:t>Sartes</a:t>
            </a:r>
            <a:r>
              <a:rPr lang="en-US" dirty="0" smtClean="0"/>
              <a:t>’</a:t>
            </a:r>
            <a:r>
              <a:rPr lang="en-US" dirty="0" smtClean="0"/>
              <a:t> in the philosophical book “The Ambiguity” where he believes disorientation and confusion exist and that is our downfall as human beings.</a:t>
            </a:r>
            <a:endParaRPr lang="en-US" dirty="0"/>
          </a:p>
        </p:txBody>
      </p:sp>
    </p:spTree>
    <p:extLst>
      <p:ext uri="{BB962C8B-B14F-4D97-AF65-F5344CB8AC3E}">
        <p14:creationId xmlns:p14="http://schemas.microsoft.com/office/powerpoint/2010/main" val="4086622376"/>
      </p:ext>
    </p:extLst>
  </p:cSld>
  <p:clrMapOvr>
    <a:masterClrMapping/>
  </p:clrMapOvr>
  <p:transition spd="slow">
    <p:randomBar dir="vert"/>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and Social Reforms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Culture is growing to moderation across the globe</a:t>
            </a:r>
            <a:r>
              <a:rPr lang="en-US" dirty="0" smtClean="0"/>
              <a:t>. Things are forever changing around the globe. </a:t>
            </a:r>
            <a:endParaRPr lang="en-US" dirty="0" smtClean="0"/>
          </a:p>
          <a:p>
            <a:r>
              <a:rPr lang="en-US" dirty="0" smtClean="0"/>
              <a:t>Culture has never been consistently defined. </a:t>
            </a:r>
            <a:r>
              <a:rPr lang="en-US" dirty="0" smtClean="0"/>
              <a:t>We only know about perceptions of culture such as value,  securities and traditions.</a:t>
            </a:r>
            <a:endParaRPr lang="en-US" dirty="0" smtClean="0"/>
          </a:p>
          <a:p>
            <a:r>
              <a:rPr lang="en-US" dirty="0" smtClean="0"/>
              <a:t>We know about cultures but as Plato asked Menus “What is virtue” we ask “What is culture” not derivatives of the word itself</a:t>
            </a:r>
            <a:r>
              <a:rPr lang="en-US" dirty="0" smtClean="0"/>
              <a:t>. We ask “what is culture” so that we may know how to live and succeed in this modern culture that exists today.</a:t>
            </a:r>
            <a:endParaRPr lang="en-US" dirty="0"/>
          </a:p>
        </p:txBody>
      </p:sp>
    </p:spTree>
    <p:extLst>
      <p:ext uri="{BB962C8B-B14F-4D97-AF65-F5344CB8AC3E}">
        <p14:creationId xmlns:p14="http://schemas.microsoft.com/office/powerpoint/2010/main" val="3267954365"/>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laser.wav"/>
          </p:stSnd>
        </p:sndAc>
      </p:transition>
    </mc:Choice>
    <mc:Fallback xmlns="">
      <p:transition spd="slow">
        <p:sndAc>
          <p:stSnd>
            <p:snd r:embed="rId4" name="laser.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Norms and Traditions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Politics changed where new traditions were brought in with the uprising of new </a:t>
            </a:r>
            <a:r>
              <a:rPr lang="en-US" dirty="0" smtClean="0"/>
              <a:t>wars such as WW II and the war Iraqi War recently.</a:t>
            </a:r>
            <a:endParaRPr lang="en-US" dirty="0" smtClean="0"/>
          </a:p>
          <a:p>
            <a:r>
              <a:rPr lang="en-US" dirty="0" smtClean="0"/>
              <a:t>Science changed where new medicines were indoctrinated and some medicines were made available in Canada for cheaper.</a:t>
            </a:r>
          </a:p>
          <a:p>
            <a:r>
              <a:rPr lang="en-US" dirty="0" smtClean="0"/>
              <a:t>Religion became mostly </a:t>
            </a:r>
            <a:r>
              <a:rPr lang="en-US" dirty="0" smtClean="0"/>
              <a:t>Christianity across America but the Catholic religion became relaxed on some of their views as such allowing pregnant wome</a:t>
            </a:r>
            <a:r>
              <a:rPr lang="en-US" dirty="0" smtClean="0"/>
              <a:t>n to get married in the Catholic Church and allowing birth control to be used by women or men.</a:t>
            </a:r>
            <a:endParaRPr lang="en-US" dirty="0" smtClean="0"/>
          </a:p>
          <a:p>
            <a:r>
              <a:rPr lang="en-US" dirty="0" smtClean="0"/>
              <a:t>Movement of Women arose as women had equal rights to the workforce as men did</a:t>
            </a:r>
            <a:r>
              <a:rPr lang="en-US" dirty="0" smtClean="0"/>
              <a:t>. This brought equal opportunities and employment for women in the man’s work field such as engineers and chemical plant workers. Same pay rate came to women as such through the Equal Employment Opportunity Commission (EEOC). </a:t>
            </a:r>
            <a:endParaRPr lang="en-US" dirty="0" smtClean="0"/>
          </a:p>
        </p:txBody>
      </p:sp>
    </p:spTree>
    <p:extLst>
      <p:ext uri="{BB962C8B-B14F-4D97-AF65-F5344CB8AC3E}">
        <p14:creationId xmlns:p14="http://schemas.microsoft.com/office/powerpoint/2010/main" val="1803242836"/>
      </p:ext>
    </p:extLst>
  </p:cSld>
  <p:clrMapOvr>
    <a:masterClrMapping/>
  </p:clrMapOvr>
  <p:transition spd="slow">
    <p:pull/>
    <p:sndAc>
      <p:stSnd>
        <p:snd r:embed="rId3" name="voltag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Role if the Ism’s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Individualism is political philosophy that emphasizes moral worth of the individual</a:t>
            </a:r>
          </a:p>
          <a:p>
            <a:r>
              <a:rPr lang="en-US" dirty="0" smtClean="0"/>
              <a:t>Empiricism states knowledge comes from sensory experiences.</a:t>
            </a:r>
          </a:p>
          <a:p>
            <a:r>
              <a:rPr lang="en-US" dirty="0" smtClean="0"/>
              <a:t>Universalism are philosophical concepts of the universe as applied to philosophy and religion.</a:t>
            </a:r>
          </a:p>
          <a:p>
            <a:r>
              <a:rPr lang="en-US" dirty="0" smtClean="0"/>
              <a:t>Individualism is all trying to keep what is theirs. </a:t>
            </a:r>
          </a:p>
          <a:p>
            <a:r>
              <a:rPr lang="en-US" dirty="0" smtClean="0"/>
              <a:t>Secularism is the separation of governments.</a:t>
            </a:r>
          </a:p>
          <a:p>
            <a:r>
              <a:rPr lang="en-US" dirty="0" smtClean="0"/>
              <a:t>Capitalism is the control of money and banks I economy.</a:t>
            </a:r>
          </a:p>
          <a:p>
            <a:r>
              <a:rPr lang="en-US" dirty="0" smtClean="0"/>
              <a:t>Fascism is authoritarian nationalism that came forth in the </a:t>
            </a:r>
            <a:r>
              <a:rPr lang="en-US" smtClean="0"/>
              <a:t>20</a:t>
            </a:r>
            <a:r>
              <a:rPr lang="en-US" baseline="30000" smtClean="0"/>
              <a:t>th</a:t>
            </a:r>
            <a:r>
              <a:rPr lang="en-US" smtClean="0"/>
              <a:t> century.</a:t>
            </a:r>
            <a:endParaRPr lang="en-US" dirty="0"/>
          </a:p>
        </p:txBody>
      </p:sp>
    </p:spTree>
    <p:extLst>
      <p:ext uri="{BB962C8B-B14F-4D97-AF65-F5344CB8AC3E}">
        <p14:creationId xmlns:p14="http://schemas.microsoft.com/office/powerpoint/2010/main" val="117075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Rising in the 1930’s to 1950’s</a:t>
            </a:r>
            <a:endParaRPr lang="en-US" dirty="0"/>
          </a:p>
        </p:txBody>
      </p:sp>
      <p:sp>
        <p:nvSpPr>
          <p:cNvPr id="3" name="Content Placeholder 2"/>
          <p:cNvSpPr>
            <a:spLocks noGrp="1"/>
          </p:cNvSpPr>
          <p:nvPr>
            <p:ph idx="1"/>
          </p:nvPr>
        </p:nvSpPr>
        <p:spPr/>
        <p:txBody>
          <a:bodyPr/>
          <a:lstStyle/>
          <a:p>
            <a:r>
              <a:rPr lang="en-US" dirty="0" smtClean="0"/>
              <a:t>The Great Depression of the 1930’s.</a:t>
            </a:r>
          </a:p>
          <a:p>
            <a:r>
              <a:rPr lang="en-US" dirty="0" smtClean="0"/>
              <a:t>The rise of Fascism with World War II.</a:t>
            </a:r>
          </a:p>
          <a:p>
            <a:r>
              <a:rPr lang="en-US" dirty="0" smtClean="0"/>
              <a:t>Reformation and the Industrial Revolution began</a:t>
            </a:r>
          </a:p>
          <a:p>
            <a:r>
              <a:rPr lang="en-US" dirty="0" smtClean="0"/>
              <a:t>The modern nation states became the USA, UK, Italy Germany and France</a:t>
            </a:r>
          </a:p>
          <a:p>
            <a:endParaRPr lang="en-US" dirty="0" smtClean="0"/>
          </a:p>
        </p:txBody>
      </p:sp>
    </p:spTree>
    <p:extLst>
      <p:ext uri="{BB962C8B-B14F-4D97-AF65-F5344CB8AC3E}">
        <p14:creationId xmlns:p14="http://schemas.microsoft.com/office/powerpoint/2010/main" val="354241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The Postwar Challenge: Cultural, Social, and Political Change in Western Europe, </a:t>
            </a:r>
            <a:r>
              <a:rPr lang="en-US" b="1" dirty="0" smtClean="0"/>
              <a:t>1945-1958 </a:t>
            </a:r>
            <a:r>
              <a:rPr lang="en-US" b="1" dirty="0"/>
              <a:t>Retrieved from: </a:t>
            </a:r>
            <a:r>
              <a:rPr lang="en-US" b="1" dirty="0" smtClean="0">
                <a:hlinkClick r:id="rId4"/>
              </a:rPr>
              <a:t>http</a:t>
            </a:r>
            <a:r>
              <a:rPr lang="en-US" b="1" dirty="0">
                <a:hlinkClick r:id="rId4"/>
              </a:rPr>
              <a:t>://</a:t>
            </a:r>
            <a:r>
              <a:rPr lang="en-US" b="1" dirty="0" smtClean="0">
                <a:hlinkClick r:id="rId4"/>
              </a:rPr>
              <a:t>isanet.ccit.arizona.edu/portlandarchive/bada.html</a:t>
            </a:r>
            <a:r>
              <a:rPr lang="en-US" b="1" dirty="0" smtClean="0"/>
              <a:t>.</a:t>
            </a:r>
          </a:p>
          <a:p>
            <a:endParaRPr lang="en-US" b="1" dirty="0"/>
          </a:p>
          <a:p>
            <a:r>
              <a:rPr lang="en-US" b="1" dirty="0" err="1" smtClean="0"/>
              <a:t>Bada</a:t>
            </a:r>
            <a:r>
              <a:rPr lang="en-US" b="1" dirty="0" smtClean="0"/>
              <a:t>, M. Culture and Social </a:t>
            </a:r>
            <a:r>
              <a:rPr lang="en-US" b="1" dirty="0"/>
              <a:t>Structures Retrieved from: </a:t>
            </a:r>
            <a:r>
              <a:rPr lang="en-US" b="1" dirty="0" smtClean="0">
                <a:hlinkClick r:id="rId5"/>
              </a:rPr>
              <a:t>http</a:t>
            </a:r>
            <a:r>
              <a:rPr lang="en-US" b="1" dirty="0">
                <a:hlinkClick r:id="rId5"/>
              </a:rPr>
              <a:t>://</a:t>
            </a:r>
            <a:r>
              <a:rPr lang="en-US" b="1" dirty="0" smtClean="0">
                <a:hlinkClick r:id="rId5"/>
              </a:rPr>
              <a:t>www.foreignaffairs.com/articles/60195/stanley-hoffmann/the-postwar-challenge-cultural-social-and-political-change-in-we</a:t>
            </a:r>
            <a:r>
              <a:rPr lang="en-US" b="1" dirty="0" smtClean="0"/>
              <a:t>.</a:t>
            </a:r>
          </a:p>
          <a:p>
            <a:endParaRPr lang="en-US" b="1" dirty="0"/>
          </a:p>
          <a:p>
            <a:r>
              <a:rPr lang="en-US" b="1" dirty="0"/>
              <a:t>Definitions and Characteristics of Modernity Retrieved from: </a:t>
            </a:r>
            <a:r>
              <a:rPr lang="en-US" b="1" dirty="0" smtClean="0">
                <a:hlinkClick r:id="rId6"/>
              </a:rPr>
              <a:t>http</a:t>
            </a:r>
            <a:r>
              <a:rPr lang="en-US" b="1" dirty="0">
                <a:hlinkClick r:id="rId6"/>
              </a:rPr>
              <a:t>://</a:t>
            </a:r>
            <a:r>
              <a:rPr lang="en-US" b="1" dirty="0" smtClean="0">
                <a:hlinkClick r:id="rId6"/>
              </a:rPr>
              <a:t>www3.dbu.edu/mitchell/modernit.htm</a:t>
            </a:r>
            <a:r>
              <a:rPr lang="en-US" b="1" dirty="0" smtClean="0"/>
              <a:t>.</a:t>
            </a:r>
          </a:p>
          <a:p>
            <a:endParaRPr lang="en-US" b="1" dirty="0"/>
          </a:p>
          <a:p>
            <a:r>
              <a:rPr lang="en-US" b="1" dirty="0" smtClean="0"/>
              <a:t>Social Change and </a:t>
            </a:r>
            <a:r>
              <a:rPr lang="en-US" b="1"/>
              <a:t>Modernity Retrieved from: </a:t>
            </a:r>
            <a:r>
              <a:rPr lang="en-US" b="1" smtClean="0">
                <a:hlinkClick r:id="rId7"/>
              </a:rPr>
              <a:t>http</a:t>
            </a:r>
            <a:r>
              <a:rPr lang="en-US" b="1">
                <a:hlinkClick r:id="rId7"/>
              </a:rPr>
              <a:t>://www.ssc.wisc.edu/~</a:t>
            </a:r>
            <a:r>
              <a:rPr lang="en-US" b="1" smtClean="0">
                <a:hlinkClick r:id="rId7"/>
              </a:rPr>
              <a:t>jmuniz/Social%20Change%20and%20Modernity.pdf</a:t>
            </a:r>
            <a:r>
              <a:rPr lang="en-US" b="1" smtClean="0"/>
              <a:t>.</a:t>
            </a:r>
            <a:endParaRPr lang="en-US" b="1" dirty="0" smtClean="0"/>
          </a:p>
          <a:p>
            <a:endParaRPr lang="en-US" b="1" dirty="0"/>
          </a:p>
          <a:p>
            <a:endParaRPr lang="en-US" b="1" dirty="0"/>
          </a:p>
          <a:p>
            <a:endParaRPr lang="en-US" dirty="0"/>
          </a:p>
        </p:txBody>
      </p:sp>
    </p:spTree>
    <p:extLst>
      <p:ext uri="{BB962C8B-B14F-4D97-AF65-F5344CB8AC3E}">
        <p14:creationId xmlns:p14="http://schemas.microsoft.com/office/powerpoint/2010/main" val="1767590049"/>
      </p:ext>
    </p:extLst>
  </p:cSld>
  <p:clrMapOvr>
    <a:masterClrMapping/>
  </p:clrMapOvr>
  <p:transition spd="slow">
    <p:push dir="u"/>
    <p:sndAc>
      <p:stSnd>
        <p:snd r:embed="rId3"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62</TotalTime>
  <Words>1085</Words>
  <Application>Microsoft Office PowerPoint</Application>
  <PresentationFormat>On-screen Show (4:3)</PresentationFormat>
  <Paragraphs>58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MODERNITY:SOCIAL DEVELOPMENT OF WESTERN AND ASIAN CULTURES</vt:lpstr>
      <vt:lpstr>SOCIAL CHANGE TODAY</vt:lpstr>
      <vt:lpstr>Modernity of Social Changes</vt:lpstr>
      <vt:lpstr>Culture and Social Reforms</vt:lpstr>
      <vt:lpstr>Social Norms and Traditions</vt:lpstr>
      <vt:lpstr>The Role if the Ism’s</vt:lpstr>
      <vt:lpstr>The Rising in the 1930’s to 1950’s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Becnel</dc:creator>
  <cp:lastModifiedBy>Heidi Thompson</cp:lastModifiedBy>
  <cp:revision>14</cp:revision>
  <dcterms:created xsi:type="dcterms:W3CDTF">2013-11-12T16:11:09Z</dcterms:created>
  <dcterms:modified xsi:type="dcterms:W3CDTF">2013-11-13T14:30:27Z</dcterms:modified>
</cp:coreProperties>
</file>