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Athletics</c:v>
                </c:pt>
                <c:pt idx="1">
                  <c:v>Household</c:v>
                </c:pt>
                <c:pt idx="2">
                  <c:v>Educational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69C30-23DF-4A8A-BBA1-E6BB6F92CE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ABD5E0-4BD3-4565-B81A-BE113E59D5F6}">
      <dgm:prSet phldrT="[Text]"/>
      <dgm:spPr/>
      <dgm:t>
        <a:bodyPr/>
        <a:lstStyle/>
        <a:p>
          <a:r>
            <a:rPr lang="en-US" dirty="0" smtClean="0"/>
            <a:t>Automobile Guidance	</a:t>
          </a:r>
          <a:endParaRPr lang="en-US" dirty="0"/>
        </a:p>
      </dgm:t>
    </dgm:pt>
    <dgm:pt modelId="{328DB05E-CBE4-459D-B9F2-2586EAABEE1E}" type="parTrans" cxnId="{62BE4067-A57E-4816-AA91-2356C35133E9}">
      <dgm:prSet/>
      <dgm:spPr/>
      <dgm:t>
        <a:bodyPr/>
        <a:lstStyle/>
        <a:p>
          <a:endParaRPr lang="en-US"/>
        </a:p>
      </dgm:t>
    </dgm:pt>
    <dgm:pt modelId="{B4B7ADEF-5B03-497B-8526-E4C9287C0B91}" type="sibTrans" cxnId="{62BE4067-A57E-4816-AA91-2356C35133E9}">
      <dgm:prSet/>
      <dgm:spPr/>
      <dgm:t>
        <a:bodyPr/>
        <a:lstStyle/>
        <a:p>
          <a:endParaRPr lang="en-US"/>
        </a:p>
      </dgm:t>
    </dgm:pt>
    <dgm:pt modelId="{BD47C9B0-C231-454F-B2C3-89C9CFDFDDD4}">
      <dgm:prSet phldrT="[Text]"/>
      <dgm:spPr/>
      <dgm:t>
        <a:bodyPr/>
        <a:lstStyle/>
        <a:p>
          <a:r>
            <a:rPr lang="en-US" dirty="0" smtClean="0"/>
            <a:t>Sports Guidance</a:t>
          </a:r>
          <a:endParaRPr lang="en-US" dirty="0"/>
        </a:p>
      </dgm:t>
    </dgm:pt>
    <dgm:pt modelId="{F49CF7AB-CCDA-4725-82AB-9C170263AC01}" type="parTrans" cxnId="{B9E627F0-ED75-437C-AB40-9AE308AEA2AE}">
      <dgm:prSet/>
      <dgm:spPr/>
      <dgm:t>
        <a:bodyPr/>
        <a:lstStyle/>
        <a:p>
          <a:endParaRPr lang="en-US"/>
        </a:p>
      </dgm:t>
    </dgm:pt>
    <dgm:pt modelId="{F7CA31C8-D217-4F96-9EF5-0A2ADD3FBD40}" type="sibTrans" cxnId="{B9E627F0-ED75-437C-AB40-9AE308AEA2AE}">
      <dgm:prSet/>
      <dgm:spPr/>
      <dgm:t>
        <a:bodyPr/>
        <a:lstStyle/>
        <a:p>
          <a:endParaRPr lang="en-US"/>
        </a:p>
      </dgm:t>
    </dgm:pt>
    <dgm:pt modelId="{1AB409EA-EC87-42B3-89C8-69BF0B9307CD}">
      <dgm:prSet phldrT="[Text]"/>
      <dgm:spPr/>
      <dgm:t>
        <a:bodyPr/>
        <a:lstStyle/>
        <a:p>
          <a:r>
            <a:rPr lang="en-US" dirty="0" smtClean="0"/>
            <a:t>Household Chores</a:t>
          </a:r>
          <a:endParaRPr lang="en-US" dirty="0"/>
        </a:p>
      </dgm:t>
    </dgm:pt>
    <dgm:pt modelId="{C92C696D-AAF5-43DD-9432-E91D332341D5}" type="parTrans" cxnId="{81E422BD-DEDF-4634-819D-383B9845E52C}">
      <dgm:prSet/>
      <dgm:spPr/>
      <dgm:t>
        <a:bodyPr/>
        <a:lstStyle/>
        <a:p>
          <a:endParaRPr lang="en-US"/>
        </a:p>
      </dgm:t>
    </dgm:pt>
    <dgm:pt modelId="{A173E5C0-1FA3-4C75-922B-891FD3414904}" type="sibTrans" cxnId="{81E422BD-DEDF-4634-819D-383B9845E52C}">
      <dgm:prSet/>
      <dgm:spPr/>
      <dgm:t>
        <a:bodyPr/>
        <a:lstStyle/>
        <a:p>
          <a:endParaRPr lang="en-US"/>
        </a:p>
      </dgm:t>
    </dgm:pt>
    <dgm:pt modelId="{57095319-8D14-41A8-87B0-EDAB46F843C8}">
      <dgm:prSet phldrT="[Text]"/>
      <dgm:spPr/>
      <dgm:t>
        <a:bodyPr/>
        <a:lstStyle/>
        <a:p>
          <a:r>
            <a:rPr lang="en-US" dirty="0" smtClean="0"/>
            <a:t>Television</a:t>
          </a:r>
          <a:endParaRPr lang="en-US" dirty="0"/>
        </a:p>
      </dgm:t>
    </dgm:pt>
    <dgm:pt modelId="{842CDF35-EF20-4219-BF69-ABFCB7C65A42}" type="parTrans" cxnId="{FBB66599-ED39-43FC-8B19-522DA76FB76B}">
      <dgm:prSet/>
      <dgm:spPr/>
      <dgm:t>
        <a:bodyPr/>
        <a:lstStyle/>
        <a:p>
          <a:endParaRPr lang="en-US"/>
        </a:p>
      </dgm:t>
    </dgm:pt>
    <dgm:pt modelId="{88654D44-BBA2-432E-883B-95C44D2BE631}" type="sibTrans" cxnId="{FBB66599-ED39-43FC-8B19-522DA76FB76B}">
      <dgm:prSet/>
      <dgm:spPr/>
      <dgm:t>
        <a:bodyPr/>
        <a:lstStyle/>
        <a:p>
          <a:endParaRPr lang="en-US"/>
        </a:p>
      </dgm:t>
    </dgm:pt>
    <dgm:pt modelId="{6978C839-8545-44F9-85F7-0212703054A9}">
      <dgm:prSet phldrT="[Text]"/>
      <dgm:spPr/>
      <dgm:t>
        <a:bodyPr/>
        <a:lstStyle/>
        <a:p>
          <a:r>
            <a:rPr lang="en-US" dirty="0" smtClean="0"/>
            <a:t>Other things you can imagine</a:t>
          </a:r>
          <a:endParaRPr lang="en-US" dirty="0"/>
        </a:p>
      </dgm:t>
    </dgm:pt>
    <dgm:pt modelId="{E20F2C67-53D6-4F40-951D-B07F2E009FAB}" type="parTrans" cxnId="{F4699D1F-6868-4ECE-B1C2-8F47845E9603}">
      <dgm:prSet/>
      <dgm:spPr/>
      <dgm:t>
        <a:bodyPr/>
        <a:lstStyle/>
        <a:p>
          <a:endParaRPr lang="en-US"/>
        </a:p>
      </dgm:t>
    </dgm:pt>
    <dgm:pt modelId="{86DB104B-6F14-4D10-99E4-84630ED419E6}" type="sibTrans" cxnId="{F4699D1F-6868-4ECE-B1C2-8F47845E9603}">
      <dgm:prSet/>
      <dgm:spPr/>
      <dgm:t>
        <a:bodyPr/>
        <a:lstStyle/>
        <a:p>
          <a:endParaRPr lang="en-US"/>
        </a:p>
      </dgm:t>
    </dgm:pt>
    <dgm:pt modelId="{FDA120EE-C696-45E3-8118-B05B7C5D6A0B}" type="pres">
      <dgm:prSet presAssocID="{28069C30-23DF-4A8A-BBA1-E6BB6F92CE09}" presName="diagram" presStyleCnt="0">
        <dgm:presLayoutVars>
          <dgm:dir/>
          <dgm:resizeHandles val="exact"/>
        </dgm:presLayoutVars>
      </dgm:prSet>
      <dgm:spPr/>
    </dgm:pt>
    <dgm:pt modelId="{CFE425C6-3F6C-4AB3-8E0F-5AF4ECBFAAAC}" type="pres">
      <dgm:prSet presAssocID="{83ABD5E0-4BD3-4565-B81A-BE113E59D5F6}" presName="node" presStyleLbl="node1" presStyleIdx="0" presStyleCnt="5">
        <dgm:presLayoutVars>
          <dgm:bulletEnabled val="1"/>
        </dgm:presLayoutVars>
      </dgm:prSet>
      <dgm:spPr/>
    </dgm:pt>
    <dgm:pt modelId="{42E536E1-8575-4585-9C5E-92AFB10070E3}" type="pres">
      <dgm:prSet presAssocID="{B4B7ADEF-5B03-497B-8526-E4C9287C0B91}" presName="sibTrans" presStyleCnt="0"/>
      <dgm:spPr/>
    </dgm:pt>
    <dgm:pt modelId="{8387A5DD-6E0F-4591-933D-341D311C55D0}" type="pres">
      <dgm:prSet presAssocID="{BD47C9B0-C231-454F-B2C3-89C9CFDFDD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4ED0A-2E81-48E5-9833-60AC5E343CED}" type="pres">
      <dgm:prSet presAssocID="{F7CA31C8-D217-4F96-9EF5-0A2ADD3FBD40}" presName="sibTrans" presStyleCnt="0"/>
      <dgm:spPr/>
    </dgm:pt>
    <dgm:pt modelId="{32C8C4AF-3191-42F5-96EE-EED991ED0538}" type="pres">
      <dgm:prSet presAssocID="{1AB409EA-EC87-42B3-89C8-69BF0B9307CD}" presName="node" presStyleLbl="node1" presStyleIdx="2" presStyleCnt="5">
        <dgm:presLayoutVars>
          <dgm:bulletEnabled val="1"/>
        </dgm:presLayoutVars>
      </dgm:prSet>
      <dgm:spPr/>
    </dgm:pt>
    <dgm:pt modelId="{B22518A7-2784-40B4-8331-FBA6A454FE09}" type="pres">
      <dgm:prSet presAssocID="{A173E5C0-1FA3-4C75-922B-891FD3414904}" presName="sibTrans" presStyleCnt="0"/>
      <dgm:spPr/>
    </dgm:pt>
    <dgm:pt modelId="{81CC988F-812F-4B30-8D08-B6E29161A5CA}" type="pres">
      <dgm:prSet presAssocID="{57095319-8D14-41A8-87B0-EDAB46F843C8}" presName="node" presStyleLbl="node1" presStyleIdx="3" presStyleCnt="5">
        <dgm:presLayoutVars>
          <dgm:bulletEnabled val="1"/>
        </dgm:presLayoutVars>
      </dgm:prSet>
      <dgm:spPr/>
    </dgm:pt>
    <dgm:pt modelId="{94A753FF-3B40-4BC1-8C4E-E0C411539A45}" type="pres">
      <dgm:prSet presAssocID="{88654D44-BBA2-432E-883B-95C44D2BE631}" presName="sibTrans" presStyleCnt="0"/>
      <dgm:spPr/>
    </dgm:pt>
    <dgm:pt modelId="{97261E9C-7465-4699-960C-0CD9C1B81884}" type="pres">
      <dgm:prSet presAssocID="{6978C839-8545-44F9-85F7-0212703054A9}" presName="node" presStyleLbl="node1" presStyleIdx="4" presStyleCnt="5">
        <dgm:presLayoutVars>
          <dgm:bulletEnabled val="1"/>
        </dgm:presLayoutVars>
      </dgm:prSet>
      <dgm:spPr/>
    </dgm:pt>
  </dgm:ptLst>
  <dgm:cxnLst>
    <dgm:cxn modelId="{47DDD493-B38C-4F1B-8995-27EE11D2E846}" type="presOf" srcId="{6978C839-8545-44F9-85F7-0212703054A9}" destId="{97261E9C-7465-4699-960C-0CD9C1B81884}" srcOrd="0" destOrd="0" presId="urn:microsoft.com/office/officeart/2005/8/layout/default"/>
    <dgm:cxn modelId="{868402EC-B149-42B3-B75E-84189FC25749}" type="presOf" srcId="{83ABD5E0-4BD3-4565-B81A-BE113E59D5F6}" destId="{CFE425C6-3F6C-4AB3-8E0F-5AF4ECBFAAAC}" srcOrd="0" destOrd="0" presId="urn:microsoft.com/office/officeart/2005/8/layout/default"/>
    <dgm:cxn modelId="{81E422BD-DEDF-4634-819D-383B9845E52C}" srcId="{28069C30-23DF-4A8A-BBA1-E6BB6F92CE09}" destId="{1AB409EA-EC87-42B3-89C8-69BF0B9307CD}" srcOrd="2" destOrd="0" parTransId="{C92C696D-AAF5-43DD-9432-E91D332341D5}" sibTransId="{A173E5C0-1FA3-4C75-922B-891FD3414904}"/>
    <dgm:cxn modelId="{3A62DF40-4664-4F31-BA17-8A5E977E452E}" type="presOf" srcId="{28069C30-23DF-4A8A-BBA1-E6BB6F92CE09}" destId="{FDA120EE-C696-45E3-8118-B05B7C5D6A0B}" srcOrd="0" destOrd="0" presId="urn:microsoft.com/office/officeart/2005/8/layout/default"/>
    <dgm:cxn modelId="{2EB7F098-4BCB-4AE7-9080-AD27C4B5507C}" type="presOf" srcId="{1AB409EA-EC87-42B3-89C8-69BF0B9307CD}" destId="{32C8C4AF-3191-42F5-96EE-EED991ED0538}" srcOrd="0" destOrd="0" presId="urn:microsoft.com/office/officeart/2005/8/layout/default"/>
    <dgm:cxn modelId="{B9E627F0-ED75-437C-AB40-9AE308AEA2AE}" srcId="{28069C30-23DF-4A8A-BBA1-E6BB6F92CE09}" destId="{BD47C9B0-C231-454F-B2C3-89C9CFDFDDD4}" srcOrd="1" destOrd="0" parTransId="{F49CF7AB-CCDA-4725-82AB-9C170263AC01}" sibTransId="{F7CA31C8-D217-4F96-9EF5-0A2ADD3FBD40}"/>
    <dgm:cxn modelId="{9CDA49DC-573E-45F0-898A-FE1747529621}" type="presOf" srcId="{BD47C9B0-C231-454F-B2C3-89C9CFDFDDD4}" destId="{8387A5DD-6E0F-4591-933D-341D311C55D0}" srcOrd="0" destOrd="0" presId="urn:microsoft.com/office/officeart/2005/8/layout/default"/>
    <dgm:cxn modelId="{6A55635E-39F7-45D8-AD6D-20837650B8F2}" type="presOf" srcId="{57095319-8D14-41A8-87B0-EDAB46F843C8}" destId="{81CC988F-812F-4B30-8D08-B6E29161A5CA}" srcOrd="0" destOrd="0" presId="urn:microsoft.com/office/officeart/2005/8/layout/default"/>
    <dgm:cxn modelId="{F4699D1F-6868-4ECE-B1C2-8F47845E9603}" srcId="{28069C30-23DF-4A8A-BBA1-E6BB6F92CE09}" destId="{6978C839-8545-44F9-85F7-0212703054A9}" srcOrd="4" destOrd="0" parTransId="{E20F2C67-53D6-4F40-951D-B07F2E009FAB}" sibTransId="{86DB104B-6F14-4D10-99E4-84630ED419E6}"/>
    <dgm:cxn modelId="{FBB66599-ED39-43FC-8B19-522DA76FB76B}" srcId="{28069C30-23DF-4A8A-BBA1-E6BB6F92CE09}" destId="{57095319-8D14-41A8-87B0-EDAB46F843C8}" srcOrd="3" destOrd="0" parTransId="{842CDF35-EF20-4219-BF69-ABFCB7C65A42}" sibTransId="{88654D44-BBA2-432E-883B-95C44D2BE631}"/>
    <dgm:cxn modelId="{62BE4067-A57E-4816-AA91-2356C35133E9}" srcId="{28069C30-23DF-4A8A-BBA1-E6BB6F92CE09}" destId="{83ABD5E0-4BD3-4565-B81A-BE113E59D5F6}" srcOrd="0" destOrd="0" parTransId="{328DB05E-CBE4-459D-B9F2-2586EAABEE1E}" sibTransId="{B4B7ADEF-5B03-497B-8526-E4C9287C0B91}"/>
    <dgm:cxn modelId="{FA111AC6-3FA3-45F3-A61C-1E857F8EA6E5}" type="presParOf" srcId="{FDA120EE-C696-45E3-8118-B05B7C5D6A0B}" destId="{CFE425C6-3F6C-4AB3-8E0F-5AF4ECBFAAAC}" srcOrd="0" destOrd="0" presId="urn:microsoft.com/office/officeart/2005/8/layout/default"/>
    <dgm:cxn modelId="{A32B9044-DF8E-4CD4-86E9-A1ECCB651AFA}" type="presParOf" srcId="{FDA120EE-C696-45E3-8118-B05B7C5D6A0B}" destId="{42E536E1-8575-4585-9C5E-92AFB10070E3}" srcOrd="1" destOrd="0" presId="urn:microsoft.com/office/officeart/2005/8/layout/default"/>
    <dgm:cxn modelId="{E6B51667-C199-4D34-BF78-CFF8E364AA25}" type="presParOf" srcId="{FDA120EE-C696-45E3-8118-B05B7C5D6A0B}" destId="{8387A5DD-6E0F-4591-933D-341D311C55D0}" srcOrd="2" destOrd="0" presId="urn:microsoft.com/office/officeart/2005/8/layout/default"/>
    <dgm:cxn modelId="{D78A8B3C-CB97-47CD-8035-E168EE44AA56}" type="presParOf" srcId="{FDA120EE-C696-45E3-8118-B05B7C5D6A0B}" destId="{C1B4ED0A-2E81-48E5-9833-60AC5E343CED}" srcOrd="3" destOrd="0" presId="urn:microsoft.com/office/officeart/2005/8/layout/default"/>
    <dgm:cxn modelId="{1FA050A4-C871-44F8-BF50-34C99E24CC81}" type="presParOf" srcId="{FDA120EE-C696-45E3-8118-B05B7C5D6A0B}" destId="{32C8C4AF-3191-42F5-96EE-EED991ED0538}" srcOrd="4" destOrd="0" presId="urn:microsoft.com/office/officeart/2005/8/layout/default"/>
    <dgm:cxn modelId="{20E92304-EBF6-463D-AC1A-FD8A751D6B36}" type="presParOf" srcId="{FDA120EE-C696-45E3-8118-B05B7C5D6A0B}" destId="{B22518A7-2784-40B4-8331-FBA6A454FE09}" srcOrd="5" destOrd="0" presId="urn:microsoft.com/office/officeart/2005/8/layout/default"/>
    <dgm:cxn modelId="{AFBEFC03-A590-44CB-9458-56757B4FEE2C}" type="presParOf" srcId="{FDA120EE-C696-45E3-8118-B05B7C5D6A0B}" destId="{81CC988F-812F-4B30-8D08-B6E29161A5CA}" srcOrd="6" destOrd="0" presId="urn:microsoft.com/office/officeart/2005/8/layout/default"/>
    <dgm:cxn modelId="{9EB57839-3FD8-4930-A288-05E40D507CE8}" type="presParOf" srcId="{FDA120EE-C696-45E3-8118-B05B7C5D6A0B}" destId="{94A753FF-3B40-4BC1-8C4E-E0C411539A45}" srcOrd="7" destOrd="0" presId="urn:microsoft.com/office/officeart/2005/8/layout/default"/>
    <dgm:cxn modelId="{2F1BC613-CAFD-4D29-930D-E9BD20BEB849}" type="presParOf" srcId="{FDA120EE-C696-45E3-8118-B05B7C5D6A0B}" destId="{97261E9C-7465-4699-960C-0CD9C1B8188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A0B28-2217-4806-BADB-01D40ABF3A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9E6734-AD3D-4140-AE50-8B30DF0DC0F3}">
      <dgm:prSet phldrT="[Text]"/>
      <dgm:spPr/>
      <dgm:t>
        <a:bodyPr/>
        <a:lstStyle/>
        <a:p>
          <a:r>
            <a:rPr lang="en-US" dirty="0" smtClean="0"/>
            <a:t>Revolutionize</a:t>
          </a:r>
          <a:endParaRPr lang="en-US" dirty="0"/>
        </a:p>
      </dgm:t>
    </dgm:pt>
    <dgm:pt modelId="{28FF6462-6086-461E-98D9-DCBABA7C4E62}" type="parTrans" cxnId="{DB3F484D-D1E4-4314-8E13-8283EB3D28F1}">
      <dgm:prSet/>
      <dgm:spPr/>
      <dgm:t>
        <a:bodyPr/>
        <a:lstStyle/>
        <a:p>
          <a:endParaRPr lang="en-US"/>
        </a:p>
      </dgm:t>
    </dgm:pt>
    <dgm:pt modelId="{8E11B064-F569-4B7E-8174-0F2BC615939E}" type="sibTrans" cxnId="{DB3F484D-D1E4-4314-8E13-8283EB3D28F1}">
      <dgm:prSet/>
      <dgm:spPr/>
      <dgm:t>
        <a:bodyPr/>
        <a:lstStyle/>
        <a:p>
          <a:endParaRPr lang="en-US"/>
        </a:p>
      </dgm:t>
    </dgm:pt>
    <dgm:pt modelId="{D3CE4142-5AB5-4FE9-B27A-C5453A3CF22A}">
      <dgm:prSet phldrT="[Text]"/>
      <dgm:spPr/>
      <dgm:t>
        <a:bodyPr/>
        <a:lstStyle/>
        <a:p>
          <a:r>
            <a:rPr lang="en-US" dirty="0" smtClean="0"/>
            <a:t>Has revolutionized all audiences</a:t>
          </a:r>
          <a:endParaRPr lang="en-US" dirty="0"/>
        </a:p>
      </dgm:t>
    </dgm:pt>
    <dgm:pt modelId="{110B35BB-E291-4FF2-B9A1-6219DD140CEA}" type="parTrans" cxnId="{9AC403CE-29C3-4831-98C3-51B893ECB23E}">
      <dgm:prSet/>
      <dgm:spPr/>
      <dgm:t>
        <a:bodyPr/>
        <a:lstStyle/>
        <a:p>
          <a:endParaRPr lang="en-US"/>
        </a:p>
      </dgm:t>
    </dgm:pt>
    <dgm:pt modelId="{C8E2DA2B-DCE1-495C-96A4-159806C3724A}" type="sibTrans" cxnId="{9AC403CE-29C3-4831-98C3-51B893ECB23E}">
      <dgm:prSet/>
      <dgm:spPr/>
      <dgm:t>
        <a:bodyPr/>
        <a:lstStyle/>
        <a:p>
          <a:endParaRPr lang="en-US"/>
        </a:p>
      </dgm:t>
    </dgm:pt>
    <dgm:pt modelId="{6A49F5C3-3FED-4BC7-A6E5-17B3FF3C8E35}">
      <dgm:prSet phldrT="[Text]"/>
      <dgm:spPr/>
      <dgm:t>
        <a:bodyPr/>
        <a:lstStyle/>
        <a:p>
          <a:r>
            <a:rPr lang="en-US" dirty="0" smtClean="0"/>
            <a:t>Made billions of dollars</a:t>
          </a:r>
          <a:endParaRPr lang="en-US" dirty="0"/>
        </a:p>
      </dgm:t>
    </dgm:pt>
    <dgm:pt modelId="{FE93B157-AF64-4D64-9BCC-BA2AC18774D8}" type="parTrans" cxnId="{5A2D553A-9B35-466D-A18A-3CC8DA2367E9}">
      <dgm:prSet/>
      <dgm:spPr/>
      <dgm:t>
        <a:bodyPr/>
        <a:lstStyle/>
        <a:p>
          <a:endParaRPr lang="en-US"/>
        </a:p>
      </dgm:t>
    </dgm:pt>
    <dgm:pt modelId="{8FB2517F-B347-4C0F-AF3D-712D1B195074}" type="sibTrans" cxnId="{5A2D553A-9B35-466D-A18A-3CC8DA2367E9}">
      <dgm:prSet/>
      <dgm:spPr/>
      <dgm:t>
        <a:bodyPr/>
        <a:lstStyle/>
        <a:p>
          <a:endParaRPr lang="en-US"/>
        </a:p>
      </dgm:t>
    </dgm:pt>
    <dgm:pt modelId="{43E73123-46DD-471F-B11A-ADC4E587CC87}">
      <dgm:prSet phldrT="[Text]"/>
      <dgm:spPr/>
      <dgm:t>
        <a:bodyPr/>
        <a:lstStyle/>
        <a:p>
          <a:r>
            <a:rPr lang="en-US" dirty="0" smtClean="0"/>
            <a:t>Captivate</a:t>
          </a:r>
          <a:endParaRPr lang="en-US" dirty="0"/>
        </a:p>
      </dgm:t>
    </dgm:pt>
    <dgm:pt modelId="{3126E001-5EB5-40FA-B799-8F8A3BBDDD44}" type="parTrans" cxnId="{E1BE5C13-E762-444A-AA82-B6BD873F2D8C}">
      <dgm:prSet/>
      <dgm:spPr/>
      <dgm:t>
        <a:bodyPr/>
        <a:lstStyle/>
        <a:p>
          <a:endParaRPr lang="en-US"/>
        </a:p>
      </dgm:t>
    </dgm:pt>
    <dgm:pt modelId="{2CEF86F1-3AFE-41F1-A427-B323E590067B}" type="sibTrans" cxnId="{E1BE5C13-E762-444A-AA82-B6BD873F2D8C}">
      <dgm:prSet/>
      <dgm:spPr/>
      <dgm:t>
        <a:bodyPr/>
        <a:lstStyle/>
        <a:p>
          <a:endParaRPr lang="en-US"/>
        </a:p>
      </dgm:t>
    </dgm:pt>
    <dgm:pt modelId="{0CE334C5-918D-4032-AE92-05610A8BFF33}">
      <dgm:prSet phldrT="[Text]"/>
      <dgm:spPr/>
      <dgm:t>
        <a:bodyPr/>
        <a:lstStyle/>
        <a:p>
          <a:r>
            <a:rPr lang="en-US" dirty="0" smtClean="0"/>
            <a:t>Captivates the senses</a:t>
          </a:r>
          <a:endParaRPr lang="en-US" dirty="0"/>
        </a:p>
      </dgm:t>
    </dgm:pt>
    <dgm:pt modelId="{D30BD50E-9577-42F4-B5A0-B3C8EC8045DB}" type="parTrans" cxnId="{36A1E0F0-B0EB-4264-BF35-BD084CE8ADA4}">
      <dgm:prSet/>
      <dgm:spPr/>
      <dgm:t>
        <a:bodyPr/>
        <a:lstStyle/>
        <a:p>
          <a:endParaRPr lang="en-US"/>
        </a:p>
      </dgm:t>
    </dgm:pt>
    <dgm:pt modelId="{6A755535-A8AA-48A5-AF83-696778AE85FD}" type="sibTrans" cxnId="{36A1E0F0-B0EB-4264-BF35-BD084CE8ADA4}">
      <dgm:prSet/>
      <dgm:spPr/>
      <dgm:t>
        <a:bodyPr/>
        <a:lstStyle/>
        <a:p>
          <a:endParaRPr lang="en-US"/>
        </a:p>
      </dgm:t>
    </dgm:pt>
    <dgm:pt modelId="{C1AAD415-CD81-4326-AC05-9A976E6A30E6}">
      <dgm:prSet phldrT="[Text]"/>
      <dgm:spPr/>
      <dgm:t>
        <a:bodyPr/>
        <a:lstStyle/>
        <a:p>
          <a:r>
            <a:rPr lang="en-US" dirty="0" smtClean="0"/>
            <a:t>Captivates your every move</a:t>
          </a:r>
          <a:endParaRPr lang="en-US" dirty="0"/>
        </a:p>
      </dgm:t>
    </dgm:pt>
    <dgm:pt modelId="{457A23C3-DF52-4560-8508-2F5B9591F6C0}" type="parTrans" cxnId="{8F9ED2F2-36E3-4068-87DA-AF11D2B501CC}">
      <dgm:prSet/>
      <dgm:spPr/>
      <dgm:t>
        <a:bodyPr/>
        <a:lstStyle/>
        <a:p>
          <a:endParaRPr lang="en-US"/>
        </a:p>
      </dgm:t>
    </dgm:pt>
    <dgm:pt modelId="{A9DCD11B-04E7-4821-A1B3-2211D388CE68}" type="sibTrans" cxnId="{8F9ED2F2-36E3-4068-87DA-AF11D2B501CC}">
      <dgm:prSet/>
      <dgm:spPr/>
      <dgm:t>
        <a:bodyPr/>
        <a:lstStyle/>
        <a:p>
          <a:endParaRPr lang="en-US"/>
        </a:p>
      </dgm:t>
    </dgm:pt>
    <dgm:pt modelId="{87C16A21-F667-4594-9AF6-EC89E1CF45A6}">
      <dgm:prSet phldrT="[Text]"/>
      <dgm:spPr/>
      <dgm:t>
        <a:bodyPr/>
        <a:lstStyle/>
        <a:p>
          <a:r>
            <a:rPr lang="en-US" dirty="0" smtClean="0"/>
            <a:t>Moderation</a:t>
          </a:r>
          <a:endParaRPr lang="en-US" dirty="0"/>
        </a:p>
      </dgm:t>
    </dgm:pt>
    <dgm:pt modelId="{20F17118-87D6-4F30-A61B-939458BF8266}" type="parTrans" cxnId="{3F085EDB-2DDD-4520-8B9F-003AF19C5B92}">
      <dgm:prSet/>
      <dgm:spPr/>
      <dgm:t>
        <a:bodyPr/>
        <a:lstStyle/>
        <a:p>
          <a:endParaRPr lang="en-US"/>
        </a:p>
      </dgm:t>
    </dgm:pt>
    <dgm:pt modelId="{F7D6AEB2-27AC-47C5-9480-39661C5EB7AD}" type="sibTrans" cxnId="{3F085EDB-2DDD-4520-8B9F-003AF19C5B92}">
      <dgm:prSet/>
      <dgm:spPr/>
      <dgm:t>
        <a:bodyPr/>
        <a:lstStyle/>
        <a:p>
          <a:endParaRPr lang="en-US"/>
        </a:p>
      </dgm:t>
    </dgm:pt>
    <dgm:pt modelId="{D8CBF480-28F7-426F-87D0-60122DF0918B}">
      <dgm:prSet phldrT="[Text]"/>
      <dgm:spPr/>
      <dgm:t>
        <a:bodyPr/>
        <a:lstStyle/>
        <a:p>
          <a:r>
            <a:rPr lang="en-US" dirty="0" smtClean="0"/>
            <a:t>Use in moderation</a:t>
          </a:r>
          <a:endParaRPr lang="en-US" dirty="0"/>
        </a:p>
      </dgm:t>
    </dgm:pt>
    <dgm:pt modelId="{76E0B9E3-12CD-48C0-8EBA-6A0DD426413B}" type="parTrans" cxnId="{FCC081A3-8D98-4CB2-B46E-F900F82F7D1E}">
      <dgm:prSet/>
      <dgm:spPr/>
      <dgm:t>
        <a:bodyPr/>
        <a:lstStyle/>
        <a:p>
          <a:endParaRPr lang="en-US"/>
        </a:p>
      </dgm:t>
    </dgm:pt>
    <dgm:pt modelId="{045CFD9F-1FE3-456E-9C42-4B1E0383EB5C}" type="sibTrans" cxnId="{FCC081A3-8D98-4CB2-B46E-F900F82F7D1E}">
      <dgm:prSet/>
      <dgm:spPr/>
      <dgm:t>
        <a:bodyPr/>
        <a:lstStyle/>
        <a:p>
          <a:endParaRPr lang="en-US"/>
        </a:p>
      </dgm:t>
    </dgm:pt>
    <dgm:pt modelId="{F559EAA2-9AC1-43F6-A6E3-15DB87B43993}">
      <dgm:prSet phldrT="[Text]"/>
      <dgm:spPr/>
      <dgm:t>
        <a:bodyPr/>
        <a:lstStyle/>
        <a:p>
          <a:r>
            <a:rPr lang="en-US" dirty="0" smtClean="0"/>
            <a:t>Don’t overdo what you could do yourself</a:t>
          </a:r>
          <a:endParaRPr lang="en-US" dirty="0"/>
        </a:p>
      </dgm:t>
    </dgm:pt>
    <dgm:pt modelId="{761C8A6E-1F52-420E-911C-24686B4F7361}" type="parTrans" cxnId="{DF3C56B1-049C-4AA1-94D2-4D323D9D90B9}">
      <dgm:prSet/>
      <dgm:spPr/>
      <dgm:t>
        <a:bodyPr/>
        <a:lstStyle/>
        <a:p>
          <a:endParaRPr lang="en-US"/>
        </a:p>
      </dgm:t>
    </dgm:pt>
    <dgm:pt modelId="{0099FD1C-14E6-444F-B559-DB3462E64EC7}" type="sibTrans" cxnId="{DF3C56B1-049C-4AA1-94D2-4D323D9D90B9}">
      <dgm:prSet/>
      <dgm:spPr/>
      <dgm:t>
        <a:bodyPr/>
        <a:lstStyle/>
        <a:p>
          <a:endParaRPr lang="en-US"/>
        </a:p>
      </dgm:t>
    </dgm:pt>
    <dgm:pt modelId="{2223A937-436D-41D8-B03B-AB1098DE695B}" type="pres">
      <dgm:prSet presAssocID="{53AA0B28-2217-4806-BADB-01D40ABF3A3D}" presName="linearFlow" presStyleCnt="0">
        <dgm:presLayoutVars>
          <dgm:dir/>
          <dgm:animLvl val="lvl"/>
          <dgm:resizeHandles val="exact"/>
        </dgm:presLayoutVars>
      </dgm:prSet>
      <dgm:spPr/>
    </dgm:pt>
    <dgm:pt modelId="{96F5057D-B11F-4DA3-8091-A63A5C23EF60}" type="pres">
      <dgm:prSet presAssocID="{269E6734-AD3D-4140-AE50-8B30DF0DC0F3}" presName="composite" presStyleCnt="0"/>
      <dgm:spPr/>
    </dgm:pt>
    <dgm:pt modelId="{6D85EB6E-3307-493D-90F1-188DE049624B}" type="pres">
      <dgm:prSet presAssocID="{269E6734-AD3D-4140-AE50-8B30DF0DC0F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0D85FCB-EAA8-499F-B767-5D43D01EEDD5}" type="pres">
      <dgm:prSet presAssocID="{269E6734-AD3D-4140-AE50-8B30DF0DC0F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CA7FB-9169-4CDD-8172-947FC7C0BAD1}" type="pres">
      <dgm:prSet presAssocID="{8E11B064-F569-4B7E-8174-0F2BC615939E}" presName="sp" presStyleCnt="0"/>
      <dgm:spPr/>
    </dgm:pt>
    <dgm:pt modelId="{7CDBEF5C-4089-4431-B092-44AA583504E1}" type="pres">
      <dgm:prSet presAssocID="{43E73123-46DD-471F-B11A-ADC4E587CC87}" presName="composite" presStyleCnt="0"/>
      <dgm:spPr/>
    </dgm:pt>
    <dgm:pt modelId="{DF0FC4B6-E308-47CB-9432-7A61446A50CD}" type="pres">
      <dgm:prSet presAssocID="{43E73123-46DD-471F-B11A-ADC4E587CC8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BC2F862-C16B-4F90-92AB-5307A598A2A5}" type="pres">
      <dgm:prSet presAssocID="{43E73123-46DD-471F-B11A-ADC4E587CC8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A9821-37D7-4809-84C6-E3A304BF3ABF}" type="pres">
      <dgm:prSet presAssocID="{2CEF86F1-3AFE-41F1-A427-B323E590067B}" presName="sp" presStyleCnt="0"/>
      <dgm:spPr/>
    </dgm:pt>
    <dgm:pt modelId="{645D3F45-29EA-4608-AD5B-E3D2ADB037C0}" type="pres">
      <dgm:prSet presAssocID="{87C16A21-F667-4594-9AF6-EC89E1CF45A6}" presName="composite" presStyleCnt="0"/>
      <dgm:spPr/>
    </dgm:pt>
    <dgm:pt modelId="{72E16E4F-50DF-449F-88BC-23D1EBBE9ED0}" type="pres">
      <dgm:prSet presAssocID="{87C16A21-F667-4594-9AF6-EC89E1CF45A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035AA-F52E-4EE9-A545-042F012F1D79}" type="pres">
      <dgm:prSet presAssocID="{87C16A21-F667-4594-9AF6-EC89E1CF45A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7E977-E77C-4D34-9720-883DECD74DC3}" type="presOf" srcId="{F559EAA2-9AC1-43F6-A6E3-15DB87B43993}" destId="{D48035AA-F52E-4EE9-A545-042F012F1D79}" srcOrd="0" destOrd="1" presId="urn:microsoft.com/office/officeart/2005/8/layout/chevron2"/>
    <dgm:cxn modelId="{FF4EBB3B-DF4F-4E9C-83AC-B525147CF7BD}" type="presOf" srcId="{D8CBF480-28F7-426F-87D0-60122DF0918B}" destId="{D48035AA-F52E-4EE9-A545-042F012F1D79}" srcOrd="0" destOrd="0" presId="urn:microsoft.com/office/officeart/2005/8/layout/chevron2"/>
    <dgm:cxn modelId="{DF3C56B1-049C-4AA1-94D2-4D323D9D90B9}" srcId="{87C16A21-F667-4594-9AF6-EC89E1CF45A6}" destId="{F559EAA2-9AC1-43F6-A6E3-15DB87B43993}" srcOrd="1" destOrd="0" parTransId="{761C8A6E-1F52-420E-911C-24686B4F7361}" sibTransId="{0099FD1C-14E6-444F-B559-DB3462E64EC7}"/>
    <dgm:cxn modelId="{DB3F484D-D1E4-4314-8E13-8283EB3D28F1}" srcId="{53AA0B28-2217-4806-BADB-01D40ABF3A3D}" destId="{269E6734-AD3D-4140-AE50-8B30DF0DC0F3}" srcOrd="0" destOrd="0" parTransId="{28FF6462-6086-461E-98D9-DCBABA7C4E62}" sibTransId="{8E11B064-F569-4B7E-8174-0F2BC615939E}"/>
    <dgm:cxn modelId="{E081A047-948E-4CC5-B517-8DB1C8FDB5ED}" type="presOf" srcId="{53AA0B28-2217-4806-BADB-01D40ABF3A3D}" destId="{2223A937-436D-41D8-B03B-AB1098DE695B}" srcOrd="0" destOrd="0" presId="urn:microsoft.com/office/officeart/2005/8/layout/chevron2"/>
    <dgm:cxn modelId="{E1BE5C13-E762-444A-AA82-B6BD873F2D8C}" srcId="{53AA0B28-2217-4806-BADB-01D40ABF3A3D}" destId="{43E73123-46DD-471F-B11A-ADC4E587CC87}" srcOrd="1" destOrd="0" parTransId="{3126E001-5EB5-40FA-B799-8F8A3BBDDD44}" sibTransId="{2CEF86F1-3AFE-41F1-A427-B323E590067B}"/>
    <dgm:cxn modelId="{9BC1C87A-8484-4BA8-813F-E80B0C5C001A}" type="presOf" srcId="{269E6734-AD3D-4140-AE50-8B30DF0DC0F3}" destId="{6D85EB6E-3307-493D-90F1-188DE049624B}" srcOrd="0" destOrd="0" presId="urn:microsoft.com/office/officeart/2005/8/layout/chevron2"/>
    <dgm:cxn modelId="{FCC081A3-8D98-4CB2-B46E-F900F82F7D1E}" srcId="{87C16A21-F667-4594-9AF6-EC89E1CF45A6}" destId="{D8CBF480-28F7-426F-87D0-60122DF0918B}" srcOrd="0" destOrd="0" parTransId="{76E0B9E3-12CD-48C0-8EBA-6A0DD426413B}" sibTransId="{045CFD9F-1FE3-456E-9C42-4B1E0383EB5C}"/>
    <dgm:cxn modelId="{8F9ED2F2-36E3-4068-87DA-AF11D2B501CC}" srcId="{43E73123-46DD-471F-B11A-ADC4E587CC87}" destId="{C1AAD415-CD81-4326-AC05-9A976E6A30E6}" srcOrd="1" destOrd="0" parTransId="{457A23C3-DF52-4560-8508-2F5B9591F6C0}" sibTransId="{A9DCD11B-04E7-4821-A1B3-2211D388CE68}"/>
    <dgm:cxn modelId="{C947AD6C-D415-4E50-A3DA-B01BE02245AC}" type="presOf" srcId="{43E73123-46DD-471F-B11A-ADC4E587CC87}" destId="{DF0FC4B6-E308-47CB-9432-7A61446A50CD}" srcOrd="0" destOrd="0" presId="urn:microsoft.com/office/officeart/2005/8/layout/chevron2"/>
    <dgm:cxn modelId="{5A2D553A-9B35-466D-A18A-3CC8DA2367E9}" srcId="{269E6734-AD3D-4140-AE50-8B30DF0DC0F3}" destId="{6A49F5C3-3FED-4BC7-A6E5-17B3FF3C8E35}" srcOrd="1" destOrd="0" parTransId="{FE93B157-AF64-4D64-9BCC-BA2AC18774D8}" sibTransId="{8FB2517F-B347-4C0F-AF3D-712D1B195074}"/>
    <dgm:cxn modelId="{FED4CE0E-1A09-4DFC-ADF9-A1A3BB616CEB}" type="presOf" srcId="{0CE334C5-918D-4032-AE92-05610A8BFF33}" destId="{8BC2F862-C16B-4F90-92AB-5307A598A2A5}" srcOrd="0" destOrd="0" presId="urn:microsoft.com/office/officeart/2005/8/layout/chevron2"/>
    <dgm:cxn modelId="{9AC403CE-29C3-4831-98C3-51B893ECB23E}" srcId="{269E6734-AD3D-4140-AE50-8B30DF0DC0F3}" destId="{D3CE4142-5AB5-4FE9-B27A-C5453A3CF22A}" srcOrd="0" destOrd="0" parTransId="{110B35BB-E291-4FF2-B9A1-6219DD140CEA}" sibTransId="{C8E2DA2B-DCE1-495C-96A4-159806C3724A}"/>
    <dgm:cxn modelId="{5BA7FA22-C93D-4808-92C2-DF5D461791ED}" type="presOf" srcId="{D3CE4142-5AB5-4FE9-B27A-C5453A3CF22A}" destId="{C0D85FCB-EAA8-499F-B767-5D43D01EEDD5}" srcOrd="0" destOrd="0" presId="urn:microsoft.com/office/officeart/2005/8/layout/chevron2"/>
    <dgm:cxn modelId="{5A553AC0-B67D-44B4-86E8-7318E2AD3BFD}" type="presOf" srcId="{C1AAD415-CD81-4326-AC05-9A976E6A30E6}" destId="{8BC2F862-C16B-4F90-92AB-5307A598A2A5}" srcOrd="0" destOrd="1" presId="urn:microsoft.com/office/officeart/2005/8/layout/chevron2"/>
    <dgm:cxn modelId="{1845619A-6342-4654-8A7C-2CF228626E7E}" type="presOf" srcId="{6A49F5C3-3FED-4BC7-A6E5-17B3FF3C8E35}" destId="{C0D85FCB-EAA8-499F-B767-5D43D01EEDD5}" srcOrd="0" destOrd="1" presId="urn:microsoft.com/office/officeart/2005/8/layout/chevron2"/>
    <dgm:cxn modelId="{36A1E0F0-B0EB-4264-BF35-BD084CE8ADA4}" srcId="{43E73123-46DD-471F-B11A-ADC4E587CC87}" destId="{0CE334C5-918D-4032-AE92-05610A8BFF33}" srcOrd="0" destOrd="0" parTransId="{D30BD50E-9577-42F4-B5A0-B3C8EC8045DB}" sibTransId="{6A755535-A8AA-48A5-AF83-696778AE85FD}"/>
    <dgm:cxn modelId="{3F085EDB-2DDD-4520-8B9F-003AF19C5B92}" srcId="{53AA0B28-2217-4806-BADB-01D40ABF3A3D}" destId="{87C16A21-F667-4594-9AF6-EC89E1CF45A6}" srcOrd="2" destOrd="0" parTransId="{20F17118-87D6-4F30-A61B-939458BF8266}" sibTransId="{F7D6AEB2-27AC-47C5-9480-39661C5EB7AD}"/>
    <dgm:cxn modelId="{812FED56-00A1-47D7-9CC0-E3F6D69AA2BE}" type="presOf" srcId="{87C16A21-F667-4594-9AF6-EC89E1CF45A6}" destId="{72E16E4F-50DF-449F-88BC-23D1EBBE9ED0}" srcOrd="0" destOrd="0" presId="urn:microsoft.com/office/officeart/2005/8/layout/chevron2"/>
    <dgm:cxn modelId="{9EE99C80-7CB8-4BC0-B396-EED61299D56F}" type="presParOf" srcId="{2223A937-436D-41D8-B03B-AB1098DE695B}" destId="{96F5057D-B11F-4DA3-8091-A63A5C23EF60}" srcOrd="0" destOrd="0" presId="urn:microsoft.com/office/officeart/2005/8/layout/chevron2"/>
    <dgm:cxn modelId="{21A0623C-5FA6-4C41-A53E-BAD7DF4BE21A}" type="presParOf" srcId="{96F5057D-B11F-4DA3-8091-A63A5C23EF60}" destId="{6D85EB6E-3307-493D-90F1-188DE049624B}" srcOrd="0" destOrd="0" presId="urn:microsoft.com/office/officeart/2005/8/layout/chevron2"/>
    <dgm:cxn modelId="{1C097DD4-6241-4C4F-901D-3C9B5F9E449D}" type="presParOf" srcId="{96F5057D-B11F-4DA3-8091-A63A5C23EF60}" destId="{C0D85FCB-EAA8-499F-B767-5D43D01EEDD5}" srcOrd="1" destOrd="0" presId="urn:microsoft.com/office/officeart/2005/8/layout/chevron2"/>
    <dgm:cxn modelId="{D1D606DF-72D5-4D98-8275-5C305E5BA341}" type="presParOf" srcId="{2223A937-436D-41D8-B03B-AB1098DE695B}" destId="{BD7CA7FB-9169-4CDD-8172-947FC7C0BAD1}" srcOrd="1" destOrd="0" presId="urn:microsoft.com/office/officeart/2005/8/layout/chevron2"/>
    <dgm:cxn modelId="{13696124-C8EB-4E0D-AE28-D1C44A3153E3}" type="presParOf" srcId="{2223A937-436D-41D8-B03B-AB1098DE695B}" destId="{7CDBEF5C-4089-4431-B092-44AA583504E1}" srcOrd="2" destOrd="0" presId="urn:microsoft.com/office/officeart/2005/8/layout/chevron2"/>
    <dgm:cxn modelId="{AA1D1526-326F-4D22-9AA1-D92563A0430C}" type="presParOf" srcId="{7CDBEF5C-4089-4431-B092-44AA583504E1}" destId="{DF0FC4B6-E308-47CB-9432-7A61446A50CD}" srcOrd="0" destOrd="0" presId="urn:microsoft.com/office/officeart/2005/8/layout/chevron2"/>
    <dgm:cxn modelId="{113A96DC-5A76-45BE-B000-E56B0F44331A}" type="presParOf" srcId="{7CDBEF5C-4089-4431-B092-44AA583504E1}" destId="{8BC2F862-C16B-4F90-92AB-5307A598A2A5}" srcOrd="1" destOrd="0" presId="urn:microsoft.com/office/officeart/2005/8/layout/chevron2"/>
    <dgm:cxn modelId="{07ADE2C0-EEDC-4ADB-817C-93AD1F0FED2A}" type="presParOf" srcId="{2223A937-436D-41D8-B03B-AB1098DE695B}" destId="{696A9821-37D7-4809-84C6-E3A304BF3ABF}" srcOrd="3" destOrd="0" presId="urn:microsoft.com/office/officeart/2005/8/layout/chevron2"/>
    <dgm:cxn modelId="{A958EA6F-93FD-4A44-8ACD-7A690C11BFA3}" type="presParOf" srcId="{2223A937-436D-41D8-B03B-AB1098DE695B}" destId="{645D3F45-29EA-4608-AD5B-E3D2ADB037C0}" srcOrd="4" destOrd="0" presId="urn:microsoft.com/office/officeart/2005/8/layout/chevron2"/>
    <dgm:cxn modelId="{51228701-8D02-4A3C-904C-C9A22A1185DC}" type="presParOf" srcId="{645D3F45-29EA-4608-AD5B-E3D2ADB037C0}" destId="{72E16E4F-50DF-449F-88BC-23D1EBBE9ED0}" srcOrd="0" destOrd="0" presId="urn:microsoft.com/office/officeart/2005/8/layout/chevron2"/>
    <dgm:cxn modelId="{DD2D71D1-C759-47E3-924C-B22CC7B588A0}" type="presParOf" srcId="{645D3F45-29EA-4608-AD5B-E3D2ADB037C0}" destId="{D48035AA-F52E-4EE9-A545-042F012F1D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425C6-3F6C-4AB3-8E0F-5AF4ECBFAAAC}">
      <dsp:nvSpPr>
        <dsp:cNvPr id="0" name=""/>
        <dsp:cNvSpPr/>
      </dsp:nvSpPr>
      <dsp:spPr>
        <a:xfrm>
          <a:off x="0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Automobile Guidance	</a:t>
          </a:r>
          <a:endParaRPr lang="en-US" sz="3000" kern="1200" dirty="0"/>
        </a:p>
      </dsp:txBody>
      <dsp:txXfrm>
        <a:off x="0" y="682624"/>
        <a:ext cx="2571749" cy="1543050"/>
      </dsp:txXfrm>
    </dsp:sp>
    <dsp:sp modelId="{8387A5DD-6E0F-4591-933D-341D311C55D0}">
      <dsp:nvSpPr>
        <dsp:cNvPr id="0" name=""/>
        <dsp:cNvSpPr/>
      </dsp:nvSpPr>
      <dsp:spPr>
        <a:xfrm>
          <a:off x="2828924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Sports Guidance</a:t>
          </a:r>
          <a:endParaRPr lang="en-US" sz="3000" kern="1200" dirty="0"/>
        </a:p>
      </dsp:txBody>
      <dsp:txXfrm>
        <a:off x="2828924" y="682624"/>
        <a:ext cx="2571749" cy="1543050"/>
      </dsp:txXfrm>
    </dsp:sp>
    <dsp:sp modelId="{32C8C4AF-3191-42F5-96EE-EED991ED0538}">
      <dsp:nvSpPr>
        <dsp:cNvPr id="0" name=""/>
        <dsp:cNvSpPr/>
      </dsp:nvSpPr>
      <dsp:spPr>
        <a:xfrm>
          <a:off x="5657849" y="6826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Household Chores</a:t>
          </a:r>
          <a:endParaRPr lang="en-US" sz="3000" kern="1200" dirty="0"/>
        </a:p>
      </dsp:txBody>
      <dsp:txXfrm>
        <a:off x="5657849" y="682624"/>
        <a:ext cx="2571749" cy="1543050"/>
      </dsp:txXfrm>
    </dsp:sp>
    <dsp:sp modelId="{81CC988F-812F-4B30-8D08-B6E29161A5CA}">
      <dsp:nvSpPr>
        <dsp:cNvPr id="0" name=""/>
        <dsp:cNvSpPr/>
      </dsp:nvSpPr>
      <dsp:spPr>
        <a:xfrm>
          <a:off x="1414462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Television</a:t>
          </a:r>
          <a:endParaRPr lang="en-US" sz="3000" kern="1200" dirty="0"/>
        </a:p>
      </dsp:txBody>
      <dsp:txXfrm>
        <a:off x="1414462" y="2482850"/>
        <a:ext cx="2571749" cy="1543050"/>
      </dsp:txXfrm>
    </dsp:sp>
    <dsp:sp modelId="{97261E9C-7465-4699-960C-0CD9C1B81884}">
      <dsp:nvSpPr>
        <dsp:cNvPr id="0" name=""/>
        <dsp:cNvSpPr/>
      </dsp:nvSpPr>
      <dsp:spPr>
        <a:xfrm>
          <a:off x="4243387" y="248285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Other things you can imagine</a:t>
          </a:r>
          <a:endParaRPr lang="en-US" sz="3000" kern="1200" dirty="0"/>
        </a:p>
      </dsp:txBody>
      <dsp:txXfrm>
        <a:off x="4243387" y="2482850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5EB6E-3307-493D-90F1-188DE049624B}">
      <dsp:nvSpPr>
        <dsp:cNvPr id="0" name=""/>
        <dsp:cNvSpPr/>
      </dsp:nvSpPr>
      <dsp:spPr>
        <a:xfrm rot="5400000">
          <a:off x="-254508" y="256717"/>
          <a:ext cx="1696724" cy="1187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Revolutionize</a:t>
          </a:r>
          <a:endParaRPr lang="en-US" sz="1400" kern="1200" dirty="0"/>
        </a:p>
      </dsp:txBody>
      <dsp:txXfrm rot="-5400000">
        <a:off x="1" y="596063"/>
        <a:ext cx="1187707" cy="509017"/>
      </dsp:txXfrm>
    </dsp:sp>
    <dsp:sp modelId="{C0D85FCB-EAA8-499F-B767-5D43D01EEDD5}">
      <dsp:nvSpPr>
        <dsp:cNvPr id="0" name=""/>
        <dsp:cNvSpPr/>
      </dsp:nvSpPr>
      <dsp:spPr>
        <a:xfrm rot="5400000">
          <a:off x="4157218" y="-2967301"/>
          <a:ext cx="1102870" cy="7041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Has revolutionized all audiences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Made billions of dollars</a:t>
          </a:r>
          <a:endParaRPr lang="en-US" sz="2700" kern="1200" dirty="0"/>
        </a:p>
      </dsp:txBody>
      <dsp:txXfrm rot="-5400000">
        <a:off x="1187707" y="56048"/>
        <a:ext cx="6988054" cy="995194"/>
      </dsp:txXfrm>
    </dsp:sp>
    <dsp:sp modelId="{DF0FC4B6-E308-47CB-9432-7A61446A50CD}">
      <dsp:nvSpPr>
        <dsp:cNvPr id="0" name=""/>
        <dsp:cNvSpPr/>
      </dsp:nvSpPr>
      <dsp:spPr>
        <a:xfrm rot="5400000">
          <a:off x="-254508" y="1760408"/>
          <a:ext cx="1696724" cy="1187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Captivate</a:t>
          </a:r>
          <a:endParaRPr lang="en-US" sz="1400" kern="1200" dirty="0"/>
        </a:p>
      </dsp:txBody>
      <dsp:txXfrm rot="-5400000">
        <a:off x="1" y="2099754"/>
        <a:ext cx="1187707" cy="509017"/>
      </dsp:txXfrm>
    </dsp:sp>
    <dsp:sp modelId="{8BC2F862-C16B-4F90-92AB-5307A598A2A5}">
      <dsp:nvSpPr>
        <dsp:cNvPr id="0" name=""/>
        <dsp:cNvSpPr/>
      </dsp:nvSpPr>
      <dsp:spPr>
        <a:xfrm rot="5400000">
          <a:off x="4157218" y="-1463610"/>
          <a:ext cx="1102870" cy="7041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Captivates the senses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Captivates your every move</a:t>
          </a:r>
          <a:endParaRPr lang="en-US" sz="2700" kern="1200" dirty="0"/>
        </a:p>
      </dsp:txBody>
      <dsp:txXfrm rot="-5400000">
        <a:off x="1187707" y="1559739"/>
        <a:ext cx="6988054" cy="995194"/>
      </dsp:txXfrm>
    </dsp:sp>
    <dsp:sp modelId="{72E16E4F-50DF-449F-88BC-23D1EBBE9ED0}">
      <dsp:nvSpPr>
        <dsp:cNvPr id="0" name=""/>
        <dsp:cNvSpPr/>
      </dsp:nvSpPr>
      <dsp:spPr>
        <a:xfrm rot="5400000">
          <a:off x="-254508" y="3264100"/>
          <a:ext cx="1696724" cy="11877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Moderation</a:t>
          </a:r>
          <a:endParaRPr lang="en-US" sz="1400" kern="1200" dirty="0"/>
        </a:p>
      </dsp:txBody>
      <dsp:txXfrm rot="-5400000">
        <a:off x="1" y="3603446"/>
        <a:ext cx="1187707" cy="509017"/>
      </dsp:txXfrm>
    </dsp:sp>
    <dsp:sp modelId="{D48035AA-F52E-4EE9-A545-042F012F1D79}">
      <dsp:nvSpPr>
        <dsp:cNvPr id="0" name=""/>
        <dsp:cNvSpPr/>
      </dsp:nvSpPr>
      <dsp:spPr>
        <a:xfrm rot="5400000">
          <a:off x="4157218" y="40080"/>
          <a:ext cx="1102870" cy="7041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Use in moderation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Don’t overdo what you could do yourself</a:t>
          </a:r>
          <a:endParaRPr lang="en-US" sz="2700" kern="1200" dirty="0"/>
        </a:p>
      </dsp:txBody>
      <dsp:txXfrm rot="-5400000">
        <a:off x="1187707" y="3063429"/>
        <a:ext cx="6988054" cy="995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7C98D-BACB-48CF-8BAE-0F6BA4064786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0B88D-C39F-4CD0-BD70-0D3E3BBF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used for just about anything</a:t>
            </a:r>
            <a:r>
              <a:rPr lang="en-US" baseline="0" dirty="0" smtClean="0"/>
              <a:t> therefore it is your preference what you choose to use it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0B88D-C39F-4CD0-BD70-0D3E3BBF7E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CFB490-79FF-4CF0-8E9D-C8131CAB7804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819E90-A137-4952-BE58-EBE50103156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blogs/technology/2013/02/myo-wearable-gesture-control-unleash-your-inner-jedi/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signboom.com/technology/myo-wearable-gesture-controlled-arm-ban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MYO - Wearable Gesture Control from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Thalmic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Labs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Comes in a few colors.</a:t>
            </a:r>
          </a:p>
          <a:p>
            <a:r>
              <a:rPr lang="en-US" dirty="0" smtClean="0"/>
              <a:t>Can be used for adventure, television, sports and athletics, household duties and chores and more. </a:t>
            </a:r>
          </a:p>
          <a:p>
            <a:r>
              <a:rPr lang="en-US" dirty="0" smtClean="0"/>
              <a:t>It has revolutionized even the existence of Microsoft.</a:t>
            </a:r>
          </a:p>
          <a:p>
            <a:r>
              <a:rPr lang="en-US" dirty="0" smtClean="0"/>
              <a:t>Sales have surpassed that of Microsoft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1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MYO GESTURE CONTROL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INNOVATIVE</a:t>
            </a:r>
          </a:p>
          <a:p>
            <a:r>
              <a:rPr lang="en-US" dirty="0" smtClean="0"/>
              <a:t>RESTORATIVE</a:t>
            </a:r>
          </a:p>
          <a:p>
            <a:r>
              <a:rPr lang="en-US" dirty="0" smtClean="0"/>
              <a:t>ACTIVE</a:t>
            </a:r>
          </a:p>
          <a:p>
            <a:r>
              <a:rPr lang="en-US" dirty="0" smtClean="0"/>
              <a:t>EXPENSIVE</a:t>
            </a:r>
          </a:p>
          <a:p>
            <a:r>
              <a:rPr lang="en-US" dirty="0" smtClean="0"/>
              <a:t>NEW DIMENSION TO TECHNOLOGY</a:t>
            </a:r>
          </a:p>
          <a:p>
            <a:r>
              <a:rPr lang="en-US" dirty="0" smtClean="0"/>
              <a:t>BETTER THAN MICROSOFT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33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MYO - Wearable Gesture Control from </a:t>
            </a:r>
            <a:r>
              <a:rPr lang="en-US" sz="4400" dirty="0" err="1"/>
              <a:t>Thalmic</a:t>
            </a:r>
            <a:r>
              <a:rPr lang="en-US" sz="4400" dirty="0"/>
              <a:t>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control of your new Wearable Gesture Control from </a:t>
            </a:r>
            <a:r>
              <a:rPr lang="en-US" dirty="0" err="1" smtClean="0"/>
              <a:t>Thalmic</a:t>
            </a:r>
            <a:r>
              <a:rPr lang="en-US" dirty="0" smtClean="0"/>
              <a:t> Labs.</a:t>
            </a:r>
          </a:p>
          <a:p>
            <a:r>
              <a:rPr lang="en-US" dirty="0" smtClean="0"/>
              <a:t>Simply put on your arm and wave or point to the direction of the duty or chore you want done and it does it.</a:t>
            </a:r>
          </a:p>
          <a:p>
            <a:r>
              <a:rPr lang="en-US" dirty="0" smtClean="0"/>
              <a:t>Great for tutoring and power point presentations/educational use</a:t>
            </a:r>
          </a:p>
          <a:p>
            <a:r>
              <a:rPr lang="en-US" dirty="0" smtClean="0"/>
              <a:t>Can use for about just anything.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74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MYO - Wearable Gesture Control from </a:t>
            </a:r>
            <a:r>
              <a:rPr lang="en-US" sz="4400" dirty="0" err="1"/>
              <a:t>Thalmic</a:t>
            </a:r>
            <a:r>
              <a:rPr lang="en-US" sz="4400" dirty="0"/>
              <a:t> Labs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48856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796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bomb.wav"/>
          </p:stSnd>
        </p:sndAc>
      </p:transition>
    </mc:Choice>
    <mc:Fallback>
      <p:transition spd="slow"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MYO - Wearable Gesture Control from </a:t>
            </a:r>
            <a:r>
              <a:rPr lang="en-US" sz="4400" dirty="0" err="1"/>
              <a:t>Thalmic</a:t>
            </a:r>
            <a:r>
              <a:rPr lang="en-US" sz="4400" dirty="0"/>
              <a:t> Labs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38770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3259007"/>
      </p:ext>
    </p:extLst>
  </p:cSld>
  <p:clrMapOvr>
    <a:masterClrMapping/>
  </p:clrMapOvr>
  <p:transition spd="slow">
    <p:pull dir="l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MYO - Wearable Gesture Control from </a:t>
            </a:r>
            <a:r>
              <a:rPr lang="en-US" sz="4400" dirty="0" err="1"/>
              <a:t>Thalmic</a:t>
            </a:r>
            <a:r>
              <a:rPr lang="en-US" sz="4400" dirty="0"/>
              <a:t> Labs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43003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breeze.wav"/>
          </p:stSnd>
        </p:sndAc>
      </p:transition>
    </mc:Choice>
    <mc:Fallback>
      <p:transition spd="med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84735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43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Myo</a:t>
            </a:r>
            <a:r>
              <a:rPr lang="en-US" dirty="0" smtClean="0"/>
              <a:t> wearable gesture control </a:t>
            </a:r>
            <a:r>
              <a:rPr lang="en-US" dirty="0"/>
              <a:t>Retrieved from: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://abcnews.go.com/blogs/technology/2013/02/myo-wearable-gesture-control-unleash-your-inner-jedi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MYO wearable gesture controlled arm band by </a:t>
            </a:r>
            <a:r>
              <a:rPr lang="en-US" dirty="0" err="1"/>
              <a:t>thalmic</a:t>
            </a:r>
            <a:r>
              <a:rPr lang="en-US" dirty="0"/>
              <a:t> labs Retrieved from: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://www.designboom.com/technology/myo-wearable-gesture-controlled-arm-band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3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  <p:sndAc>
          <p:stSnd>
            <p:snd r:embed="rId2" name="drumroll.wav"/>
          </p:stSnd>
        </p:sndAc>
      </p:transition>
    </mc:Choice>
    <mc:Fallback>
      <p:transition spd="slow">
        <p:diamond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229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 MYO - Wearable Gesture Control from Thalmic Labs</vt:lpstr>
      <vt:lpstr>MYO GESTURE CONTROL BANDS</vt:lpstr>
      <vt:lpstr>MYO - Wearable Gesture Control from Thalmic Labs</vt:lpstr>
      <vt:lpstr>MYO - Wearable Gesture Control from Thalmic Labs</vt:lpstr>
      <vt:lpstr>MYO - Wearable Gesture Control from Thalmic Labs</vt:lpstr>
      <vt:lpstr>MYO - Wearable Gesture Control from Thalmic Labs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 - Wearable Gesture Control from Thalmic Labs</dc:title>
  <dc:creator>Heidi Thompson</dc:creator>
  <cp:lastModifiedBy>Nicole Becnel</cp:lastModifiedBy>
  <cp:revision>5</cp:revision>
  <dcterms:created xsi:type="dcterms:W3CDTF">2013-11-12T14:20:38Z</dcterms:created>
  <dcterms:modified xsi:type="dcterms:W3CDTF">2013-11-12T14:40:04Z</dcterms:modified>
</cp:coreProperties>
</file>