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30" autoAdjust="0"/>
    <p:restoredTop sz="94660"/>
  </p:normalViewPr>
  <p:slideViewPr>
    <p:cSldViewPr>
      <p:cViewPr varScale="1">
        <p:scale>
          <a:sx n="84" d="100"/>
          <a:sy n="84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1C1F1-FE73-477A-8A19-69D957E12E56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28A92-D881-492E-B068-C2C0F063FD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28A92-D881-492E-B068-C2C0F063FD2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28A92-D881-492E-B068-C2C0F063FD2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28A92-D881-492E-B068-C2C0F063FD2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28A92-D881-492E-B068-C2C0F063FD2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28A92-D881-492E-B068-C2C0F063FD2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28A92-D881-492E-B068-C2C0F063FD2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Course</a:t>
            </a:r>
          </a:p>
          <a:p>
            <a:r>
              <a:rPr lang="en-US" dirty="0" smtClean="0"/>
              <a:t>Instructor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Sarah Grimke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Born on 26</a:t>
            </a:r>
            <a:r>
              <a:rPr lang="en-US" baseline="30000" dirty="0" smtClean="0"/>
              <a:t>th</a:t>
            </a:r>
            <a:r>
              <a:rPr lang="en-US" dirty="0" smtClean="0"/>
              <a:t> November 1792 in South Carolina</a:t>
            </a:r>
          </a:p>
          <a:p>
            <a:endParaRPr lang="en-US" dirty="0" smtClean="0"/>
          </a:p>
          <a:p>
            <a:r>
              <a:rPr lang="en-US" dirty="0" smtClean="0"/>
              <a:t>Belonged to a well-to-do family</a:t>
            </a:r>
          </a:p>
          <a:p>
            <a:pPr lvl="1"/>
            <a:r>
              <a:rPr lang="en-US" dirty="0" smtClean="0"/>
              <a:t>Father was a plantation owner and judge</a:t>
            </a:r>
          </a:p>
          <a:p>
            <a:pPr lvl="1"/>
            <a:r>
              <a:rPr lang="en-US" dirty="0" smtClean="0"/>
              <a:t>Mother was an obedient wife and a housewife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Desire to attend a university not fulfilled</a:t>
            </a:r>
          </a:p>
          <a:p>
            <a:pPr lvl="1"/>
            <a:r>
              <a:rPr lang="en-US" dirty="0" smtClean="0"/>
              <a:t>Women in early 19</a:t>
            </a:r>
            <a:r>
              <a:rPr lang="en-US" baseline="30000" dirty="0" smtClean="0"/>
              <a:t>th</a:t>
            </a:r>
            <a:r>
              <a:rPr lang="en-US" dirty="0" smtClean="0"/>
              <a:t> century American belonged at home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Grimke’s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One of the first women from the South to oppose slavery</a:t>
            </a:r>
          </a:p>
          <a:p>
            <a:endParaRPr lang="en-US" sz="2400" dirty="0" smtClean="0"/>
          </a:p>
          <a:p>
            <a:r>
              <a:rPr lang="en-US" sz="2400" dirty="0" smtClean="0"/>
              <a:t>One of the first suffragists to strive for equal rights for women</a:t>
            </a:r>
          </a:p>
          <a:p>
            <a:endParaRPr lang="en-US" sz="2400" dirty="0" smtClean="0"/>
          </a:p>
          <a:p>
            <a:r>
              <a:rPr lang="en-US" sz="2400" dirty="0" smtClean="0"/>
              <a:t>Wrote several articles and books to get her message across</a:t>
            </a:r>
          </a:p>
          <a:p>
            <a:endParaRPr lang="en-US" sz="2400" dirty="0" smtClean="0"/>
          </a:p>
          <a:p>
            <a:r>
              <a:rPr lang="en-US" sz="2400" dirty="0" smtClean="0"/>
              <a:t>Took a stand against church’s teachings</a:t>
            </a:r>
          </a:p>
          <a:p>
            <a:endParaRPr lang="en-US" sz="2400" dirty="0" smtClean="0"/>
          </a:p>
          <a:p>
            <a:r>
              <a:rPr lang="en-US" sz="2400" dirty="0" smtClean="0"/>
              <a:t>Inspired other suffrage leaders including Lucy Stone and Lydia Maria Child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Grimke and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763000" cy="4572000"/>
          </a:xfrm>
        </p:spPr>
        <p:txBody>
          <a:bodyPr/>
          <a:lstStyle/>
          <a:p>
            <a:r>
              <a:rPr lang="en-US" sz="2400" dirty="0" smtClean="0"/>
              <a:t>Published </a:t>
            </a:r>
            <a:r>
              <a:rPr lang="en-US" sz="2400" i="1" dirty="0" smtClean="0"/>
              <a:t>Epistle </a:t>
            </a:r>
            <a:r>
              <a:rPr lang="en-US" sz="2400" i="1" dirty="0" smtClean="0"/>
              <a:t>to the Clergy of the Southern </a:t>
            </a:r>
            <a:r>
              <a:rPr lang="en-US" sz="2400" i="1" dirty="0" smtClean="0"/>
              <a:t>States </a:t>
            </a:r>
            <a:r>
              <a:rPr lang="en-US" sz="2400" dirty="0" smtClean="0"/>
              <a:t>in 1836</a:t>
            </a:r>
            <a:endParaRPr lang="en-US" sz="2400" i="1" dirty="0" smtClean="0"/>
          </a:p>
          <a:p>
            <a:pPr lvl="1"/>
            <a:r>
              <a:rPr lang="en-US" sz="2000" dirty="0" smtClean="0"/>
              <a:t>Challenged church leaders in slave states to oppose slavery</a:t>
            </a:r>
          </a:p>
          <a:p>
            <a:pPr lvl="2"/>
            <a:r>
              <a:rPr lang="en-US" sz="1800" dirty="0" smtClean="0"/>
              <a:t>Slave states included Alabama</a:t>
            </a:r>
            <a:r>
              <a:rPr lang="en-US" sz="1800" dirty="0" smtClean="0"/>
              <a:t>, Georgia, Mississippi, and </a:t>
            </a:r>
            <a:r>
              <a:rPr lang="en-US" sz="1800" dirty="0" smtClean="0"/>
              <a:t>Virginia</a:t>
            </a:r>
          </a:p>
          <a:p>
            <a:pPr lvl="2"/>
            <a:endParaRPr lang="en-US" sz="1800" dirty="0" smtClean="0"/>
          </a:p>
          <a:p>
            <a:r>
              <a:rPr lang="en-US" sz="2400" i="1" dirty="0" smtClean="0"/>
              <a:t>Joined American Anti-Slavery </a:t>
            </a:r>
            <a:r>
              <a:rPr lang="en-US" sz="2400" i="1" dirty="0" smtClean="0"/>
              <a:t>Society</a:t>
            </a:r>
          </a:p>
          <a:p>
            <a:pPr lvl="1"/>
            <a:r>
              <a:rPr lang="en-US" sz="1900" dirty="0" smtClean="0"/>
              <a:t>Organization’s leaders included William Lloyd Garrison and Frederick Douglass</a:t>
            </a:r>
          </a:p>
          <a:p>
            <a:pPr lvl="1"/>
            <a:endParaRPr lang="en-US" sz="1900" dirty="0" smtClean="0"/>
          </a:p>
          <a:p>
            <a:r>
              <a:rPr lang="en-US" sz="2400" dirty="0" smtClean="0"/>
              <a:t>Gave numerous speeches and addresses in support of slavery abolition</a:t>
            </a:r>
            <a:endParaRPr lang="en-US" sz="2400" dirty="0" smtClean="0"/>
          </a:p>
          <a:p>
            <a:pPr lvl="2"/>
            <a:endParaRPr lang="en-US" sz="1800" dirty="0" smtClean="0"/>
          </a:p>
          <a:p>
            <a:endParaRPr lang="en-US" dirty="0" smtClean="0"/>
          </a:p>
          <a:p>
            <a:pPr lvl="2"/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Grimke and Women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400" dirty="0" smtClean="0"/>
              <a:t>One of the founders of the suffrage movement in America</a:t>
            </a:r>
          </a:p>
          <a:p>
            <a:endParaRPr lang="en-US" sz="2400" dirty="0" smtClean="0"/>
          </a:p>
          <a:p>
            <a:r>
              <a:rPr lang="en-US" sz="2400" dirty="0" smtClean="0"/>
              <a:t>Published </a:t>
            </a:r>
            <a:r>
              <a:rPr lang="en-US" sz="2400" i="1" dirty="0" smtClean="0"/>
              <a:t>Letters on the Equality of the Sexes and the Condition of </a:t>
            </a:r>
            <a:r>
              <a:rPr lang="en-US" sz="2400" i="1" dirty="0" smtClean="0"/>
              <a:t>Women </a:t>
            </a:r>
            <a:r>
              <a:rPr lang="en-US" sz="2400" dirty="0" smtClean="0"/>
              <a:t>in 1838 </a:t>
            </a:r>
          </a:p>
          <a:p>
            <a:pPr lvl="1"/>
            <a:r>
              <a:rPr lang="en-US" sz="2600" dirty="0" smtClean="0"/>
              <a:t>Defended American women’s right to express their views in public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Letter later published in Boston-based newspaper </a:t>
            </a:r>
            <a:r>
              <a:rPr lang="en-US" sz="2600" i="1" dirty="0" smtClean="0"/>
              <a:t>The Spectator</a:t>
            </a:r>
          </a:p>
          <a:p>
            <a:pPr lvl="2"/>
            <a:r>
              <a:rPr lang="en-US" dirty="0" smtClean="0"/>
              <a:t>Ideas became widely known throughout the state of Massachusetts 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Publication </a:t>
            </a:r>
            <a:r>
              <a:rPr lang="en-US" sz="2600" dirty="0" smtClean="0"/>
              <a:t>in abolitionist newspaper </a:t>
            </a:r>
            <a:r>
              <a:rPr lang="en-US" sz="2600" i="1" dirty="0" smtClean="0"/>
              <a:t>The Liberator</a:t>
            </a:r>
          </a:p>
          <a:p>
            <a:pPr lvl="2"/>
            <a:r>
              <a:rPr lang="en-US" dirty="0" smtClean="0"/>
              <a:t>Ideas spread further into other states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Published </a:t>
            </a:r>
            <a:r>
              <a:rPr lang="en-US" sz="2600" dirty="0" smtClean="0"/>
              <a:t>as a book in 1838</a:t>
            </a:r>
          </a:p>
          <a:p>
            <a:pPr lvl="1"/>
            <a:endParaRPr lang="en-US" sz="1900" dirty="0" smtClean="0"/>
          </a:p>
          <a:p>
            <a:r>
              <a:rPr lang="en-US" sz="2400" i="1" dirty="0" smtClean="0"/>
              <a:t>Letter#12</a:t>
            </a:r>
          </a:p>
          <a:p>
            <a:pPr lvl="1"/>
            <a:r>
              <a:rPr lang="en-US" sz="2600" dirty="0" smtClean="0"/>
              <a:t>Declared laws made by men as discriminatory against women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Declared </a:t>
            </a:r>
            <a:r>
              <a:rPr lang="en-US" sz="2600" dirty="0" smtClean="0"/>
              <a:t>women to be equal to men in terms of rights </a:t>
            </a:r>
          </a:p>
          <a:p>
            <a:pPr lvl="1"/>
            <a:endParaRPr lang="en-US" sz="1900" dirty="0" smtClean="0"/>
          </a:p>
          <a:p>
            <a:r>
              <a:rPr lang="en-US" sz="2400" dirty="0" smtClean="0"/>
              <a:t>Encouraged women to seek careers outside home</a:t>
            </a:r>
          </a:p>
          <a:p>
            <a:endParaRPr lang="en-US" sz="2400" dirty="0" smtClean="0"/>
          </a:p>
          <a:p>
            <a:r>
              <a:rPr lang="en-US" sz="2400" dirty="0" smtClean="0"/>
              <a:t>Called for Christian women to speak against discriminatory church practices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Concluding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Struggle for equal rights for women started soon after nation’s independence</a:t>
            </a:r>
          </a:p>
          <a:p>
            <a:endParaRPr lang="en-US" sz="2400" dirty="0" smtClean="0"/>
          </a:p>
          <a:p>
            <a:r>
              <a:rPr lang="en-US" sz="2400" dirty="0" smtClean="0"/>
              <a:t>Grimke helped changed notion of women’s role in the society</a:t>
            </a:r>
          </a:p>
          <a:p>
            <a:endParaRPr lang="en-US" sz="2400" dirty="0" smtClean="0"/>
          </a:p>
          <a:p>
            <a:r>
              <a:rPr lang="en-US" sz="2400" dirty="0" smtClean="0"/>
              <a:t>Grimke was an early pioneer in social justice</a:t>
            </a:r>
          </a:p>
          <a:p>
            <a:pPr lvl="1"/>
            <a:r>
              <a:rPr lang="en-US" sz="1900" dirty="0" smtClean="0"/>
              <a:t>Took on the causes of both women rights and slavery</a:t>
            </a:r>
          </a:p>
          <a:p>
            <a:pPr lvl="1"/>
            <a:endParaRPr lang="en-US" sz="1900" dirty="0" smtClean="0"/>
          </a:p>
          <a:p>
            <a:r>
              <a:rPr lang="en-US" sz="2400" dirty="0" smtClean="0"/>
              <a:t>Inspired many future leaders in the suffrage movement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Anti-slavery literature. (2012). Retrieved from http://</a:t>
            </a:r>
            <a:r>
              <a:rPr lang="en-US" dirty="0" smtClean="0"/>
              <a:t>antislavery.eserver.org/religious/grimkeepistle</a:t>
            </a:r>
          </a:p>
          <a:p>
            <a:endParaRPr lang="en-US" dirty="0" smtClean="0"/>
          </a:p>
          <a:p>
            <a:r>
              <a:rPr lang="en-US" dirty="0" err="1" smtClean="0"/>
              <a:t>Durso</a:t>
            </a:r>
            <a:r>
              <a:rPr lang="en-US" dirty="0" smtClean="0"/>
              <a:t>, P.R. (2008). </a:t>
            </a:r>
            <a:r>
              <a:rPr lang="en-US" i="1" dirty="0" smtClean="0"/>
              <a:t>The Power of woman: The life and writings of Sarah Moore </a:t>
            </a:r>
            <a:r>
              <a:rPr lang="en-US" i="1" dirty="0" smtClean="0"/>
              <a:t>Grimke</a:t>
            </a:r>
            <a:r>
              <a:rPr lang="en-US" dirty="0" smtClean="0"/>
              <a:t>. New </a:t>
            </a:r>
            <a:r>
              <a:rPr lang="en-US" dirty="0" smtClean="0"/>
              <a:t>York: Mercer University Press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Grimke, Sarah. (2013). Letters on the equality of the sexes, and the condition of </a:t>
            </a:r>
            <a:r>
              <a:rPr lang="en-US" dirty="0" smtClean="0"/>
              <a:t>women. Retrieved </a:t>
            </a:r>
            <a:r>
              <a:rPr lang="en-US" dirty="0" smtClean="0"/>
              <a:t>from http://</a:t>
            </a:r>
            <a:r>
              <a:rPr lang="en-US" dirty="0" smtClean="0"/>
              <a:t>www.digitalhistory.uh.edu/disp_textbook.cfm?smtid=3&amp;psid=3602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394</Words>
  <Application>Microsoft Office PowerPoint</Application>
  <PresentationFormat>On-screen Show (4:3)</PresentationFormat>
  <Paragraphs>78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Sarah Grimke</vt:lpstr>
      <vt:lpstr>Introduction</vt:lpstr>
      <vt:lpstr>Grimke’s Significance</vt:lpstr>
      <vt:lpstr>Grimke and Slavery</vt:lpstr>
      <vt:lpstr>Grimke and Women Rights</vt:lpstr>
      <vt:lpstr>Concluding Thoughts</vt:lpstr>
      <vt:lpstr>Works Cited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2013-11-04T12:01:26Z</dcterms:created>
  <dcterms:modified xsi:type="dcterms:W3CDTF">2013-11-04T12:09:44Z</dcterms:modified>
</cp:coreProperties>
</file>