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Smoking Be Banned In Public Places, Both Indoor And Outdoor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Smoking Should Be Banned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Economic Rational</a:t>
            </a:r>
          </a:p>
          <a:p>
            <a:pPr lvl="1"/>
            <a:r>
              <a:rPr lang="en-US" sz="1800" dirty="0" smtClean="0"/>
              <a:t>Secondhand smoking costs U.S. $10 Billion annually</a:t>
            </a:r>
          </a:p>
          <a:p>
            <a:r>
              <a:rPr lang="en-US" sz="2400" dirty="0" smtClean="0"/>
              <a:t>Social Rational</a:t>
            </a:r>
          </a:p>
          <a:p>
            <a:pPr lvl="1"/>
            <a:r>
              <a:rPr lang="en-US" sz="1800" dirty="0" smtClean="0"/>
              <a:t>Secondhand smoking results in 70,000 heart disease deaths and 3,400 lung cancer </a:t>
            </a:r>
            <a:r>
              <a:rPr lang="en-US" sz="1800" dirty="0" smtClean="0"/>
              <a:t>deaths</a:t>
            </a:r>
          </a:p>
          <a:p>
            <a:pPr lvl="1"/>
            <a:r>
              <a:rPr lang="en-US" sz="1800" dirty="0" smtClean="0"/>
              <a:t>Majority of the Americans support ban on smoking in public places</a:t>
            </a:r>
            <a:endParaRPr lang="en-US" sz="1800" dirty="0" smtClean="0"/>
          </a:p>
          <a:p>
            <a:r>
              <a:rPr lang="en-US" sz="2400" dirty="0" smtClean="0"/>
              <a:t>Ethical Rational</a:t>
            </a:r>
          </a:p>
          <a:p>
            <a:pPr lvl="1"/>
            <a:r>
              <a:rPr lang="en-US" sz="1800" dirty="0" smtClean="0"/>
              <a:t>Nonsmokers should not be forced to pay for the consequences of smokers’ lifestyle</a:t>
            </a:r>
          </a:p>
          <a:p>
            <a:pPr lvl="1"/>
            <a:r>
              <a:rPr lang="en-US" sz="1800" dirty="0" smtClean="0"/>
              <a:t>The benefits to the society of smoking ban in public places will outweigh the costs</a:t>
            </a:r>
          </a:p>
          <a:p>
            <a:r>
              <a:rPr lang="en-US" sz="2400" dirty="0" smtClean="0"/>
              <a:t>Legal </a:t>
            </a:r>
            <a:r>
              <a:rPr lang="en-US" sz="2400" dirty="0" smtClean="0"/>
              <a:t>Rational</a:t>
            </a:r>
          </a:p>
          <a:p>
            <a:pPr lvl="1"/>
            <a:r>
              <a:rPr lang="en-US" sz="2000" dirty="0" smtClean="0"/>
              <a:t>Law should protect citizens from negligent behavior of fellow citizens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Opponents’</a:t>
            </a:r>
            <a:r>
              <a:rPr lang="en-US" dirty="0" smtClean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r>
              <a:rPr lang="en-US" sz="1800" dirty="0" smtClean="0"/>
              <a:t>Ban on smoking violates individual liberty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Counterargument</a:t>
            </a:r>
            <a:endParaRPr lang="en-US" sz="1800" dirty="0" smtClean="0"/>
          </a:p>
          <a:p>
            <a:pPr lvl="2"/>
            <a:r>
              <a:rPr lang="en-US" sz="1600" dirty="0" smtClean="0"/>
              <a:t>No such thing as absolute liberty</a:t>
            </a:r>
          </a:p>
          <a:p>
            <a:pPr lvl="2"/>
            <a:r>
              <a:rPr lang="en-US" sz="1600" dirty="0" smtClean="0"/>
              <a:t>The benefits to the society outweigh the price to individual liberty</a:t>
            </a:r>
          </a:p>
          <a:p>
            <a:r>
              <a:rPr lang="en-US" sz="1800" dirty="0" smtClean="0"/>
              <a:t>Designated places are a better alternative to outright ban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Counterargument</a:t>
            </a:r>
          </a:p>
          <a:p>
            <a:pPr lvl="2"/>
            <a:r>
              <a:rPr lang="en-US" sz="1600" dirty="0" smtClean="0"/>
              <a:t>Smoke travels 20 feet in every </a:t>
            </a:r>
            <a:r>
              <a:rPr lang="en-US" sz="1600" dirty="0" smtClean="0"/>
              <a:t>direction</a:t>
            </a:r>
            <a:endParaRPr lang="en-US" sz="1600" dirty="0" smtClean="0"/>
          </a:p>
          <a:p>
            <a:pPr lvl="2"/>
            <a:r>
              <a:rPr lang="en-US" sz="1600" dirty="0" smtClean="0"/>
              <a:t>It may remain in environment for hours</a:t>
            </a:r>
          </a:p>
          <a:p>
            <a:pPr lvl="2"/>
            <a:r>
              <a:rPr lang="en-US" sz="1600" dirty="0" smtClean="0"/>
              <a:t>Nothing short of outright ban will ensure clean air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Conclusion</a:t>
            </a:r>
          </a:p>
          <a:p>
            <a:pPr lvl="1"/>
            <a:r>
              <a:rPr lang="en-US" sz="1800" dirty="0" smtClean="0"/>
              <a:t>Responsibility towards future generations to create a better society</a:t>
            </a:r>
          </a:p>
          <a:p>
            <a:pPr lvl="1"/>
            <a:r>
              <a:rPr lang="en-US" sz="1800" dirty="0" smtClean="0"/>
              <a:t>Public opinion has changed and ban will also be a democratic step</a:t>
            </a:r>
          </a:p>
          <a:p>
            <a:pPr lvl="1"/>
            <a:r>
              <a:rPr lang="en-US" sz="1800" dirty="0" smtClean="0"/>
              <a:t>An opportunity to turn smoking into a cultural stigma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Breathe California. </a:t>
            </a:r>
            <a:r>
              <a:rPr lang="en-US" sz="2100" u="sng" dirty="0" smtClean="0"/>
              <a:t>Secondhand Smoke.</a:t>
            </a:r>
            <a:r>
              <a:rPr lang="en-US" sz="2100" dirty="0" smtClean="0"/>
              <a:t> 8 January 2012 &lt;http://www.breathecalifornia.org/healthinfo/secondhandsmoke.html</a:t>
            </a:r>
            <a:r>
              <a:rPr lang="en-US" sz="2100" dirty="0" smtClean="0"/>
              <a:t>&gt;</a:t>
            </a:r>
          </a:p>
          <a:p>
            <a:endParaRPr lang="en-US" sz="2100" dirty="0" smtClean="0"/>
          </a:p>
          <a:p>
            <a:r>
              <a:rPr lang="en-US" sz="2100" dirty="0" smtClean="0"/>
              <a:t>Newport, Frank. For First Time, Majority in U.S. Supports Public Smoking Ban. 15 July 2011. </a:t>
            </a:r>
            <a:r>
              <a:rPr lang="en-US" sz="2100" dirty="0" smtClean="0"/>
              <a:t>8 January 2012 &lt;http://www.gallup.com/poll/148514/first-time-majority-supports-public-smoking-ban.aspx</a:t>
            </a:r>
            <a:r>
              <a:rPr lang="en-US" sz="2100" dirty="0" smtClean="0"/>
              <a:t>&gt;</a:t>
            </a:r>
            <a:endParaRPr lang="en-US" sz="2100" dirty="0" smtClean="0"/>
          </a:p>
          <a:p>
            <a:endParaRPr lang="en-US" sz="2100" dirty="0" smtClean="0"/>
          </a:p>
          <a:p>
            <a:r>
              <a:rPr lang="en-US" sz="2100" dirty="0" smtClean="0"/>
              <a:t>Information </a:t>
            </a:r>
            <a:r>
              <a:rPr lang="en-US" sz="2100" dirty="0" smtClean="0"/>
              <a:t>Research Lab. </a:t>
            </a:r>
            <a:r>
              <a:rPr lang="en-US" sz="2100" dirty="0" smtClean="0"/>
              <a:t>Secondhand Smoke Kills. </a:t>
            </a:r>
            <a:r>
              <a:rPr lang="en-US" sz="2100" dirty="0" smtClean="0"/>
              <a:t>8 January 2012 &lt;Secondhand Smoke Kills</a:t>
            </a:r>
            <a:r>
              <a:rPr lang="en-US" sz="2100" dirty="0" smtClean="0"/>
              <a:t>&gt;</a:t>
            </a:r>
            <a:endParaRPr lang="en-US" sz="2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250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Should Smoking Be Banned In Public Places, Both Indoor And Outdoor</vt:lpstr>
      <vt:lpstr>Why Smoking Should Be Banned</vt:lpstr>
      <vt:lpstr>Opponents’ Arguments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Smoking Be Banned In Public Places, Both Indoor And Outdoor</dc:title>
  <dc:creator>FMC</dc:creator>
  <cp:lastModifiedBy>FMC</cp:lastModifiedBy>
  <cp:revision>6</cp:revision>
  <dcterms:created xsi:type="dcterms:W3CDTF">2006-08-16T00:00:00Z</dcterms:created>
  <dcterms:modified xsi:type="dcterms:W3CDTF">2012-01-09T05:38:22Z</dcterms:modified>
</cp:coreProperties>
</file>