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6" r:id="rId2"/>
    <p:sldId id="308" r:id="rId3"/>
    <p:sldId id="267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368" autoAdjust="0"/>
  </p:normalViewPr>
  <p:slideViewPr>
    <p:cSldViewPr>
      <p:cViewPr varScale="1">
        <p:scale>
          <a:sx n="56" d="100"/>
          <a:sy n="56" d="100"/>
        </p:scale>
        <p:origin x="54" y="336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409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532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a photo album.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5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The University boasts over 25 ethnic/cultural clubs that are meant to appreciate the cultural diversity within the University.</a:t>
            </a:r>
          </a:p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These cultural clubs cover all the 7 continents and have a rich diversity and a cultural blend that gives UMass Boston its global culture.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9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Paul Finnegan was among the first athletics administrators at UMass Boston. </a:t>
            </a:r>
          </a:p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He knew that the University would be built on Boston Harbour, where  </a:t>
            </a:r>
            <a:r>
              <a:rPr lang="en-US" sz="1200" dirty="0" smtClean="0">
                <a:solidFill>
                  <a:schemeClr val="tx1"/>
                </a:solidFill>
              </a:rPr>
              <a:t>beacons guide ships from all over the world, he chose the Beacon as the ideal representation for UMass including its athletics teams.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2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Owing to the</a:t>
            </a:r>
            <a:r>
              <a:rPr lang="en-GB" sz="1200" baseline="0" dirty="0" smtClean="0">
                <a:solidFill>
                  <a:schemeClr val="tx1"/>
                </a:solidFill>
              </a:rPr>
              <a:t> fact that it is the city’s sole public University, it guides students to realize their dreams and hopes, pushing them to rise above.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The university</a:t>
            </a:r>
            <a:r>
              <a:rPr lang="en-GB" baseline="0" dirty="0" smtClean="0"/>
              <a:t> is a symbol of the city and the famous “</a:t>
            </a:r>
            <a:r>
              <a:rPr lang="en-GB" i="1" baseline="0" dirty="0" smtClean="0"/>
              <a:t>beacon”</a:t>
            </a:r>
            <a:r>
              <a:rPr lang="en-GB" i="0" baseline="0" dirty="0" smtClean="0"/>
              <a:t> is a term that is synonymous with the heritage and history of Boston.</a:t>
            </a:r>
          </a:p>
          <a:p>
            <a:r>
              <a:rPr lang="en-GB" i="0" baseline="0" dirty="0" smtClean="0"/>
              <a:t>UMass Boston is in fact the only University with a beacon as its mascot.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4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short caption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>
              <a:buNone/>
              <a:defRPr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caption text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>
              <a:defRPr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sz="28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C7500"/>
                </a:solidFill>
              </a:rPr>
              <a:t>UMass</a:t>
            </a:r>
            <a:r>
              <a:rPr lang="en-US" dirty="0" smtClean="0"/>
              <a:t> Boston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7373" y="277907"/>
            <a:ext cx="8686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8259" y="188259"/>
            <a:ext cx="8776448" cy="6490448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2168" y="1534869"/>
            <a:ext cx="4876800" cy="37229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FC7500"/>
                </a:solidFill>
              </a:rPr>
              <a:t>The University of Massachusetts is a unique university offering a sundry blend of cultural diversity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FC7500"/>
                </a:solidFill>
              </a:rPr>
              <a:t>The local culture and the conglomerate of international students works together to form a global culture that is appreciative of the diversity and differences that exist in society</a:t>
            </a: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0767" y="762000"/>
            <a:ext cx="6432176" cy="461665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	Culture of UMass Boston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530538"/>
            <a:ext cx="3530173" cy="27366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3200400" cy="64008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UMass Boston’s Symbol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3810000" cy="38100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b="1" dirty="0" smtClean="0">
                <a:solidFill>
                  <a:srgbClr val="FC7500"/>
                </a:solidFill>
              </a:rPr>
              <a:t>UMass Boston uses a symbol as opposed to a logo to represent UMass Boston and its athletic teams.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FC7500"/>
                </a:solidFill>
              </a:rPr>
              <a:t>The symbol that is used is the Beacon.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FC7500"/>
                </a:solidFill>
              </a:rPr>
              <a:t>The symbol of beacon has a much deeper meaning, “to Light the Way”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FC7500"/>
                </a:solidFill>
              </a:rPr>
              <a:t>It represents the aim and target of the University in the Higher education sector.</a:t>
            </a:r>
          </a:p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868680"/>
            <a:ext cx="4800600" cy="370332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5334000" cy="64008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UMass Boston’s </a:t>
            </a:r>
            <a:r>
              <a:rPr lang="en-US" sz="2400" b="1" dirty="0" smtClean="0">
                <a:solidFill>
                  <a:schemeClr val="bg1"/>
                </a:solidFill>
              </a:rPr>
              <a:t>Symbol – Shine 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3810000" cy="38100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b="1" dirty="0" smtClean="0">
                <a:solidFill>
                  <a:srgbClr val="FC7500"/>
                </a:solidFill>
              </a:rPr>
              <a:t>The beacon that is UMass Boston, is a symbol that represents guidance and hope. It is a light that is constant and is never extinguished. </a:t>
            </a:r>
            <a:endParaRPr lang="en-US" b="1" dirty="0" smtClean="0">
              <a:solidFill>
                <a:srgbClr val="FC75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FC7500"/>
                </a:solidFill>
              </a:rPr>
              <a:t>The beacon shows endurance, strength and light. Traits that are echoed through out its athletics and education programs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FC7500"/>
                </a:solidFill>
              </a:rPr>
              <a:t>The university is a beacon for diversity with the rich background of international students.</a:t>
            </a:r>
            <a:endParaRPr lang="en-GB" b="1" dirty="0" smtClean="0">
              <a:solidFill>
                <a:srgbClr val="FC7500"/>
              </a:solidFill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868680"/>
            <a:ext cx="480060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1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UrbanPhotoAlbum</Template>
  <TotalTime>0</TotalTime>
  <Words>355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Urban Photo Album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2013-09-21T12:16:13Z</dcterms:created>
  <dcterms:modified xsi:type="dcterms:W3CDTF">2013-09-24T03:20:10Z</dcterms:modified>
</cp:coreProperties>
</file>