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0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7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8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1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86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74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6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6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2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1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5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0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td.org/Publications/Newsletters/LX-Briefing/LXB-Archives/2008/05/Allstates-Approach-to-Talent-Manag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683" y="691765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Allstate Talent Management</a:t>
            </a:r>
            <a:br>
              <a:rPr lang="en-US" sz="3400" dirty="0" smtClean="0"/>
            </a:br>
            <a:r>
              <a:rPr lang="en-US" sz="3400" dirty="0" smtClean="0"/>
              <a:t>Introduction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316" y="1911928"/>
            <a:ext cx="8596668" cy="4098262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Allstate is known for its excellent reputation in recruiting the best possible talent for the organization (Allstate, 2009)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business supports many programmatic efforts to improve employee performance, including career advancement and work-life balance strategies (Allstate, 2009)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Employees are selected on the basis of their core strengths and talents and their ability to actively contribute to the organization in a positive manner (Allstate, 2009)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organization also prides itself on its culturally diverse workforce and its emphasis on high female employee recruitment (Allstate, 2009)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8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dirty="0" smtClean="0"/>
              <a:t>Allstate Talent Management</a:t>
            </a:r>
            <a:br>
              <a:rPr lang="en-US" sz="3400" dirty="0" smtClean="0"/>
            </a:br>
            <a:r>
              <a:rPr lang="en-US" sz="3400" dirty="0" smtClean="0"/>
              <a:t>Strategies</a:t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66455"/>
            <a:ext cx="8596668" cy="442652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Allstate prides itself on a “Good Hands” strategy for talent management (</a:t>
            </a:r>
            <a:r>
              <a:rPr lang="en-US" sz="2200" dirty="0" err="1" smtClean="0"/>
              <a:t>Silzer</a:t>
            </a:r>
            <a:r>
              <a:rPr lang="en-US" sz="2200" dirty="0" smtClean="0"/>
              <a:t> and Dowell, 2009)</a:t>
            </a:r>
          </a:p>
          <a:p>
            <a:r>
              <a:rPr lang="en-US" sz="2200" dirty="0" smtClean="0"/>
              <a:t>Talent begins with the leadership core and the application of successful approaches to achieve optimal performance (</a:t>
            </a:r>
            <a:r>
              <a:rPr lang="en-US" sz="2200" dirty="0" err="1" smtClean="0"/>
              <a:t>Silzer</a:t>
            </a:r>
            <a:r>
              <a:rPr lang="en-US" sz="2200" dirty="0" smtClean="0"/>
              <a:t> and Dowell, 2009)</a:t>
            </a:r>
          </a:p>
          <a:p>
            <a:r>
              <a:rPr lang="en-US" sz="2200" dirty="0" smtClean="0"/>
              <a:t>Behaviors must be consistent at all levels of the organization from the top down (</a:t>
            </a:r>
            <a:r>
              <a:rPr lang="en-US" sz="2200" dirty="0" err="1" smtClean="0"/>
              <a:t>Silzer</a:t>
            </a:r>
            <a:r>
              <a:rPr lang="en-US" sz="2200" dirty="0" smtClean="0"/>
              <a:t> and Dowell, 2009)</a:t>
            </a:r>
          </a:p>
          <a:p>
            <a:r>
              <a:rPr lang="en-US" sz="2200" dirty="0" smtClean="0"/>
              <a:t>The CEO supports a strong talent management infrastructure (</a:t>
            </a:r>
            <a:r>
              <a:rPr lang="en-US" sz="2200" dirty="0" err="1" smtClean="0"/>
              <a:t>Silzer</a:t>
            </a:r>
            <a:r>
              <a:rPr lang="en-US" sz="2200" dirty="0" smtClean="0"/>
              <a:t> and Dowell, 2009)</a:t>
            </a:r>
          </a:p>
          <a:p>
            <a:r>
              <a:rPr lang="en-US" sz="2200" dirty="0" smtClean="0"/>
              <a:t>Interviews are a critical factor in employee selection to find the appropriate fit (</a:t>
            </a:r>
            <a:r>
              <a:rPr lang="en-US" sz="2200" dirty="0" err="1" smtClean="0"/>
              <a:t>Silzer</a:t>
            </a:r>
            <a:r>
              <a:rPr lang="en-US" sz="2200" dirty="0" smtClean="0"/>
              <a:t> and Dowell, 2009)</a:t>
            </a:r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dirty="0" smtClean="0"/>
              <a:t>Allstate Talent Management</a:t>
            </a:r>
            <a:br>
              <a:rPr lang="en-US" sz="3400" dirty="0" smtClean="0"/>
            </a:br>
            <a:r>
              <a:rPr lang="en-US" sz="3400" dirty="0" smtClean="0"/>
              <a:t>Role of Synergy</a:t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818409"/>
            <a:ext cx="8596668" cy="4222953"/>
          </a:xfrm>
        </p:spPr>
        <p:txBody>
          <a:bodyPr/>
          <a:lstStyle/>
          <a:p>
            <a:r>
              <a:rPr lang="en-US" sz="2200" dirty="0" smtClean="0"/>
              <a:t>Allstate possesses a synergistic approach to talent management in order to define critical roles within the organization (</a:t>
            </a:r>
            <a:r>
              <a:rPr lang="en-US" sz="2200" dirty="0" err="1" smtClean="0"/>
              <a:t>Ketter</a:t>
            </a:r>
            <a:r>
              <a:rPr lang="en-US" sz="2200" dirty="0" smtClean="0"/>
              <a:t>, 2008)</a:t>
            </a:r>
          </a:p>
          <a:p>
            <a:r>
              <a:rPr lang="en-US" sz="2200" dirty="0" smtClean="0"/>
              <a:t>Individual performance is a primary focus rather than emphasizing broader range initiatives facilitated by human resources (</a:t>
            </a:r>
            <a:r>
              <a:rPr lang="en-US" sz="2200" dirty="0" err="1" smtClean="0"/>
              <a:t>Ketter</a:t>
            </a:r>
            <a:r>
              <a:rPr lang="en-US" sz="2200" dirty="0" smtClean="0"/>
              <a:t>, 2008)</a:t>
            </a:r>
          </a:p>
          <a:p>
            <a:r>
              <a:rPr lang="en-US" sz="2200" dirty="0" smtClean="0"/>
              <a:t>Many initiatives are in place that support collaboration and synergistic idea generation across divisions (</a:t>
            </a:r>
            <a:r>
              <a:rPr lang="en-US" sz="2200" dirty="0" err="1" smtClean="0"/>
              <a:t>Ketter</a:t>
            </a:r>
            <a:r>
              <a:rPr lang="en-US" sz="2200" dirty="0" smtClean="0"/>
              <a:t>, 2008)</a:t>
            </a:r>
          </a:p>
          <a:p>
            <a:r>
              <a:rPr lang="en-US" sz="2200" dirty="0" smtClean="0"/>
              <a:t>Allstate recently established an emerging manager program to encourage individual performance, emphasizing women-owned and minorities (Yahoo Finance, 2013)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dirty="0" smtClean="0"/>
              <a:t>Allstate Talent Management</a:t>
            </a:r>
            <a:br>
              <a:rPr lang="en-US" sz="3400" dirty="0" smtClean="0"/>
            </a:br>
            <a:r>
              <a:rPr lang="en-US" sz="3400" dirty="0" smtClean="0"/>
              <a:t>Summary</a:t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35283"/>
            <a:ext cx="8596668" cy="43060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Allstate has established a successful and comprehensive talent management program to stimulate effective recruitment and individual performance</a:t>
            </a:r>
          </a:p>
          <a:p>
            <a:r>
              <a:rPr lang="en-US" sz="2200" dirty="0" smtClean="0"/>
              <a:t>The firm employs a synergistic point of view and represents a challenge to its employees to perform to the best of their ability at all times</a:t>
            </a:r>
          </a:p>
          <a:p>
            <a:r>
              <a:rPr lang="en-US" sz="2200" dirty="0" smtClean="0"/>
              <a:t>The organization identifies employees for specific positions based upon their core strengths and talents</a:t>
            </a:r>
          </a:p>
          <a:p>
            <a:r>
              <a:rPr lang="en-US" sz="2200" dirty="0" smtClean="0"/>
              <a:t>Appointed leaders must set an example for other employees in supporting synergistic approaches to all roles and responsibilities throughout the organization </a:t>
            </a:r>
          </a:p>
        </p:txBody>
      </p:sp>
    </p:spTree>
    <p:extLst>
      <p:ext uri="{BB962C8B-B14F-4D97-AF65-F5344CB8AC3E}">
        <p14:creationId xmlns:p14="http://schemas.microsoft.com/office/powerpoint/2010/main" val="43357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dirty="0" smtClean="0"/>
              <a:t>Allstate Talent Management</a:t>
            </a:r>
            <a:br>
              <a:rPr lang="en-US" sz="3400" dirty="0" smtClean="0"/>
            </a:br>
            <a:r>
              <a:rPr lang="en-US" sz="3400" dirty="0" smtClean="0"/>
              <a:t>References</a:t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Allstate (2009). Allstate NI wins the “National Big Tick Award for Excellence in			Talent Management 2009.” Retrieved from</a:t>
            </a:r>
          </a:p>
          <a:p>
            <a:pPr marL="914400" lvl="2" indent="0">
              <a:buNone/>
            </a:pPr>
            <a:r>
              <a:rPr lang="en-US" sz="1700" dirty="0"/>
              <a:t>http://www.allstate.com/about/Northern-Ireland/News/Talent-Management.aspx</a:t>
            </a:r>
            <a:endParaRPr lang="en-US" sz="1700" dirty="0" smtClean="0"/>
          </a:p>
          <a:p>
            <a:r>
              <a:rPr lang="en-US" sz="1700" dirty="0" err="1" smtClean="0"/>
              <a:t>Ketter</a:t>
            </a:r>
            <a:r>
              <a:rPr lang="en-US" sz="1700" dirty="0" smtClean="0"/>
              <a:t>, P. (2008). Allstate’s approach to talent management. Retrieved from 			</a:t>
            </a:r>
            <a:r>
              <a:rPr lang="en-US" sz="1700" dirty="0" smtClean="0">
                <a:hlinkClick r:id="rId2"/>
              </a:rPr>
              <a:t>http</a:t>
            </a:r>
            <a:r>
              <a:rPr lang="en-US" sz="1700" dirty="0">
                <a:hlinkClick r:id="rId2"/>
              </a:rPr>
              <a:t>://</a:t>
            </a:r>
            <a:r>
              <a:rPr lang="en-US" sz="1700" dirty="0" smtClean="0">
                <a:hlinkClick r:id="rId2"/>
              </a:rPr>
              <a:t>www.astd.org/Publications/Newsletters/LX-Briefing/LXB-Archives/2008/05/Allstates-Approach-to-Talent-Management</a:t>
            </a:r>
            <a:endParaRPr lang="en-US" sz="1700" dirty="0" smtClean="0"/>
          </a:p>
          <a:p>
            <a:r>
              <a:rPr lang="en-US" sz="1700" dirty="0" err="1" smtClean="0"/>
              <a:t>Silzer</a:t>
            </a:r>
            <a:r>
              <a:rPr lang="en-US" sz="1700" dirty="0" smtClean="0"/>
              <a:t>, R., and Dowell, B.E. (2009). </a:t>
            </a:r>
            <a:r>
              <a:rPr lang="en-US" sz="1700" i="1" dirty="0" smtClean="0"/>
              <a:t>Strategy-Driven Talent Management: A		Leadership Imperative. </a:t>
            </a:r>
            <a:r>
              <a:rPr lang="en-US" sz="1700" dirty="0" smtClean="0"/>
              <a:t>John Wiley &amp; Sons.</a:t>
            </a:r>
            <a:endParaRPr lang="en-US" sz="1700" dirty="0"/>
          </a:p>
          <a:p>
            <a:r>
              <a:rPr lang="en-US" sz="1700" dirty="0" smtClean="0"/>
              <a:t>Yahoo Finance (2013). Allstate launches emerging manager program. 				</a:t>
            </a:r>
            <a:r>
              <a:rPr lang="en-US" sz="1700" dirty="0"/>
              <a:t>Retrieved from http://finance.yahoo.com/news/allstate-launches-emerging-manager-program-163000023.html</a:t>
            </a:r>
          </a:p>
        </p:txBody>
      </p:sp>
    </p:spTree>
    <p:extLst>
      <p:ext uri="{BB962C8B-B14F-4D97-AF65-F5344CB8AC3E}">
        <p14:creationId xmlns:p14="http://schemas.microsoft.com/office/powerpoint/2010/main" val="6808530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389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Allstate Talent Management Introduction</vt:lpstr>
      <vt:lpstr>Allstate Talent Management Strategies </vt:lpstr>
      <vt:lpstr>Allstate Talent Management Role of Synergy </vt:lpstr>
      <vt:lpstr>Allstate Talent Management Summary </vt:lpstr>
      <vt:lpstr>Allstate Talent Management 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2013-12-19T03:01:17Z</dcterms:created>
  <dcterms:modified xsi:type="dcterms:W3CDTF">2013-12-19T03:01:21Z</dcterms:modified>
</cp:coreProperties>
</file>