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C2635-89E8-436E-AD1A-027ACFF288EB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174E-C79E-4D3D-84F6-A04CBF907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174E-C79E-4D3D-84F6-A04CBF9071C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174E-C79E-4D3D-84F6-A04CBF9071C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174E-C79E-4D3D-84F6-A04CBF9071C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A174E-C79E-4D3D-84F6-A04CBF9071C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Brown v. Topeka Board of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sz="2400" dirty="0" smtClean="0"/>
              <a:t>Segregation was legal</a:t>
            </a:r>
          </a:p>
          <a:p>
            <a:pPr lvl="2"/>
            <a:r>
              <a:rPr lang="en-US" sz="1600" dirty="0" smtClean="0"/>
              <a:t>Established by </a:t>
            </a:r>
            <a:r>
              <a:rPr lang="en-US" sz="1600" i="1" dirty="0" err="1" smtClean="0"/>
              <a:t>Plessy</a:t>
            </a:r>
            <a:r>
              <a:rPr lang="en-US" sz="1600" i="1" dirty="0" smtClean="0"/>
              <a:t> v. Ferguson </a:t>
            </a:r>
            <a:r>
              <a:rPr lang="en-US" sz="1600" dirty="0" smtClean="0"/>
              <a:t>case (</a:t>
            </a:r>
            <a:r>
              <a:rPr lang="en-US" sz="1600" dirty="0" err="1" smtClean="0"/>
              <a:t>Infoplease</a:t>
            </a:r>
            <a:r>
              <a:rPr lang="en-US" sz="1600" dirty="0" smtClean="0"/>
              <a:t>) </a:t>
            </a:r>
          </a:p>
          <a:p>
            <a:pPr lvl="2"/>
            <a:r>
              <a:rPr lang="en-US" sz="1600" dirty="0" smtClean="0"/>
              <a:t>‘Separate but equal’ doctrine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Circumstances (Cozzens)</a:t>
            </a:r>
          </a:p>
          <a:p>
            <a:pPr lvl="2"/>
            <a:r>
              <a:rPr lang="en-US" sz="1600" dirty="0" smtClean="0"/>
              <a:t>Separate schools for white and non-whites in Topeka, Kansas</a:t>
            </a:r>
          </a:p>
          <a:p>
            <a:pPr lvl="2"/>
            <a:r>
              <a:rPr lang="en-US" sz="1600" dirty="0" smtClean="0"/>
              <a:t>Third-grader Linda Brown walked a mile to school</a:t>
            </a:r>
          </a:p>
          <a:p>
            <a:pPr lvl="3"/>
            <a:r>
              <a:rPr lang="en-US" sz="1400" dirty="0" smtClean="0"/>
              <a:t>Nearest school for whites only 7 blocks away</a:t>
            </a:r>
          </a:p>
          <a:p>
            <a:pPr lvl="2"/>
            <a:r>
              <a:rPr lang="en-US" sz="1600" dirty="0" smtClean="0"/>
              <a:t>Attempt </a:t>
            </a:r>
            <a:r>
              <a:rPr lang="en-US" sz="1600" dirty="0" smtClean="0"/>
              <a:t>to enroll Linda at the white elementary </a:t>
            </a:r>
            <a:r>
              <a:rPr lang="en-US" sz="1600" dirty="0" smtClean="0"/>
              <a:t>school</a:t>
            </a:r>
          </a:p>
          <a:p>
            <a:pPr lvl="3"/>
            <a:r>
              <a:rPr lang="en-US" sz="1400" dirty="0" smtClean="0"/>
              <a:t>Refusal by white elementary school’s principal</a:t>
            </a:r>
          </a:p>
          <a:p>
            <a:pPr lvl="3"/>
            <a:endParaRPr lang="en-US" sz="1400" dirty="0" smtClean="0"/>
          </a:p>
          <a:p>
            <a:pPr lvl="1"/>
            <a:r>
              <a:rPr lang="en-US" dirty="0" smtClean="0"/>
              <a:t>Action (</a:t>
            </a:r>
            <a:r>
              <a:rPr lang="en-US" dirty="0" err="1" smtClean="0"/>
              <a:t>ThinkQuest</a:t>
            </a:r>
            <a:r>
              <a:rPr lang="en-US" dirty="0" smtClean="0"/>
              <a:t>)</a:t>
            </a:r>
          </a:p>
          <a:p>
            <a:pPr lvl="2"/>
            <a:r>
              <a:rPr lang="en-US" sz="1600" dirty="0" smtClean="0"/>
              <a:t>Oliver Brown sought NAACP’s assistance</a:t>
            </a:r>
          </a:p>
          <a:p>
            <a:pPr lvl="3"/>
            <a:r>
              <a:rPr lang="en-US" sz="1400" dirty="0" smtClean="0"/>
              <a:t>Case filed by NAACP in state court</a:t>
            </a:r>
            <a:endParaRPr lang="en-US" sz="1400" dirty="0" smtClean="0"/>
          </a:p>
          <a:p>
            <a:pPr lvl="4"/>
            <a:r>
              <a:rPr lang="en-US" sz="1300" dirty="0" smtClean="0"/>
              <a:t>Case lost</a:t>
            </a:r>
          </a:p>
          <a:p>
            <a:pPr lvl="4"/>
            <a:endParaRPr lang="en-US" sz="1300" dirty="0" smtClean="0"/>
          </a:p>
          <a:p>
            <a:pPr lvl="2"/>
            <a:r>
              <a:rPr lang="en-US" sz="1600" dirty="0" smtClean="0"/>
              <a:t>NAACP filed appeal in Supreme Court on October 1, 1951</a:t>
            </a:r>
          </a:p>
          <a:p>
            <a:pPr lvl="3"/>
            <a:r>
              <a:rPr lang="en-US" sz="1400" dirty="0" smtClean="0"/>
              <a:t>Supreme Court overturned state court’s decision</a:t>
            </a:r>
            <a:endParaRPr lang="en-US" sz="1400" dirty="0" smtClean="0"/>
          </a:p>
          <a:p>
            <a:pPr lvl="3"/>
            <a:endParaRPr lang="en-US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r>
              <a:rPr lang="en-US" dirty="0" smtClean="0"/>
              <a:t>Court’s Rationale (PBS)</a:t>
            </a:r>
          </a:p>
          <a:p>
            <a:pPr lvl="1"/>
            <a:endParaRPr lang="en-US" sz="1800" i="1" dirty="0" smtClean="0"/>
          </a:p>
          <a:p>
            <a:pPr lvl="1"/>
            <a:r>
              <a:rPr lang="en-US" sz="1800" i="1" dirty="0" smtClean="0"/>
              <a:t>‘Separate but equal’ </a:t>
            </a:r>
            <a:r>
              <a:rPr lang="en-US" sz="1800" dirty="0" smtClean="0"/>
              <a:t>doctrine has no place in education </a:t>
            </a:r>
          </a:p>
          <a:p>
            <a:pPr lvl="1"/>
            <a:r>
              <a:rPr lang="en-US" sz="1800" dirty="0" smtClean="0"/>
              <a:t>Separate places do not ensure equal treatment</a:t>
            </a:r>
          </a:p>
          <a:p>
            <a:pPr lvl="1"/>
            <a:r>
              <a:rPr lang="en-US" sz="1800" dirty="0" smtClean="0"/>
              <a:t>Segregation leads to sense of inferiority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Impact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Gave life to civil-rights movement</a:t>
            </a:r>
          </a:p>
          <a:p>
            <a:pPr lvl="1"/>
            <a:r>
              <a:rPr lang="en-US" sz="1800" dirty="0" smtClean="0"/>
              <a:t>Forced states to end segregation in education systems</a:t>
            </a:r>
          </a:p>
          <a:p>
            <a:pPr lvl="1"/>
            <a:r>
              <a:rPr lang="en-US" sz="1800" dirty="0" smtClean="0"/>
              <a:t>Set precedent for ending segregation in other public areas as well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 </a:t>
            </a:r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Cozzens, Lisa. </a:t>
            </a:r>
            <a:r>
              <a:rPr lang="en-US" u="sng" dirty="0" smtClean="0"/>
              <a:t>Brown v. Board of Education.</a:t>
            </a:r>
            <a:r>
              <a:rPr lang="en-US" dirty="0" smtClean="0"/>
              <a:t> 29 June 1998. 7 May 2012 &lt;http://www.watson.org/~lisa/blackhistory/early-civilrights/brown.html</a:t>
            </a:r>
            <a:r>
              <a:rPr lang="en-US" dirty="0" smtClean="0"/>
              <a:t>&gt;.</a:t>
            </a:r>
          </a:p>
          <a:p>
            <a:endParaRPr lang="en-US" dirty="0" smtClean="0"/>
          </a:p>
          <a:p>
            <a:r>
              <a:rPr lang="en-US" dirty="0" err="1" smtClean="0"/>
              <a:t>Infoplease</a:t>
            </a:r>
            <a:r>
              <a:rPr lang="en-US" dirty="0" smtClean="0"/>
              <a:t>. </a:t>
            </a:r>
            <a:r>
              <a:rPr lang="en-US" u="sng" dirty="0" smtClean="0"/>
              <a:t>Brown v. Board of Education of Topeka (1954).</a:t>
            </a:r>
            <a:r>
              <a:rPr lang="en-US" dirty="0" smtClean="0"/>
              <a:t> 7 May 2012 &lt;http://www.infoplease.com/us/supreme-court/cases/ar04.html</a:t>
            </a:r>
            <a:r>
              <a:rPr lang="en-US" dirty="0" smtClean="0"/>
              <a:t>&gt;.</a:t>
            </a:r>
          </a:p>
          <a:p>
            <a:endParaRPr lang="en-US" dirty="0" smtClean="0"/>
          </a:p>
          <a:p>
            <a:r>
              <a:rPr lang="en-US" dirty="0" smtClean="0"/>
              <a:t>PBS. </a:t>
            </a:r>
            <a:r>
              <a:rPr lang="en-US" u="sng" dirty="0" smtClean="0"/>
              <a:t>Brown v. Board of Education.</a:t>
            </a:r>
            <a:r>
              <a:rPr lang="en-US" dirty="0" smtClean="0"/>
              <a:t> 7 May 2012 &lt;http://www.pbs.org/jefferson/enlight/brown.htm</a:t>
            </a:r>
            <a:r>
              <a:rPr lang="en-US" dirty="0" smtClean="0"/>
              <a:t>&gt;.</a:t>
            </a:r>
          </a:p>
          <a:p>
            <a:endParaRPr lang="en-US" dirty="0" smtClean="0"/>
          </a:p>
          <a:p>
            <a:r>
              <a:rPr lang="en-US" dirty="0" err="1" smtClean="0"/>
              <a:t>ThinkQuest</a:t>
            </a:r>
            <a:r>
              <a:rPr lang="en-US" dirty="0" smtClean="0"/>
              <a:t>. </a:t>
            </a:r>
            <a:r>
              <a:rPr lang="en-US" u="sng" dirty="0" smtClean="0"/>
              <a:t>Brown v. Board of Education.</a:t>
            </a:r>
            <a:r>
              <a:rPr lang="en-US" dirty="0" smtClean="0"/>
              <a:t> 7 May 2012 &lt;http://library.thinkquest.org/J0112391/brown_v__board_of_education.htm&gt;.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249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Brown v. Topeka Board of Education</vt:lpstr>
      <vt:lpstr>Slide 2</vt:lpstr>
      <vt:lpstr>Slide 3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2012-05-08T06:31:29Z</dcterms:created>
  <dcterms:modified xsi:type="dcterms:W3CDTF">2012-05-08T06:31:33Z</dcterms:modified>
</cp:coreProperties>
</file>