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287136-3FDE-48CE-8157-1AF104393CE9}" type="datetimeFigureOut">
              <a:rPr lang="en-US" smtClean="0"/>
              <a:t>5/11/2012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6F0C4-3939-48C3-85A5-78DFC5CB278A}"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stress theory specifically deals with the holistic being of an individual. The stresses that a person experiences may come from different aspects, and the family and its members could do well to help ease or worsen the situation. Relatively, this means that how a family understands the principles of stress theory could help well in pacing the recovery of a patient faster. </a:t>
            </a:r>
          </a:p>
          <a:p>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Family adaptation</a:t>
            </a:r>
            <a:r>
              <a:rPr lang="en-US" dirty="0" smtClean="0"/>
              <a:t> refers to the efforts put forth by</a:t>
            </a:r>
            <a:r>
              <a:rPr lang="en-US" baseline="0" dirty="0" smtClean="0"/>
              <a:t> the family to achieve equilibrium and balance, especially after a crisis. </a:t>
            </a:r>
            <a:endParaRPr lang="en-US" dirty="0" smtClean="0"/>
          </a:p>
          <a:p>
            <a:r>
              <a:rPr lang="en-US" dirty="0" smtClean="0"/>
              <a:t>Adaption is influenced by several factors, namely: perceived stressors, the family’s perception of the problem and the availability of resources. </a:t>
            </a:r>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Noting the descriptive patterns of stress theories definition of pressure and stress issues that an individual develops, it could be observed that it would be much easier to assess family role in patient recovery especially in the field of providing family nursing services. </a:t>
            </a:r>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field of nursing does not only involve being able to care for the need of the sick. Instead, it also includes the need of the nurses to be specifically concerned about the environment of the patient and how that environment affects the recovery process of the patient. </a:t>
            </a:r>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Most models of family stress theory place extreme importance on the need to interact with each other and the community at large. Accordingly, this level of interaction will facilitate family health and wellness. The internal structure of families are focused on in this theory. </a:t>
            </a:r>
            <a:r>
              <a:rPr lang="en-US" sz="1200" kern="1200" dirty="0" smtClean="0">
                <a:solidFill>
                  <a:schemeClr val="tx1"/>
                </a:solidFill>
                <a:latin typeface="+mn-lt"/>
                <a:ea typeface="+mn-ea"/>
                <a:cs typeface="+mn-cs"/>
              </a:rPr>
              <a:t>The practical utilization of the stress theory and its principles in family nursing procedures creates a more holistic approach to curing a patient’s physical case through easing out the psychological source of strength and belief of the said individual. </a:t>
            </a:r>
          </a:p>
          <a:p>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a:t>
            </a:r>
            <a:r>
              <a:rPr lang="en-US" baseline="0" dirty="0" smtClean="0"/>
              <a:t> is an important aspect of family life. Each family’s definition of their perception of what is a family unit is of utmost importance and to determine the dynamics occurring within this unit. The head of the family usually makes the important decision and is looked upon by other members. </a:t>
            </a:r>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application and recognition of the stress theory and its principles gives a conclusive definition on how effective holistic family approach is when it comes to easing the process of recovery for patients even when they are probably within a specifically terminal situation. </a:t>
            </a:r>
            <a:endParaRPr lang="en-US" dirty="0"/>
          </a:p>
        </p:txBody>
      </p:sp>
      <p:sp>
        <p:nvSpPr>
          <p:cNvPr id="4" name="Slide Number Placeholder 3"/>
          <p:cNvSpPr>
            <a:spLocks noGrp="1"/>
          </p:cNvSpPr>
          <p:nvPr>
            <p:ph type="sldNum" sz="quarter" idx="10"/>
          </p:nvPr>
        </p:nvSpPr>
        <p:spPr/>
        <p:txBody>
          <a:bodyPr/>
          <a:lstStyle/>
          <a:p>
            <a:fld id="{B656F0C4-3939-48C3-85A5-78DFC5CB278A}"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BA88BAC-D248-4D6A-95AD-FDB27E32EEB4}" type="datetimeFigureOut">
              <a:rPr lang="en-US" smtClean="0"/>
              <a:t>5/11/2012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78D9040-0A05-4B49-AEC5-2CAA566997A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BA88BAC-D248-4D6A-95AD-FDB27E32EEB4}" type="datetimeFigureOut">
              <a:rPr lang="en-US" smtClean="0"/>
              <a:t>5/11/2012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78D9040-0A05-4B49-AEC5-2CAA566997A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BA88BAC-D248-4D6A-95AD-FDB27E32EEB4}" type="datetimeFigureOut">
              <a:rPr lang="en-US" smtClean="0"/>
              <a:t>5/11/2012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78D9040-0A05-4B49-AEC5-2CAA566997A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BA88BAC-D248-4D6A-95AD-FDB27E32EEB4}" type="datetimeFigureOut">
              <a:rPr lang="en-US" smtClean="0"/>
              <a:t>5/11/2012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8D9040-0A05-4B49-AEC5-2CAA566997A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BA88BAC-D248-4D6A-95AD-FDB27E32EEB4}" type="datetimeFigureOut">
              <a:rPr lang="en-US" smtClean="0"/>
              <a:t>5/11/2012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8D9040-0A05-4B49-AEC5-2CAA566997A3}" type="slidenum">
              <a:rPr lang="en-US" smtClean="0"/>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BA88BAC-D248-4D6A-95AD-FDB27E32EEB4}" type="datetimeFigureOut">
              <a:rPr lang="en-US" smtClean="0"/>
              <a:t>5/11/2012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78D9040-0A05-4B49-AEC5-2CAA566997A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arysturt.free-online.co.uk/theostre.htm" TargetMode="External"/><Relationship Id="rId2" Type="http://schemas.openxmlformats.org/officeDocument/2006/relationships/hyperlink" Target="http://www.sagepub.com/upm-data/38637_Chapter1.pdf" TargetMode="External"/><Relationship Id="rId1" Type="http://schemas.openxmlformats.org/officeDocument/2006/relationships/slideLayout" Target="../slideLayouts/slideLayout2.xml"/><Relationship Id="rId4" Type="http://schemas.openxmlformats.org/officeDocument/2006/relationships/hyperlink" Target="http://userpage.fu-berlin.de/~schuez/folien/Krohne_Str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533400"/>
            <a:ext cx="6172200" cy="2868168"/>
          </a:xfrm>
        </p:spPr>
        <p:txBody>
          <a:bodyPr/>
          <a:lstStyle/>
          <a:p>
            <a:r>
              <a:rPr lang="en-US" dirty="0" smtClean="0"/>
              <a:t>Family stress theory</a:t>
            </a:r>
            <a:endParaRPr lang="en-US" dirty="0"/>
          </a:p>
        </p:txBody>
      </p:sp>
      <p:sp>
        <p:nvSpPr>
          <p:cNvPr id="3" name="Subtitle 2"/>
          <p:cNvSpPr>
            <a:spLocks noGrp="1"/>
          </p:cNvSpPr>
          <p:nvPr>
            <p:ph type="subTitle" idx="1"/>
          </p:nvPr>
        </p:nvSpPr>
        <p:spPr/>
        <p:txBody>
          <a:bodyPr/>
          <a:lstStyle/>
          <a:p>
            <a:endParaRPr lang="en-US" dirty="0" smtClean="0"/>
          </a:p>
          <a:p>
            <a:pPr algn="ctr"/>
            <a:r>
              <a:rPr lang="en-US" dirty="0" smtClean="0"/>
              <a:t>Prepared by: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Family Stress Theory</a:t>
            </a:r>
          </a:p>
          <a:p>
            <a:pPr>
              <a:buNone/>
            </a:pPr>
            <a:endParaRPr lang="en-US" dirty="0" smtClean="0"/>
          </a:p>
          <a:p>
            <a:r>
              <a:rPr lang="en-US" dirty="0" smtClean="0"/>
              <a:t>Looks at the individual holistically</a:t>
            </a:r>
          </a:p>
          <a:p>
            <a:endParaRPr lang="en-US" dirty="0" smtClean="0"/>
          </a:p>
          <a:p>
            <a:r>
              <a:rPr lang="en-US" dirty="0" smtClean="0"/>
              <a:t>Stress comes from different aspects</a:t>
            </a:r>
          </a:p>
          <a:p>
            <a:endParaRPr lang="en-US" dirty="0" smtClean="0"/>
          </a:p>
          <a:p>
            <a:r>
              <a:rPr lang="en-US" dirty="0" smtClean="0"/>
              <a:t>Understanding of the theory can help the family in easing the situation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Rationale for theory selection</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A central concept is family adaptation</a:t>
            </a:r>
          </a:p>
          <a:p>
            <a:endParaRPr lang="en-US" dirty="0" smtClean="0"/>
          </a:p>
          <a:p>
            <a:r>
              <a:rPr lang="en-US" dirty="0" smtClean="0"/>
              <a:t>Factors affecting Adaption:</a:t>
            </a:r>
          </a:p>
          <a:p>
            <a:pPr lvl="1"/>
            <a:r>
              <a:rPr lang="en-US" dirty="0" smtClean="0"/>
              <a:t>P</a:t>
            </a:r>
            <a:r>
              <a:rPr lang="en-US" dirty="0" smtClean="0"/>
              <a:t>erceived stressors</a:t>
            </a:r>
          </a:p>
          <a:p>
            <a:pPr lvl="1"/>
            <a:r>
              <a:rPr lang="en-US" dirty="0" smtClean="0"/>
              <a:t>The family’s perception of the problem</a:t>
            </a:r>
          </a:p>
          <a:p>
            <a:pPr lvl="1"/>
            <a:r>
              <a:rPr lang="en-US" dirty="0" smtClean="0"/>
              <a:t>T</a:t>
            </a:r>
            <a:r>
              <a:rPr lang="en-US" dirty="0" smtClean="0"/>
              <a:t>he availability of resources.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assessment using theoretical model</a:t>
            </a:r>
            <a:endParaRPr lang="en-US" dirty="0"/>
          </a:p>
        </p:txBody>
      </p:sp>
      <p:sp>
        <p:nvSpPr>
          <p:cNvPr id="3" name="Content Placeholder 2"/>
          <p:cNvSpPr>
            <a:spLocks noGrp="1"/>
          </p:cNvSpPr>
          <p:nvPr>
            <p:ph idx="1"/>
          </p:nvPr>
        </p:nvSpPr>
        <p:spPr/>
        <p:txBody>
          <a:bodyPr/>
          <a:lstStyle/>
          <a:p>
            <a:r>
              <a:rPr lang="en-US" dirty="0" smtClean="0"/>
              <a:t>Factors that may determine presence of stressors within a family unit:</a:t>
            </a:r>
          </a:p>
          <a:p>
            <a:pPr lvl="1"/>
            <a:endParaRPr lang="en-US" dirty="0" smtClean="0"/>
          </a:p>
          <a:p>
            <a:pPr lvl="1"/>
            <a:r>
              <a:rPr lang="en-US" dirty="0" smtClean="0"/>
              <a:t>Change in usual habits or deviation from the routine</a:t>
            </a:r>
          </a:p>
          <a:p>
            <a:pPr lvl="1"/>
            <a:endParaRPr lang="en-US" dirty="0" smtClean="0"/>
          </a:p>
          <a:p>
            <a:pPr lvl="1"/>
            <a:r>
              <a:rPr lang="en-US" dirty="0" smtClean="0"/>
              <a:t>The quantity or number of changes experienced</a:t>
            </a:r>
          </a:p>
          <a:p>
            <a:pPr lvl="1"/>
            <a:endParaRPr lang="en-US" dirty="0" smtClean="0"/>
          </a:p>
          <a:p>
            <a:pPr lvl="1"/>
            <a:r>
              <a:rPr lang="en-US" dirty="0" smtClean="0"/>
              <a:t>The length of time that changes are occurring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theory in relation to nursing</a:t>
            </a:r>
            <a:endParaRPr lang="en-US" dirty="0"/>
          </a:p>
        </p:txBody>
      </p:sp>
      <p:sp>
        <p:nvSpPr>
          <p:cNvPr id="3" name="Content Placeholder 2"/>
          <p:cNvSpPr>
            <a:spLocks noGrp="1"/>
          </p:cNvSpPr>
          <p:nvPr>
            <p:ph idx="1"/>
          </p:nvPr>
        </p:nvSpPr>
        <p:spPr/>
        <p:txBody>
          <a:bodyPr/>
          <a:lstStyle/>
          <a:p>
            <a:endParaRPr lang="en-US" dirty="0" smtClean="0"/>
          </a:p>
          <a:p>
            <a:r>
              <a:rPr lang="en-US" dirty="0" smtClean="0"/>
              <a:t>Promotion of each family member’s health and recovery</a:t>
            </a:r>
          </a:p>
          <a:p>
            <a:endParaRPr lang="en-US" dirty="0" smtClean="0"/>
          </a:p>
          <a:p>
            <a:r>
              <a:rPr lang="en-US" dirty="0" smtClean="0"/>
              <a:t>To enhance the strength possessed inherently by families.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the theory</a:t>
            </a:r>
            <a:endParaRPr lang="en-US" dirty="0"/>
          </a:p>
        </p:txBody>
      </p:sp>
      <p:sp>
        <p:nvSpPr>
          <p:cNvPr id="3" name="Content Placeholder 2"/>
          <p:cNvSpPr>
            <a:spLocks noGrp="1"/>
          </p:cNvSpPr>
          <p:nvPr>
            <p:ph idx="1"/>
          </p:nvPr>
        </p:nvSpPr>
        <p:spPr/>
        <p:txBody>
          <a:bodyPr/>
          <a:lstStyle/>
          <a:p>
            <a:endParaRPr lang="en-US" dirty="0" smtClean="0"/>
          </a:p>
          <a:p>
            <a:r>
              <a:rPr lang="en-US" dirty="0" smtClean="0"/>
              <a:t>Importance on communicating and interacting with the community</a:t>
            </a:r>
          </a:p>
          <a:p>
            <a:endParaRPr lang="en-US" dirty="0" smtClean="0"/>
          </a:p>
          <a:p>
            <a:r>
              <a:rPr lang="en-US" dirty="0" smtClean="0"/>
              <a:t>Emphasis is placed on the family and its inherent nature</a:t>
            </a:r>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Applicability to culturally-diverse families</a:t>
            </a:r>
            <a:endParaRPr lang="en-US" dirty="0"/>
          </a:p>
        </p:txBody>
      </p:sp>
      <p:sp>
        <p:nvSpPr>
          <p:cNvPr id="3" name="Content Placeholder 2"/>
          <p:cNvSpPr>
            <a:spLocks noGrp="1"/>
          </p:cNvSpPr>
          <p:nvPr>
            <p:ph idx="1"/>
          </p:nvPr>
        </p:nvSpPr>
        <p:spPr/>
        <p:txBody>
          <a:bodyPr/>
          <a:lstStyle/>
          <a:p>
            <a:endParaRPr lang="en-US" dirty="0" smtClean="0"/>
          </a:p>
          <a:p>
            <a:r>
              <a:rPr lang="en-US" dirty="0" smtClean="0"/>
              <a:t>Definition of family for each culture group should be ascertained</a:t>
            </a:r>
          </a:p>
          <a:p>
            <a:endParaRPr lang="en-US" dirty="0" smtClean="0"/>
          </a:p>
          <a:p>
            <a:endParaRPr lang="en-US" dirty="0" smtClean="0"/>
          </a:p>
          <a:p>
            <a:r>
              <a:rPr lang="en-US" dirty="0" smtClean="0"/>
              <a:t>Head of the family must be determined</a:t>
            </a:r>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 holistic approach has proven to be effective</a:t>
            </a:r>
          </a:p>
          <a:p>
            <a:endParaRPr lang="en-US" dirty="0" smtClean="0"/>
          </a:p>
          <a:p>
            <a:r>
              <a:rPr lang="en-US" dirty="0" smtClean="0"/>
              <a:t>Family stress theory and its principles are dynamic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Friedman</a:t>
            </a:r>
            <a:r>
              <a:rPr lang="en-US" dirty="0" smtClean="0"/>
              <a:t>, M.M. (1998). </a:t>
            </a:r>
            <a:r>
              <a:rPr lang="en-US" u="sng" dirty="0" smtClean="0"/>
              <a:t>Family nursing</a:t>
            </a:r>
            <a:r>
              <a:rPr lang="en-US" dirty="0" smtClean="0"/>
              <a:t>.(4th Ed.). Stamford, Connecticut: Appleton &amp; Lange.</a:t>
            </a:r>
          </a:p>
          <a:p>
            <a:r>
              <a:rPr lang="en-US" dirty="0" smtClean="0"/>
              <a:t>History </a:t>
            </a:r>
            <a:r>
              <a:rPr lang="en-US" dirty="0" smtClean="0"/>
              <a:t>and Definition of Stress Theory. </a:t>
            </a:r>
            <a:r>
              <a:rPr lang="en-US" u="sng" dirty="0" smtClean="0">
                <a:hlinkClick r:id="rId2"/>
              </a:rPr>
              <a:t>http://www.sagepub.com/upm-data/38637_Chapter1.pdf</a:t>
            </a:r>
            <a:r>
              <a:rPr lang="en-US" dirty="0" smtClean="0"/>
              <a:t>. (Retrieved on May 4, 2012). </a:t>
            </a:r>
          </a:p>
          <a:p>
            <a:r>
              <a:rPr lang="en-US" dirty="0" smtClean="0"/>
              <a:t>Theories of Stress. </a:t>
            </a:r>
            <a:r>
              <a:rPr lang="en-US" u="sng" dirty="0" smtClean="0">
                <a:hlinkClick r:id="rId3"/>
              </a:rPr>
              <a:t>http://www.garysturt.free-online.co.uk/theostre.htm</a:t>
            </a:r>
            <a:r>
              <a:rPr lang="en-US" dirty="0" smtClean="0"/>
              <a:t>. (Retrieved on May 4, 2012).</a:t>
            </a:r>
          </a:p>
          <a:p>
            <a:r>
              <a:rPr lang="en-US" dirty="0" err="1" smtClean="0"/>
              <a:t>Krohne</a:t>
            </a:r>
            <a:r>
              <a:rPr lang="en-US" dirty="0" smtClean="0"/>
              <a:t>, H.W. Stress and Coping Theories. </a:t>
            </a:r>
            <a:r>
              <a:rPr lang="en-US" u="sng" dirty="0" smtClean="0">
                <a:hlinkClick r:id="rId4"/>
              </a:rPr>
              <a:t>http://userpage.fu-berlin.de/~schuez/folien/Krohne_Stress.pdf</a:t>
            </a:r>
            <a:r>
              <a:rPr lang="en-US" dirty="0" smtClean="0"/>
              <a:t>. (Retrieved on May 4, 2012).</a:t>
            </a:r>
          </a:p>
          <a:p>
            <a:r>
              <a:rPr lang="en-US" dirty="0" smtClean="0"/>
              <a:t>Mc </a:t>
            </a:r>
            <a:r>
              <a:rPr lang="en-US" dirty="0" err="1" smtClean="0"/>
              <a:t>Cubbin</a:t>
            </a:r>
            <a:r>
              <a:rPr lang="en-US" dirty="0" smtClean="0"/>
              <a:t>, M.A. (1993). Family stress theory and the development of nursing knowledge about family adaptation. In S.L. </a:t>
            </a:r>
            <a:r>
              <a:rPr lang="en-US" dirty="0" err="1" smtClean="0"/>
              <a:t>Feetham</a:t>
            </a:r>
            <a:r>
              <a:rPr lang="en-US" dirty="0" smtClean="0"/>
              <a:t>, S.B. Meister, </a:t>
            </a:r>
            <a:r>
              <a:rPr lang="en-US" dirty="0" err="1" smtClean="0"/>
              <a:t>J.M.Bell</a:t>
            </a:r>
            <a:r>
              <a:rPr lang="en-US" dirty="0" smtClean="0"/>
              <a:t>, &amp; C.L. Gillis (Eds.) </a:t>
            </a:r>
            <a:r>
              <a:rPr lang="en-US" u="sng" dirty="0" smtClean="0"/>
              <a:t>The Nursing Family</a:t>
            </a:r>
            <a:r>
              <a:rPr lang="en-US" dirty="0" smtClean="0"/>
              <a:t>. New Bury Park: Sage Publications, 46-58.</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430</TotalTime>
  <Words>717</Words>
  <Application>Microsoft Office PowerPoint</Application>
  <PresentationFormat>On-screen Show (4:3)</PresentationFormat>
  <Paragraphs>70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Family stress theory</vt:lpstr>
      <vt:lpstr>Introduction</vt:lpstr>
      <vt:lpstr>Rationale for theory selection</vt:lpstr>
      <vt:lpstr>Family assessment using theoretical model</vt:lpstr>
      <vt:lpstr>The theory in relation to nursing</vt:lpstr>
      <vt:lpstr>Critique of the theory</vt:lpstr>
      <vt:lpstr>Applicability to culturally-diverse families</vt:lpstr>
      <vt:lpstr>Conclusion</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mariel</dc:creator>
  <cp:lastModifiedBy>mariel</cp:lastModifiedBy>
  <cp:revision>35</cp:revision>
  <dcterms:created xsi:type="dcterms:W3CDTF">2012-05-11T13:25:42Z</dcterms:created>
  <dcterms:modified xsi:type="dcterms:W3CDTF">2012-05-11T20:36:39Z</dcterms:modified>
</cp:coreProperties>
</file>