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2BD4024-7451-4B94-B6DC-B49C87627400}" type="datetimeFigureOut">
              <a:rPr lang="en-US" smtClean="0"/>
              <a:t>8/15/2012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5E248226-48E0-447A-92F2-0829FD792A1F}"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BD4024-7451-4B94-B6DC-B49C87627400}" type="datetimeFigureOut">
              <a:rPr lang="en-US" smtClean="0"/>
              <a:t>8/15/2012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248226-48E0-447A-92F2-0829FD792A1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BD4024-7451-4B94-B6DC-B49C87627400}" type="datetimeFigureOut">
              <a:rPr lang="en-US" smtClean="0"/>
              <a:t>8/15/2012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248226-48E0-447A-92F2-0829FD792A1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BD4024-7451-4B94-B6DC-B49C87627400}" type="datetimeFigureOut">
              <a:rPr lang="en-US" smtClean="0"/>
              <a:t>8/15/2012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248226-48E0-447A-92F2-0829FD792A1F}"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2BD4024-7451-4B94-B6DC-B49C87627400}" type="datetimeFigureOut">
              <a:rPr lang="en-US" smtClean="0"/>
              <a:t>8/15/2012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5E248226-48E0-447A-92F2-0829FD792A1F}"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BD4024-7451-4B94-B6DC-B49C87627400}" type="datetimeFigureOut">
              <a:rPr lang="en-US" smtClean="0"/>
              <a:t>8/15/2012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248226-48E0-447A-92F2-0829FD792A1F}"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2BD4024-7451-4B94-B6DC-B49C87627400}" type="datetimeFigureOut">
              <a:rPr lang="en-US" smtClean="0"/>
              <a:t>8/15/2012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248226-48E0-447A-92F2-0829FD792A1F}"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2BD4024-7451-4B94-B6DC-B49C87627400}" type="datetimeFigureOut">
              <a:rPr lang="en-US" smtClean="0"/>
              <a:t>8/15/2012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248226-48E0-447A-92F2-0829FD792A1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BD4024-7451-4B94-B6DC-B49C87627400}" type="datetimeFigureOut">
              <a:rPr lang="en-US" smtClean="0"/>
              <a:t>8/15/2012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248226-48E0-447A-92F2-0829FD792A1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2BD4024-7451-4B94-B6DC-B49C87627400}" type="datetimeFigureOut">
              <a:rPr lang="en-US" smtClean="0"/>
              <a:t>8/15/2012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248226-48E0-447A-92F2-0829FD792A1F}"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2BD4024-7451-4B94-B6DC-B49C87627400}" type="datetimeFigureOut">
              <a:rPr lang="en-US" smtClean="0"/>
              <a:t>8/15/2012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248226-48E0-447A-92F2-0829FD792A1F}"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2BD4024-7451-4B94-B6DC-B49C87627400}" type="datetimeFigureOut">
              <a:rPr lang="en-US" smtClean="0"/>
              <a:t>8/15/2012</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E248226-48E0-447A-92F2-0829FD792A1F}"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Qualitative Research Critique</a:t>
            </a:r>
            <a:endParaRPr lang="en-US" dirty="0"/>
          </a:p>
        </p:txBody>
      </p:sp>
      <p:sp>
        <p:nvSpPr>
          <p:cNvPr id="3" name="Subtitle 2"/>
          <p:cNvSpPr>
            <a:spLocks noGrp="1"/>
          </p:cNvSpPr>
          <p:nvPr>
            <p:ph type="subTitle" idx="1"/>
          </p:nvPr>
        </p:nvSpPr>
        <p:spPr/>
        <p:txBody>
          <a:bodyPr/>
          <a:lstStyle/>
          <a:p>
            <a:r>
              <a:rPr lang="en-US" dirty="0" smtClean="0"/>
              <a:t>Your Name</a:t>
            </a:r>
          </a:p>
          <a:p>
            <a:endParaRPr lang="en-US" dirty="0"/>
          </a:p>
        </p:txBody>
      </p:sp>
    </p:spTree>
    <p:extLst>
      <p:ext uri="{BB962C8B-B14F-4D97-AF65-F5344CB8AC3E}">
        <p14:creationId xmlns:p14="http://schemas.microsoft.com/office/powerpoint/2010/main" val="3768723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the Study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study </a:t>
            </a:r>
            <a:r>
              <a:rPr lang="en-US" dirty="0"/>
              <a:t>was conducted amongst nursing students </a:t>
            </a:r>
            <a:r>
              <a:rPr lang="en-US" dirty="0" smtClean="0"/>
              <a:t>at </a:t>
            </a:r>
            <a:r>
              <a:rPr lang="en-US" dirty="0"/>
              <a:t>a community college and also with the faculty members there. A focus group was conducted amongst nine nursing faculty to determine whether the perceptions between the students and faculty were </a:t>
            </a:r>
            <a:r>
              <a:rPr lang="en-US" dirty="0" smtClean="0"/>
              <a:t>different.</a:t>
            </a:r>
          </a:p>
          <a:p>
            <a:pPr lvl="0"/>
            <a:r>
              <a:rPr lang="en-US" dirty="0"/>
              <a:t>The study used open-ended questions and was qualitative in nature. They were coded and rank ordered </a:t>
            </a:r>
            <a:r>
              <a:rPr lang="en-US" dirty="0" smtClean="0"/>
              <a:t>to generate five </a:t>
            </a:r>
            <a:r>
              <a:rPr lang="en-US" dirty="0"/>
              <a:t>major themes.</a:t>
            </a:r>
          </a:p>
          <a:p>
            <a:r>
              <a:rPr lang="en-US" dirty="0"/>
              <a:t>Student Recollections of Computer Based Instruction are Time Bound, CBI Enhances Learning only Under Certain Conditions, CBI Benefits Education in Certain Areas, Application of CBI Depends on Conditions, and CBI Hinders Learning Under Certain Conditions</a:t>
            </a:r>
            <a:endParaRPr lang="en-US" dirty="0"/>
          </a:p>
        </p:txBody>
      </p:sp>
    </p:spTree>
    <p:extLst>
      <p:ext uri="{BB962C8B-B14F-4D97-AF65-F5344CB8AC3E}">
        <p14:creationId xmlns:p14="http://schemas.microsoft.com/office/powerpoint/2010/main" val="1809605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Questions/Hypothesis</a:t>
            </a:r>
            <a:endParaRPr lang="en-US" dirty="0"/>
          </a:p>
        </p:txBody>
      </p:sp>
      <p:sp>
        <p:nvSpPr>
          <p:cNvPr id="3" name="Content Placeholder 2"/>
          <p:cNvSpPr>
            <a:spLocks noGrp="1"/>
          </p:cNvSpPr>
          <p:nvPr>
            <p:ph idx="1"/>
          </p:nvPr>
        </p:nvSpPr>
        <p:spPr/>
        <p:txBody>
          <a:bodyPr/>
          <a:lstStyle/>
          <a:p>
            <a:r>
              <a:rPr lang="en-US" dirty="0" smtClean="0"/>
              <a:t>The purpose of this study was to gain an understanding of computer based instruction from the perspective of students.</a:t>
            </a:r>
          </a:p>
          <a:p>
            <a:r>
              <a:rPr lang="en-US" dirty="0" smtClean="0"/>
              <a:t>There was no clear cut hypothesis or clearly stated questions.</a:t>
            </a:r>
          </a:p>
          <a:p>
            <a:r>
              <a:rPr lang="en-US" dirty="0" smtClean="0"/>
              <a:t>The only clearly stated objective was the study purpose.</a:t>
            </a:r>
            <a:endParaRPr lang="en-US" dirty="0"/>
          </a:p>
        </p:txBody>
      </p:sp>
    </p:spTree>
    <p:extLst>
      <p:ext uri="{BB962C8B-B14F-4D97-AF65-F5344CB8AC3E}">
        <p14:creationId xmlns:p14="http://schemas.microsoft.com/office/powerpoint/2010/main" val="1710464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Sample/Setting</a:t>
            </a:r>
            <a:endParaRPr lang="en-US" dirty="0"/>
          </a:p>
        </p:txBody>
      </p:sp>
      <p:sp>
        <p:nvSpPr>
          <p:cNvPr id="3" name="Content Placeholder 2"/>
          <p:cNvSpPr>
            <a:spLocks noGrp="1"/>
          </p:cNvSpPr>
          <p:nvPr>
            <p:ph idx="1"/>
          </p:nvPr>
        </p:nvSpPr>
        <p:spPr/>
        <p:txBody>
          <a:bodyPr/>
          <a:lstStyle/>
          <a:p>
            <a:r>
              <a:rPr lang="en-US" dirty="0"/>
              <a:t>Setting is an associate degree nursing program at a community college in the Midwestern </a:t>
            </a:r>
            <a:r>
              <a:rPr lang="en-US" dirty="0" smtClean="0"/>
              <a:t>United States.</a:t>
            </a:r>
          </a:p>
          <a:p>
            <a:r>
              <a:rPr lang="en-US" dirty="0"/>
              <a:t>Sample of </a:t>
            </a:r>
            <a:r>
              <a:rPr lang="en-US" dirty="0" smtClean="0"/>
              <a:t>the </a:t>
            </a:r>
            <a:r>
              <a:rPr lang="en-US" dirty="0"/>
              <a:t>participants </a:t>
            </a:r>
            <a:r>
              <a:rPr lang="en-US" dirty="0" smtClean="0"/>
              <a:t>consisted of </a:t>
            </a:r>
            <a:r>
              <a:rPr lang="en-US" dirty="0"/>
              <a:t>students and </a:t>
            </a:r>
            <a:r>
              <a:rPr lang="en-US" dirty="0" smtClean="0"/>
              <a:t>faculty.</a:t>
            </a:r>
          </a:p>
          <a:p>
            <a:r>
              <a:rPr lang="en-US" dirty="0"/>
              <a:t>15 total students were interviewed</a:t>
            </a:r>
          </a:p>
          <a:p>
            <a:pPr marL="137160" indent="0">
              <a:buNone/>
            </a:pPr>
            <a:endParaRPr lang="en-US" dirty="0"/>
          </a:p>
          <a:p>
            <a:endParaRPr lang="en-US" dirty="0"/>
          </a:p>
          <a:p>
            <a:endParaRPr lang="en-US" dirty="0"/>
          </a:p>
        </p:txBody>
      </p:sp>
    </p:spTree>
    <p:extLst>
      <p:ext uri="{BB962C8B-B14F-4D97-AF65-F5344CB8AC3E}">
        <p14:creationId xmlns:p14="http://schemas.microsoft.com/office/powerpoint/2010/main" val="3112232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 Summary</a:t>
            </a:r>
            <a:endParaRPr lang="en-US" dirty="0"/>
          </a:p>
        </p:txBody>
      </p:sp>
      <p:sp>
        <p:nvSpPr>
          <p:cNvPr id="3" name="Content Placeholder 2"/>
          <p:cNvSpPr>
            <a:spLocks noGrp="1"/>
          </p:cNvSpPr>
          <p:nvPr>
            <p:ph idx="1"/>
          </p:nvPr>
        </p:nvSpPr>
        <p:spPr/>
        <p:txBody>
          <a:bodyPr/>
          <a:lstStyle/>
          <a:p>
            <a:r>
              <a:rPr lang="en-US" dirty="0"/>
              <a:t>Because computer based </a:t>
            </a:r>
            <a:r>
              <a:rPr lang="en-US" dirty="0" smtClean="0"/>
              <a:t>instruction  </a:t>
            </a:r>
            <a:r>
              <a:rPr lang="en-US" dirty="0"/>
              <a:t>is a newer teaching tool, its many uses and full potential have not yet been </a:t>
            </a:r>
            <a:r>
              <a:rPr lang="en-US" dirty="0" smtClean="0"/>
              <a:t>identified.</a:t>
            </a:r>
          </a:p>
          <a:p>
            <a:r>
              <a:rPr lang="en-US" dirty="0"/>
              <a:t>Feedback should be asked of students when CBI is incorporated into the </a:t>
            </a:r>
            <a:r>
              <a:rPr lang="en-US" dirty="0" smtClean="0"/>
              <a:t>classroom, hopefully on a regular basis.</a:t>
            </a:r>
          </a:p>
          <a:p>
            <a:r>
              <a:rPr lang="en-US" dirty="0"/>
              <a:t>Distractions should be kept at a minimum while students are learning this new </a:t>
            </a:r>
            <a:r>
              <a:rPr lang="en-US" dirty="0" smtClean="0"/>
              <a:t>method.</a:t>
            </a:r>
            <a:endParaRPr lang="en-US" dirty="0"/>
          </a:p>
        </p:txBody>
      </p:sp>
    </p:spTree>
    <p:extLst>
      <p:ext uri="{BB962C8B-B14F-4D97-AF65-F5344CB8AC3E}">
        <p14:creationId xmlns:p14="http://schemas.microsoft.com/office/powerpoint/2010/main" val="2615128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References</a:t>
            </a:r>
            <a:endParaRPr lang="en-US" dirty="0"/>
          </a:p>
        </p:txBody>
      </p:sp>
      <p:sp>
        <p:nvSpPr>
          <p:cNvPr id="3" name="Content Placeholder 2"/>
          <p:cNvSpPr>
            <a:spLocks noGrp="1"/>
          </p:cNvSpPr>
          <p:nvPr>
            <p:ph idx="1"/>
          </p:nvPr>
        </p:nvSpPr>
        <p:spPr/>
        <p:txBody>
          <a:bodyPr/>
          <a:lstStyle/>
          <a:p>
            <a:pPr lvl="0"/>
            <a:r>
              <a:rPr lang="en-US" dirty="0"/>
              <a:t>Leski</a:t>
            </a:r>
            <a:r>
              <a:rPr lang="en-US" dirty="0"/>
              <a:t>, J. (2009). Nursing Student and Faculty Perceptions of Computer-Based Instruction at a 2-Year College. </a:t>
            </a:r>
            <a:r>
              <a:rPr lang="en-US" i="1" dirty="0"/>
              <a:t>Journal of Nursing Education</a:t>
            </a:r>
            <a:r>
              <a:rPr lang="en-US" dirty="0"/>
              <a:t>, 48(2), 91-95.</a:t>
            </a:r>
          </a:p>
          <a:p>
            <a:pPr lvl="0"/>
            <a:r>
              <a:rPr lang="en-US" dirty="0"/>
              <a:t>Saranto</a:t>
            </a:r>
            <a:r>
              <a:rPr lang="en-US" dirty="0"/>
              <a:t>, K., </a:t>
            </a:r>
            <a:r>
              <a:rPr lang="en-US" dirty="0"/>
              <a:t>Leino-Kilpi</a:t>
            </a:r>
            <a:r>
              <a:rPr lang="en-US" dirty="0"/>
              <a:t>, H., &amp; </a:t>
            </a:r>
            <a:r>
              <a:rPr lang="en-US" dirty="0"/>
              <a:t>Isoaho,H</a:t>
            </a:r>
            <a:r>
              <a:rPr lang="en-US" dirty="0"/>
              <a:t>. (1997). Learning environment in information technology: The views of student nurses. </a:t>
            </a:r>
            <a:r>
              <a:rPr lang="en-US" i="1" dirty="0"/>
              <a:t>Computers in Nursing</a:t>
            </a:r>
            <a:r>
              <a:rPr lang="en-US" dirty="0"/>
              <a:t>, 15, 324-332.</a:t>
            </a:r>
          </a:p>
          <a:p>
            <a:pPr marL="137160" indent="0">
              <a:buNone/>
            </a:pPr>
            <a:endParaRPr lang="en-US" dirty="0"/>
          </a:p>
        </p:txBody>
      </p:sp>
    </p:spTree>
    <p:extLst>
      <p:ext uri="{BB962C8B-B14F-4D97-AF65-F5344CB8AC3E}">
        <p14:creationId xmlns:p14="http://schemas.microsoft.com/office/powerpoint/2010/main" val="30886970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45</TotalTime>
  <Words>310</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Apex</vt:lpstr>
      <vt:lpstr>Qualitative Research Critique</vt:lpstr>
      <vt:lpstr>Overview of the Study</vt:lpstr>
      <vt:lpstr>Questions/Hypothesis</vt:lpstr>
      <vt:lpstr>Sample/Setting</vt:lpstr>
      <vt:lpstr>Critique Summary</vt:lpstr>
      <vt:lpstr>References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Research Critique</dc:title>
  <dc:creator>Kimberly</dc:creator>
  <cp:lastModifiedBy>Kimberly</cp:lastModifiedBy>
  <cp:revision>4</cp:revision>
  <dcterms:created xsi:type="dcterms:W3CDTF">2012-08-16T00:01:17Z</dcterms:created>
  <dcterms:modified xsi:type="dcterms:W3CDTF">2012-08-16T00:46:51Z</dcterms:modified>
</cp:coreProperties>
</file>