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56690-B7E0-44A7-A564-9F614E7EC9EA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4A782-2225-41BB-BD57-00B9915D26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Quantum Dots: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dirty="0" smtClean="0"/>
              <a:t>Promise of an Exotic Technology for Cellphone Cameras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Jess Lee, the chief executive of </a:t>
            </a:r>
            <a:r>
              <a:rPr lang="en-US" dirty="0" err="1" smtClean="0"/>
              <a:t>InVisage</a:t>
            </a:r>
            <a:r>
              <a:rPr lang="en-US" dirty="0" smtClean="0"/>
              <a:t>, within two years </a:t>
            </a:r>
            <a:r>
              <a:rPr lang="en-US" dirty="0" err="1" smtClean="0"/>
              <a:t>cellphone</a:t>
            </a:r>
            <a:r>
              <a:rPr lang="en-US" dirty="0" smtClean="0"/>
              <a:t> companies would be able to offer cameras that work about four times better than today’s cameras, particularly in low light.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r>
              <a:rPr lang="en-US" sz="4800" dirty="0" smtClean="0"/>
              <a:t>Today, silicon technology</a:t>
            </a:r>
          </a:p>
          <a:p>
            <a:pPr>
              <a:buNone/>
            </a:pPr>
            <a:endParaRPr lang="en-US" sz="4800" dirty="0" smtClean="0"/>
          </a:p>
          <a:p>
            <a:r>
              <a:rPr lang="en-US" sz="4800" dirty="0" smtClean="0"/>
              <a:t>Tomorrow, quantum dots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Silicon Technology and its discontents: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Silicon technology as image sensors keep shrinking and tweaking the innards of the devices so that they can absorb more light</a:t>
            </a:r>
          </a:p>
          <a:p>
            <a:r>
              <a:rPr lang="en-US" dirty="0" smtClean="0"/>
              <a:t>Results to blurry image when people try to take pictures in low light, therefore limited</a:t>
            </a:r>
          </a:p>
          <a:p>
            <a:r>
              <a:rPr lang="en-US" dirty="0" smtClean="0"/>
              <a:t>Silicon technology can be further developed to remove these problems, but investing on required research and development projects is very expensive compared to pursuing the solution a new technology can provide…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dots technology as the 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dots as semiconductor materials gather light better than silicon technology</a:t>
            </a:r>
          </a:p>
          <a:p>
            <a:r>
              <a:rPr lang="en-US" dirty="0" smtClean="0"/>
              <a:t>In two years, 10% better than the current silicon technology</a:t>
            </a:r>
          </a:p>
          <a:p>
            <a:r>
              <a:rPr lang="en-US" dirty="0" smtClean="0"/>
              <a:t>Particularly in low light, this technology is 4 times better than current </a:t>
            </a:r>
            <a:r>
              <a:rPr lang="en-US" dirty="0" err="1" smtClean="0"/>
              <a:t>cellphone</a:t>
            </a:r>
            <a:r>
              <a:rPr lang="en-US" dirty="0" smtClean="0"/>
              <a:t> cameras</a:t>
            </a:r>
          </a:p>
          <a:p>
            <a:r>
              <a:rPr lang="en-US" dirty="0" smtClean="0"/>
              <a:t>For example, a 3-megapixel camera in </a:t>
            </a:r>
            <a:r>
              <a:rPr lang="en-US" dirty="0" err="1" smtClean="0"/>
              <a:t>iPhone</a:t>
            </a:r>
            <a:r>
              <a:rPr lang="en-US" dirty="0" smtClean="0"/>
              <a:t> can be turned into  12-megapixel camera that works better in varying light conditions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future of </a:t>
            </a:r>
            <a:r>
              <a:rPr lang="en-US" dirty="0" err="1" smtClean="0"/>
              <a:t>cellphone</a:t>
            </a:r>
            <a:r>
              <a:rPr lang="en-US" dirty="0" smtClean="0"/>
              <a:t> cameras: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Today, silicon technology; tomorrow </a:t>
            </a:r>
            <a:r>
              <a:rPr lang="en-US" sz="6000" dirty="0" smtClean="0">
                <a:solidFill>
                  <a:srgbClr val="FF0000"/>
                </a:solidFill>
              </a:rPr>
              <a:t>quantum dots</a:t>
            </a:r>
          </a:p>
          <a:p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Thank you for listening!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220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Quantum Dots:</vt:lpstr>
      <vt:lpstr>The Vision</vt:lpstr>
      <vt:lpstr>PowerPoint Presentation</vt:lpstr>
      <vt:lpstr>Silicon Technology and its discontents:</vt:lpstr>
      <vt:lpstr>Quantum dots technology as the solution:</vt:lpstr>
      <vt:lpstr>The future of cellphone cameras: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 of an Exotic Technology for Cellphone Cameras</dc:title>
  <dc:creator>Mahesh</dc:creator>
  <cp:lastModifiedBy>Mahesh</cp:lastModifiedBy>
  <cp:revision>9</cp:revision>
  <dcterms:created xsi:type="dcterms:W3CDTF">2012-06-24T20:33:03Z</dcterms:created>
  <dcterms:modified xsi:type="dcterms:W3CDTF">2012-06-24T22:58:58Z</dcterms:modified>
</cp:coreProperties>
</file>