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E114E-DCCC-484D-B8E0-487BE356554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BFE8D52-AF6F-4E1C-94F1-E83DF05FF58B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Cultural Changes: </a:t>
          </a:r>
        </a:p>
        <a:p>
          <a:r>
            <a:rPr lang="en-US" dirty="0" smtClean="0"/>
            <a:t>Arts and theatre Presentations were enhanced as part of international relations that China has been introduced to. </a:t>
          </a:r>
          <a:endParaRPr lang="en-US" dirty="0"/>
        </a:p>
      </dgm:t>
    </dgm:pt>
    <dgm:pt modelId="{0A82D70E-2DC0-44BB-9F0B-8F2ABDD6FA42}" type="parTrans" cxnId="{2D804E90-D9B1-43DF-8BE8-FC1856D2E231}">
      <dgm:prSet/>
      <dgm:spPr/>
      <dgm:t>
        <a:bodyPr/>
        <a:lstStyle/>
        <a:p>
          <a:endParaRPr lang="en-US"/>
        </a:p>
      </dgm:t>
    </dgm:pt>
    <dgm:pt modelId="{8CF69FB1-3781-418F-A554-DBA1DBE6878E}" type="sibTrans" cxnId="{2D804E90-D9B1-43DF-8BE8-FC1856D2E231}">
      <dgm:prSet/>
      <dgm:spPr/>
      <dgm:t>
        <a:bodyPr/>
        <a:lstStyle/>
        <a:p>
          <a:endParaRPr lang="en-US"/>
        </a:p>
      </dgm:t>
    </dgm:pt>
    <dgm:pt modelId="{3A782161-FE2C-4FF9-90D7-73167F71BE8C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Infrastructures and Transportation: </a:t>
          </a:r>
        </a:p>
        <a:p>
          <a:r>
            <a:rPr lang="en-US" dirty="0" smtClean="0"/>
            <a:t>To improve trade and international connections, Mongols improved the road constructions and irrigations in the country</a:t>
          </a:r>
          <a:endParaRPr lang="en-US" dirty="0"/>
        </a:p>
      </dgm:t>
    </dgm:pt>
    <dgm:pt modelId="{1DBBE320-B05D-4A77-BE59-4A931FB1F685}" type="parTrans" cxnId="{E3254420-37C6-43E0-B8F4-C2F2D0D67C97}">
      <dgm:prSet/>
      <dgm:spPr/>
      <dgm:t>
        <a:bodyPr/>
        <a:lstStyle/>
        <a:p>
          <a:endParaRPr lang="en-US"/>
        </a:p>
      </dgm:t>
    </dgm:pt>
    <dgm:pt modelId="{CE9B6373-260B-40FB-B671-EAE1E72BC28A}" type="sibTrans" cxnId="{E3254420-37C6-43E0-B8F4-C2F2D0D67C97}">
      <dgm:prSet/>
      <dgm:spPr/>
      <dgm:t>
        <a:bodyPr/>
        <a:lstStyle/>
        <a:p>
          <a:endParaRPr lang="en-US"/>
        </a:p>
      </dgm:t>
    </dgm:pt>
    <dgm:pt modelId="{4588E560-B0B9-4C26-94F2-75E8AE2BF2EE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Introduction of New Religious Beliefs: </a:t>
          </a:r>
        </a:p>
        <a:p>
          <a:r>
            <a:rPr lang="en-US" dirty="0" smtClean="0"/>
            <a:t>Some Chinese converted to Islam  but Chinese Taoism remained strong including the implication of the principles of Confucianism</a:t>
          </a:r>
          <a:endParaRPr lang="en-US" dirty="0"/>
        </a:p>
      </dgm:t>
    </dgm:pt>
    <dgm:pt modelId="{3C0628A3-9ECC-4D6D-A1DF-E7773F3EAC98}" type="parTrans" cxnId="{E2B01E77-4EC9-4BB3-9AB3-54EB9AC29BAA}">
      <dgm:prSet/>
      <dgm:spPr/>
      <dgm:t>
        <a:bodyPr/>
        <a:lstStyle/>
        <a:p>
          <a:endParaRPr lang="en-US"/>
        </a:p>
      </dgm:t>
    </dgm:pt>
    <dgm:pt modelId="{23EDC485-9BE6-459C-8164-9B6304711969}" type="sibTrans" cxnId="{E2B01E77-4EC9-4BB3-9AB3-54EB9AC29BAA}">
      <dgm:prSet/>
      <dgm:spPr/>
      <dgm:t>
        <a:bodyPr/>
        <a:lstStyle/>
        <a:p>
          <a:endParaRPr lang="en-US"/>
        </a:p>
      </dgm:t>
    </dgm:pt>
    <dgm:pt modelId="{3458BE3D-E737-4057-B5D2-0326715EA443}" type="pres">
      <dgm:prSet presAssocID="{43DE114E-DCCC-484D-B8E0-487BE3565543}" presName="linearFlow" presStyleCnt="0">
        <dgm:presLayoutVars>
          <dgm:dir/>
          <dgm:resizeHandles val="exact"/>
        </dgm:presLayoutVars>
      </dgm:prSet>
      <dgm:spPr/>
    </dgm:pt>
    <dgm:pt modelId="{200762EF-103C-4EBB-9F9C-0291C332C374}" type="pres">
      <dgm:prSet presAssocID="{8BFE8D52-AF6F-4E1C-94F1-E83DF05FF58B}" presName="composite" presStyleCnt="0"/>
      <dgm:spPr/>
    </dgm:pt>
    <dgm:pt modelId="{A429B6DA-41AB-472B-82B2-9EFCD9725C77}" type="pres">
      <dgm:prSet presAssocID="{8BFE8D52-AF6F-4E1C-94F1-E83DF05FF58B}" presName="imgShp" presStyleLbl="fgImgPlace1" presStyleIdx="0" presStyleCnt="3" custScaleX="136151" custLinFactNeighborX="-32740" custLinFactNeighborY="443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E5CF344-7076-4827-B810-3B5E648B136B}" type="pres">
      <dgm:prSet presAssocID="{8BFE8D52-AF6F-4E1C-94F1-E83DF05FF58B}" presName="txShp" presStyleLbl="node1" presStyleIdx="0" presStyleCnt="3" custScaleX="123349" custLinFactNeighborX="4792" custLinFactNeighborY="-23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E4E31C-46E8-4F0F-BC01-8FBFEF558E10}" type="pres">
      <dgm:prSet presAssocID="{8CF69FB1-3781-418F-A554-DBA1DBE6878E}" presName="spacing" presStyleCnt="0"/>
      <dgm:spPr/>
    </dgm:pt>
    <dgm:pt modelId="{A3985657-DCA3-4963-B7EF-352DB49117A7}" type="pres">
      <dgm:prSet presAssocID="{3A782161-FE2C-4FF9-90D7-73167F71BE8C}" presName="composite" presStyleCnt="0"/>
      <dgm:spPr/>
    </dgm:pt>
    <dgm:pt modelId="{846B067A-120F-4A0F-97CB-0C9F0C5ECCDE}" type="pres">
      <dgm:prSet presAssocID="{3A782161-FE2C-4FF9-90D7-73167F71BE8C}" presName="imgShp" presStyleLbl="fgImgPlace1" presStyleIdx="1" presStyleCnt="3" custScaleX="14567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0BF0310-3667-4D85-A1E0-4006C5F15675}" type="pres">
      <dgm:prSet presAssocID="{3A782161-FE2C-4FF9-90D7-73167F71BE8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24C89-8D83-4291-A79E-1244306646A0}" type="pres">
      <dgm:prSet presAssocID="{CE9B6373-260B-40FB-B671-EAE1E72BC28A}" presName="spacing" presStyleCnt="0"/>
      <dgm:spPr/>
    </dgm:pt>
    <dgm:pt modelId="{EE6F17E6-A350-4FFB-AA87-33ED3AFA91E3}" type="pres">
      <dgm:prSet presAssocID="{4588E560-B0B9-4C26-94F2-75E8AE2BF2EE}" presName="composite" presStyleCnt="0"/>
      <dgm:spPr/>
    </dgm:pt>
    <dgm:pt modelId="{ACC1021A-F13B-42BE-8578-0AC39D775E47}" type="pres">
      <dgm:prSet presAssocID="{4588E560-B0B9-4C26-94F2-75E8AE2BF2EE}" presName="imgShp" presStyleLbl="fgImgPlace1" presStyleIdx="2" presStyleCnt="3" custScaleX="14567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8C7689E-3B63-4D30-9D7D-3670F0DC4F94}" type="pres">
      <dgm:prSet presAssocID="{4588E560-B0B9-4C26-94F2-75E8AE2BF2E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1DBE52-7B6C-4D2B-8E31-6A0217BC52D8}" type="presOf" srcId="{4588E560-B0B9-4C26-94F2-75E8AE2BF2EE}" destId="{58C7689E-3B63-4D30-9D7D-3670F0DC4F94}" srcOrd="0" destOrd="0" presId="urn:microsoft.com/office/officeart/2005/8/layout/vList3"/>
    <dgm:cxn modelId="{321C8C60-98EF-4742-8317-2BE9D6ED4C2C}" type="presOf" srcId="{8BFE8D52-AF6F-4E1C-94F1-E83DF05FF58B}" destId="{6E5CF344-7076-4827-B810-3B5E648B136B}" srcOrd="0" destOrd="0" presId="urn:microsoft.com/office/officeart/2005/8/layout/vList3"/>
    <dgm:cxn modelId="{E3254420-37C6-43E0-B8F4-C2F2D0D67C97}" srcId="{43DE114E-DCCC-484D-B8E0-487BE3565543}" destId="{3A782161-FE2C-4FF9-90D7-73167F71BE8C}" srcOrd="1" destOrd="0" parTransId="{1DBBE320-B05D-4A77-BE59-4A931FB1F685}" sibTransId="{CE9B6373-260B-40FB-B671-EAE1E72BC28A}"/>
    <dgm:cxn modelId="{E2B01E77-4EC9-4BB3-9AB3-54EB9AC29BAA}" srcId="{43DE114E-DCCC-484D-B8E0-487BE3565543}" destId="{4588E560-B0B9-4C26-94F2-75E8AE2BF2EE}" srcOrd="2" destOrd="0" parTransId="{3C0628A3-9ECC-4D6D-A1DF-E7773F3EAC98}" sibTransId="{23EDC485-9BE6-459C-8164-9B6304711969}"/>
    <dgm:cxn modelId="{2D804E90-D9B1-43DF-8BE8-FC1856D2E231}" srcId="{43DE114E-DCCC-484D-B8E0-487BE3565543}" destId="{8BFE8D52-AF6F-4E1C-94F1-E83DF05FF58B}" srcOrd="0" destOrd="0" parTransId="{0A82D70E-2DC0-44BB-9F0B-8F2ABDD6FA42}" sibTransId="{8CF69FB1-3781-418F-A554-DBA1DBE6878E}"/>
    <dgm:cxn modelId="{8848AD78-2808-44F8-AA02-9C25C2B8A293}" type="presOf" srcId="{43DE114E-DCCC-484D-B8E0-487BE3565543}" destId="{3458BE3D-E737-4057-B5D2-0326715EA443}" srcOrd="0" destOrd="0" presId="urn:microsoft.com/office/officeart/2005/8/layout/vList3"/>
    <dgm:cxn modelId="{5660350B-20D1-4BEF-BADE-42B1B1F741E3}" type="presOf" srcId="{3A782161-FE2C-4FF9-90D7-73167F71BE8C}" destId="{D0BF0310-3667-4D85-A1E0-4006C5F15675}" srcOrd="0" destOrd="0" presId="urn:microsoft.com/office/officeart/2005/8/layout/vList3"/>
    <dgm:cxn modelId="{D692F7F4-0CE8-48AA-BBAD-E234AE2900C7}" type="presParOf" srcId="{3458BE3D-E737-4057-B5D2-0326715EA443}" destId="{200762EF-103C-4EBB-9F9C-0291C332C374}" srcOrd="0" destOrd="0" presId="urn:microsoft.com/office/officeart/2005/8/layout/vList3"/>
    <dgm:cxn modelId="{BF893402-7C48-4912-BA76-84ABF169AD97}" type="presParOf" srcId="{200762EF-103C-4EBB-9F9C-0291C332C374}" destId="{A429B6DA-41AB-472B-82B2-9EFCD9725C77}" srcOrd="0" destOrd="0" presId="urn:microsoft.com/office/officeart/2005/8/layout/vList3"/>
    <dgm:cxn modelId="{52E9832E-7188-4723-A39D-7E59465BAF33}" type="presParOf" srcId="{200762EF-103C-4EBB-9F9C-0291C332C374}" destId="{6E5CF344-7076-4827-B810-3B5E648B136B}" srcOrd="1" destOrd="0" presId="urn:microsoft.com/office/officeart/2005/8/layout/vList3"/>
    <dgm:cxn modelId="{F83193CC-4ED5-4D53-8115-685937B723E2}" type="presParOf" srcId="{3458BE3D-E737-4057-B5D2-0326715EA443}" destId="{F1E4E31C-46E8-4F0F-BC01-8FBFEF558E10}" srcOrd="1" destOrd="0" presId="urn:microsoft.com/office/officeart/2005/8/layout/vList3"/>
    <dgm:cxn modelId="{DC7FFB07-06F4-407F-9730-0F8398A49AD7}" type="presParOf" srcId="{3458BE3D-E737-4057-B5D2-0326715EA443}" destId="{A3985657-DCA3-4963-B7EF-352DB49117A7}" srcOrd="2" destOrd="0" presId="urn:microsoft.com/office/officeart/2005/8/layout/vList3"/>
    <dgm:cxn modelId="{B084DE85-0B52-40DD-B95C-8C3D351A006D}" type="presParOf" srcId="{A3985657-DCA3-4963-B7EF-352DB49117A7}" destId="{846B067A-120F-4A0F-97CB-0C9F0C5ECCDE}" srcOrd="0" destOrd="0" presId="urn:microsoft.com/office/officeart/2005/8/layout/vList3"/>
    <dgm:cxn modelId="{FC22C345-E721-414E-B4E4-AFEE9090BBBA}" type="presParOf" srcId="{A3985657-DCA3-4963-B7EF-352DB49117A7}" destId="{D0BF0310-3667-4D85-A1E0-4006C5F15675}" srcOrd="1" destOrd="0" presId="urn:microsoft.com/office/officeart/2005/8/layout/vList3"/>
    <dgm:cxn modelId="{AAA6F80A-FDCB-4409-8217-E58968154383}" type="presParOf" srcId="{3458BE3D-E737-4057-B5D2-0326715EA443}" destId="{6F024C89-8D83-4291-A79E-1244306646A0}" srcOrd="3" destOrd="0" presId="urn:microsoft.com/office/officeart/2005/8/layout/vList3"/>
    <dgm:cxn modelId="{EB17C2B3-5595-4A97-9139-865CB1D83608}" type="presParOf" srcId="{3458BE3D-E737-4057-B5D2-0326715EA443}" destId="{EE6F17E6-A350-4FFB-AA87-33ED3AFA91E3}" srcOrd="4" destOrd="0" presId="urn:microsoft.com/office/officeart/2005/8/layout/vList3"/>
    <dgm:cxn modelId="{FA61D2E2-5C00-4DB5-A6F3-720750F96368}" type="presParOf" srcId="{EE6F17E6-A350-4FFB-AA87-33ED3AFA91E3}" destId="{ACC1021A-F13B-42BE-8578-0AC39D775E47}" srcOrd="0" destOrd="0" presId="urn:microsoft.com/office/officeart/2005/8/layout/vList3"/>
    <dgm:cxn modelId="{968225FE-F4D7-43EB-ADC3-CAE7EB1F2F61}" type="presParOf" srcId="{EE6F17E6-A350-4FFB-AA87-33ED3AFA91E3}" destId="{58C7689E-3B63-4D30-9D7D-3670F0DC4F94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27EC2A-FD3B-450F-B9CC-BE14C7C708A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CF70C9-0C72-491C-97B0-0BF26FE5EF76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ARTS AND CUTURE </a:t>
          </a:r>
          <a:endParaRPr lang="en-US" b="1" dirty="0">
            <a:solidFill>
              <a:srgbClr val="FFFF00"/>
            </a:solidFill>
          </a:endParaRPr>
        </a:p>
      </dgm:t>
    </dgm:pt>
    <dgm:pt modelId="{6E3A9E3B-B859-47E4-86F5-2A8D634B589E}" type="parTrans" cxnId="{82745C77-B31A-4ED5-91C2-F93F2B8AA649}">
      <dgm:prSet/>
      <dgm:spPr/>
      <dgm:t>
        <a:bodyPr/>
        <a:lstStyle/>
        <a:p>
          <a:endParaRPr lang="en-US"/>
        </a:p>
      </dgm:t>
    </dgm:pt>
    <dgm:pt modelId="{0C195EC3-D09D-46A9-B5BD-F5D08DCB57AB}" type="sibTrans" cxnId="{82745C77-B31A-4ED5-91C2-F93F2B8AA649}">
      <dgm:prSet/>
      <dgm:spPr/>
      <dgm:t>
        <a:bodyPr/>
        <a:lstStyle/>
        <a:p>
          <a:endParaRPr lang="en-US"/>
        </a:p>
      </dgm:t>
    </dgm:pt>
    <dgm:pt modelId="{5F642830-EFF1-4D64-B194-B55B89AC9CC0}">
      <dgm:prSet phldrT="[Text]"/>
      <dgm:spPr/>
      <dgm:t>
        <a:bodyPr/>
        <a:lstStyle/>
        <a:p>
          <a:r>
            <a:rPr lang="en-US" dirty="0" smtClean="0"/>
            <a:t>Russian Iconography and Fresco painting flourished again</a:t>
          </a:r>
          <a:endParaRPr lang="en-US" dirty="0"/>
        </a:p>
      </dgm:t>
    </dgm:pt>
    <dgm:pt modelId="{88D50466-9062-4B60-BA39-CA01087BF491}" type="parTrans" cxnId="{0EC49257-5919-4A3A-9C96-1F768AF30005}">
      <dgm:prSet/>
      <dgm:spPr/>
      <dgm:t>
        <a:bodyPr/>
        <a:lstStyle/>
        <a:p>
          <a:endParaRPr lang="en-US"/>
        </a:p>
      </dgm:t>
    </dgm:pt>
    <dgm:pt modelId="{4CC832F9-6981-4E88-9D8A-C1CD8DE65052}" type="sibTrans" cxnId="{0EC49257-5919-4A3A-9C96-1F768AF30005}">
      <dgm:prSet/>
      <dgm:spPr/>
      <dgm:t>
        <a:bodyPr/>
        <a:lstStyle/>
        <a:p>
          <a:endParaRPr lang="en-US"/>
        </a:p>
      </dgm:t>
    </dgm:pt>
    <dgm:pt modelId="{FF0DB319-D093-43B2-AFB2-729DA85F624C}">
      <dgm:prSet phldrT="[Text]"/>
      <dgm:spPr/>
      <dgm:t>
        <a:bodyPr/>
        <a:lstStyle/>
        <a:p>
          <a:r>
            <a:rPr lang="en-US" dirty="0" smtClean="0"/>
            <a:t>Church art flourished in line with the development of orthodox belief</a:t>
          </a:r>
          <a:endParaRPr lang="en-US" dirty="0"/>
        </a:p>
      </dgm:t>
    </dgm:pt>
    <dgm:pt modelId="{BE46DCF8-A261-40AF-877F-86E44B621B86}" type="parTrans" cxnId="{D1518062-FE33-493F-9C54-6649096B7268}">
      <dgm:prSet/>
      <dgm:spPr/>
      <dgm:t>
        <a:bodyPr/>
        <a:lstStyle/>
        <a:p>
          <a:endParaRPr lang="en-US"/>
        </a:p>
      </dgm:t>
    </dgm:pt>
    <dgm:pt modelId="{B40F5EFA-EAD5-4B25-A0B5-FB9EB9CACE6C}" type="sibTrans" cxnId="{D1518062-FE33-493F-9C54-6649096B7268}">
      <dgm:prSet/>
      <dgm:spPr/>
      <dgm:t>
        <a:bodyPr/>
        <a:lstStyle/>
        <a:p>
          <a:endParaRPr lang="en-US"/>
        </a:p>
      </dgm:t>
    </dgm:pt>
    <dgm:pt modelId="{19D77274-50F3-4633-8B08-16CE90FB4B22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Governance and Institution </a:t>
          </a:r>
        </a:p>
      </dgm:t>
    </dgm:pt>
    <dgm:pt modelId="{2B9CFF7C-AF16-45A1-91C8-F45FAF83F34B}" type="parTrans" cxnId="{76619C85-E2F7-467B-8C4D-AB67B50F3237}">
      <dgm:prSet/>
      <dgm:spPr/>
      <dgm:t>
        <a:bodyPr/>
        <a:lstStyle/>
        <a:p>
          <a:endParaRPr lang="en-US"/>
        </a:p>
      </dgm:t>
    </dgm:pt>
    <dgm:pt modelId="{D1C30033-E813-4CCB-AFB8-E18E08E29D9E}" type="sibTrans" cxnId="{76619C85-E2F7-467B-8C4D-AB67B50F3237}">
      <dgm:prSet/>
      <dgm:spPr/>
      <dgm:t>
        <a:bodyPr/>
        <a:lstStyle/>
        <a:p>
          <a:endParaRPr lang="en-US"/>
        </a:p>
      </dgm:t>
    </dgm:pt>
    <dgm:pt modelId="{59F130B2-A7DB-48B3-A681-5B296DC073E6}">
      <dgm:prSet phldrT="[Text]"/>
      <dgm:spPr/>
      <dgm:t>
        <a:bodyPr/>
        <a:lstStyle/>
        <a:p>
          <a:r>
            <a:rPr lang="en-US" dirty="0" smtClean="0"/>
            <a:t>Development of dual implementation of regional administration headed by military governors.</a:t>
          </a:r>
          <a:endParaRPr lang="en-US" dirty="0"/>
        </a:p>
      </dgm:t>
    </dgm:pt>
    <dgm:pt modelId="{E65DF3FE-60ED-4C4B-B648-07D9024A42F4}" type="parTrans" cxnId="{CB076148-3730-4531-9FF4-41010049E274}">
      <dgm:prSet/>
      <dgm:spPr/>
      <dgm:t>
        <a:bodyPr/>
        <a:lstStyle/>
        <a:p>
          <a:endParaRPr lang="en-US"/>
        </a:p>
      </dgm:t>
    </dgm:pt>
    <dgm:pt modelId="{E664BD9B-3E5F-43D6-BD89-2C2356D63B1C}" type="sibTrans" cxnId="{CB076148-3730-4531-9FF4-41010049E274}">
      <dgm:prSet/>
      <dgm:spPr/>
      <dgm:t>
        <a:bodyPr/>
        <a:lstStyle/>
        <a:p>
          <a:endParaRPr lang="en-US"/>
        </a:p>
      </dgm:t>
    </dgm:pt>
    <dgm:pt modelId="{53B32DCB-8F85-415E-8886-719F4E046162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Religious</a:t>
          </a:r>
          <a:r>
            <a:rPr lang="en-US" dirty="0" smtClean="0"/>
            <a:t> </a:t>
          </a:r>
          <a:endParaRPr lang="en-US" dirty="0"/>
        </a:p>
      </dgm:t>
    </dgm:pt>
    <dgm:pt modelId="{83800192-1A96-4523-B109-25C053AFDB93}" type="parTrans" cxnId="{362B9A7D-F114-4F8C-8A78-E5A3926E37FC}">
      <dgm:prSet/>
      <dgm:spPr/>
      <dgm:t>
        <a:bodyPr/>
        <a:lstStyle/>
        <a:p>
          <a:endParaRPr lang="en-US"/>
        </a:p>
      </dgm:t>
    </dgm:pt>
    <dgm:pt modelId="{114A5B35-828C-4EA5-873A-18E2CF7AF30A}" type="sibTrans" cxnId="{362B9A7D-F114-4F8C-8A78-E5A3926E37FC}">
      <dgm:prSet/>
      <dgm:spPr/>
      <dgm:t>
        <a:bodyPr/>
        <a:lstStyle/>
        <a:p>
          <a:endParaRPr lang="en-US"/>
        </a:p>
      </dgm:t>
    </dgm:pt>
    <dgm:pt modelId="{57EE8B03-5A89-4A4C-B9BC-7976D29B96E4}">
      <dgm:prSet phldrT="[Text]"/>
      <dgm:spPr/>
      <dgm:t>
        <a:bodyPr/>
        <a:lstStyle/>
        <a:p>
          <a:r>
            <a:rPr lang="en-US" dirty="0" smtClean="0"/>
            <a:t>Reestablishment of the Orthodox church </a:t>
          </a:r>
          <a:endParaRPr lang="en-US" dirty="0"/>
        </a:p>
      </dgm:t>
    </dgm:pt>
    <dgm:pt modelId="{D45E066B-DA75-4649-9ADF-4EEC0D0D2106}" type="parTrans" cxnId="{582C063D-3554-4BDE-A40C-82C877BFE3C1}">
      <dgm:prSet/>
      <dgm:spPr/>
      <dgm:t>
        <a:bodyPr/>
        <a:lstStyle/>
        <a:p>
          <a:endParaRPr lang="en-US"/>
        </a:p>
      </dgm:t>
    </dgm:pt>
    <dgm:pt modelId="{824967AB-45DA-4C4E-B7CD-ADAD7A0681BC}" type="sibTrans" cxnId="{582C063D-3554-4BDE-A40C-82C877BFE3C1}">
      <dgm:prSet/>
      <dgm:spPr/>
      <dgm:t>
        <a:bodyPr/>
        <a:lstStyle/>
        <a:p>
          <a:endParaRPr lang="en-US"/>
        </a:p>
      </dgm:t>
    </dgm:pt>
    <dgm:pt modelId="{3A94BDBF-7CF1-49F7-A993-7226C2071AA0}">
      <dgm:prSet phldrT="[Text]"/>
      <dgm:spPr/>
      <dgm:t>
        <a:bodyPr/>
        <a:lstStyle/>
        <a:p>
          <a:r>
            <a:rPr lang="en-US" dirty="0" smtClean="0"/>
            <a:t>A better definition of a community-wide belief </a:t>
          </a:r>
          <a:endParaRPr lang="en-US" dirty="0"/>
        </a:p>
      </dgm:t>
    </dgm:pt>
    <dgm:pt modelId="{51CBEE65-C8D6-4FA9-9EDE-8A711793A36F}" type="parTrans" cxnId="{D178269C-3574-4AC7-B816-E9967567ABB6}">
      <dgm:prSet/>
      <dgm:spPr/>
      <dgm:t>
        <a:bodyPr/>
        <a:lstStyle/>
        <a:p>
          <a:endParaRPr lang="en-US"/>
        </a:p>
      </dgm:t>
    </dgm:pt>
    <dgm:pt modelId="{027410AF-DF2F-4930-8197-F376354A343B}" type="sibTrans" cxnId="{D178269C-3574-4AC7-B816-E9967567ABB6}">
      <dgm:prSet/>
      <dgm:spPr/>
      <dgm:t>
        <a:bodyPr/>
        <a:lstStyle/>
        <a:p>
          <a:endParaRPr lang="en-US"/>
        </a:p>
      </dgm:t>
    </dgm:pt>
    <dgm:pt modelId="{28D698A7-A99D-4803-90B2-248A7835DB40}">
      <dgm:prSet phldrT="[Text]"/>
      <dgm:spPr/>
      <dgm:t>
        <a:bodyPr/>
        <a:lstStyle/>
        <a:p>
          <a:r>
            <a:rPr lang="en-US" dirty="0" smtClean="0"/>
            <a:t>Loss of centralized system of governance</a:t>
          </a:r>
          <a:endParaRPr lang="en-US" dirty="0"/>
        </a:p>
      </dgm:t>
    </dgm:pt>
    <dgm:pt modelId="{EB1E84C9-D24F-45E6-B7F0-5A71E96982F9}" type="parTrans" cxnId="{1B2E32F1-D887-4209-93CF-140EEDA10FC7}">
      <dgm:prSet/>
      <dgm:spPr/>
      <dgm:t>
        <a:bodyPr/>
        <a:lstStyle/>
        <a:p>
          <a:endParaRPr lang="en-US"/>
        </a:p>
      </dgm:t>
    </dgm:pt>
    <dgm:pt modelId="{B8BB2BB4-6F74-42E3-A53B-F311D78ADEFA}" type="sibTrans" cxnId="{1B2E32F1-D887-4209-93CF-140EEDA10FC7}">
      <dgm:prSet/>
      <dgm:spPr/>
      <dgm:t>
        <a:bodyPr/>
        <a:lstStyle/>
        <a:p>
          <a:endParaRPr lang="en-US"/>
        </a:p>
      </dgm:t>
    </dgm:pt>
    <dgm:pt modelId="{30FF87E2-4948-49E6-BF97-C2522E8C6008}" type="pres">
      <dgm:prSet presAssocID="{5327EC2A-FD3B-450F-B9CC-BE14C7C708A3}" presName="linearFlow" presStyleCnt="0">
        <dgm:presLayoutVars>
          <dgm:dir/>
          <dgm:animLvl val="lvl"/>
          <dgm:resizeHandles val="exact"/>
        </dgm:presLayoutVars>
      </dgm:prSet>
      <dgm:spPr/>
    </dgm:pt>
    <dgm:pt modelId="{64448BB6-F4C4-459B-ABF2-A19A16E9337A}" type="pres">
      <dgm:prSet presAssocID="{EBCF70C9-0C72-491C-97B0-0BF26FE5EF76}" presName="composite" presStyleCnt="0"/>
      <dgm:spPr/>
    </dgm:pt>
    <dgm:pt modelId="{51AF0407-D383-4722-AEDA-06911628D254}" type="pres">
      <dgm:prSet presAssocID="{EBCF70C9-0C72-491C-97B0-0BF26FE5EF7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3C9C8-C64C-432E-A8A8-7E410151593F}" type="pres">
      <dgm:prSet presAssocID="{EBCF70C9-0C72-491C-97B0-0BF26FE5EF7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43653-DDDE-41F1-BC06-D4BE2C8F25CE}" type="pres">
      <dgm:prSet presAssocID="{0C195EC3-D09D-46A9-B5BD-F5D08DCB57AB}" presName="sp" presStyleCnt="0"/>
      <dgm:spPr/>
    </dgm:pt>
    <dgm:pt modelId="{12A313C6-C8F7-49B6-9299-9F7B7CA11443}" type="pres">
      <dgm:prSet presAssocID="{19D77274-50F3-4633-8B08-16CE90FB4B22}" presName="composite" presStyleCnt="0"/>
      <dgm:spPr/>
    </dgm:pt>
    <dgm:pt modelId="{28E245A6-1488-4595-AC81-3E279FDBF1E2}" type="pres">
      <dgm:prSet presAssocID="{19D77274-50F3-4633-8B08-16CE90FB4B2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90F76-B4E7-4C75-BBB7-24CB7C096B59}" type="pres">
      <dgm:prSet presAssocID="{19D77274-50F3-4633-8B08-16CE90FB4B2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2D0E4-308E-4ABF-9C8F-CF5C36AC83B5}" type="pres">
      <dgm:prSet presAssocID="{D1C30033-E813-4CCB-AFB8-E18E08E29D9E}" presName="sp" presStyleCnt="0"/>
      <dgm:spPr/>
    </dgm:pt>
    <dgm:pt modelId="{BCA7C158-63A1-40E2-BBA3-B8DA62DF45F9}" type="pres">
      <dgm:prSet presAssocID="{53B32DCB-8F85-415E-8886-719F4E046162}" presName="composite" presStyleCnt="0"/>
      <dgm:spPr/>
    </dgm:pt>
    <dgm:pt modelId="{AD1783CF-DF81-4CB4-ADE1-889F511B8F22}" type="pres">
      <dgm:prSet presAssocID="{53B32DCB-8F85-415E-8886-719F4E04616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E08D5-35EC-4BF3-B0B5-123F39825FFF}" type="pres">
      <dgm:prSet presAssocID="{53B32DCB-8F85-415E-8886-719F4E04616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45C77-B31A-4ED5-91C2-F93F2B8AA649}" srcId="{5327EC2A-FD3B-450F-B9CC-BE14C7C708A3}" destId="{EBCF70C9-0C72-491C-97B0-0BF26FE5EF76}" srcOrd="0" destOrd="0" parTransId="{6E3A9E3B-B859-47E4-86F5-2A8D634B589E}" sibTransId="{0C195EC3-D09D-46A9-B5BD-F5D08DCB57AB}"/>
    <dgm:cxn modelId="{45776651-B17E-46D9-BC28-D6CEA272238C}" type="presOf" srcId="{28D698A7-A99D-4803-90B2-248A7835DB40}" destId="{B5990F76-B4E7-4C75-BBB7-24CB7C096B59}" srcOrd="0" destOrd="1" presId="urn:microsoft.com/office/officeart/2005/8/layout/chevron2"/>
    <dgm:cxn modelId="{05F85167-688D-4F02-8A06-2ED587676284}" type="presOf" srcId="{57EE8B03-5A89-4A4C-B9BC-7976D29B96E4}" destId="{6B6E08D5-35EC-4BF3-B0B5-123F39825FFF}" srcOrd="0" destOrd="0" presId="urn:microsoft.com/office/officeart/2005/8/layout/chevron2"/>
    <dgm:cxn modelId="{234B5BDC-C16F-470E-8625-88C41AAC7115}" type="presOf" srcId="{5327EC2A-FD3B-450F-B9CC-BE14C7C708A3}" destId="{30FF87E2-4948-49E6-BF97-C2522E8C6008}" srcOrd="0" destOrd="0" presId="urn:microsoft.com/office/officeart/2005/8/layout/chevron2"/>
    <dgm:cxn modelId="{0EC49257-5919-4A3A-9C96-1F768AF30005}" srcId="{EBCF70C9-0C72-491C-97B0-0BF26FE5EF76}" destId="{5F642830-EFF1-4D64-B194-B55B89AC9CC0}" srcOrd="0" destOrd="0" parTransId="{88D50466-9062-4B60-BA39-CA01087BF491}" sibTransId="{4CC832F9-6981-4E88-9D8A-C1CD8DE65052}"/>
    <dgm:cxn modelId="{D178269C-3574-4AC7-B816-E9967567ABB6}" srcId="{53B32DCB-8F85-415E-8886-719F4E046162}" destId="{3A94BDBF-7CF1-49F7-A993-7226C2071AA0}" srcOrd="1" destOrd="0" parTransId="{51CBEE65-C8D6-4FA9-9EDE-8A711793A36F}" sibTransId="{027410AF-DF2F-4930-8197-F376354A343B}"/>
    <dgm:cxn modelId="{CA55628A-44D5-4171-83F9-DC8694B19EF0}" type="presOf" srcId="{5F642830-EFF1-4D64-B194-B55B89AC9CC0}" destId="{AE63C9C8-C64C-432E-A8A8-7E410151593F}" srcOrd="0" destOrd="0" presId="urn:microsoft.com/office/officeart/2005/8/layout/chevron2"/>
    <dgm:cxn modelId="{415D8F8B-B69A-4182-B875-272471FD6781}" type="presOf" srcId="{53B32DCB-8F85-415E-8886-719F4E046162}" destId="{AD1783CF-DF81-4CB4-ADE1-889F511B8F22}" srcOrd="0" destOrd="0" presId="urn:microsoft.com/office/officeart/2005/8/layout/chevron2"/>
    <dgm:cxn modelId="{362B9A7D-F114-4F8C-8A78-E5A3926E37FC}" srcId="{5327EC2A-FD3B-450F-B9CC-BE14C7C708A3}" destId="{53B32DCB-8F85-415E-8886-719F4E046162}" srcOrd="2" destOrd="0" parTransId="{83800192-1A96-4523-B109-25C053AFDB93}" sibTransId="{114A5B35-828C-4EA5-873A-18E2CF7AF30A}"/>
    <dgm:cxn modelId="{582C063D-3554-4BDE-A40C-82C877BFE3C1}" srcId="{53B32DCB-8F85-415E-8886-719F4E046162}" destId="{57EE8B03-5A89-4A4C-B9BC-7976D29B96E4}" srcOrd="0" destOrd="0" parTransId="{D45E066B-DA75-4649-9ADF-4EEC0D0D2106}" sibTransId="{824967AB-45DA-4C4E-B7CD-ADAD7A0681BC}"/>
    <dgm:cxn modelId="{CB076148-3730-4531-9FF4-41010049E274}" srcId="{19D77274-50F3-4633-8B08-16CE90FB4B22}" destId="{59F130B2-A7DB-48B3-A681-5B296DC073E6}" srcOrd="0" destOrd="0" parTransId="{E65DF3FE-60ED-4C4B-B648-07D9024A42F4}" sibTransId="{E664BD9B-3E5F-43D6-BD89-2C2356D63B1C}"/>
    <dgm:cxn modelId="{D1518062-FE33-493F-9C54-6649096B7268}" srcId="{EBCF70C9-0C72-491C-97B0-0BF26FE5EF76}" destId="{FF0DB319-D093-43B2-AFB2-729DA85F624C}" srcOrd="1" destOrd="0" parTransId="{BE46DCF8-A261-40AF-877F-86E44B621B86}" sibTransId="{B40F5EFA-EAD5-4B25-A0B5-FB9EB9CACE6C}"/>
    <dgm:cxn modelId="{1E1F9317-F614-45B4-AEBC-ECEF75C96D2F}" type="presOf" srcId="{FF0DB319-D093-43B2-AFB2-729DA85F624C}" destId="{AE63C9C8-C64C-432E-A8A8-7E410151593F}" srcOrd="0" destOrd="1" presId="urn:microsoft.com/office/officeart/2005/8/layout/chevron2"/>
    <dgm:cxn modelId="{35E8BD58-6073-4A65-BE72-6B2B03F4ABD1}" type="presOf" srcId="{EBCF70C9-0C72-491C-97B0-0BF26FE5EF76}" destId="{51AF0407-D383-4722-AEDA-06911628D254}" srcOrd="0" destOrd="0" presId="urn:microsoft.com/office/officeart/2005/8/layout/chevron2"/>
    <dgm:cxn modelId="{1B2E32F1-D887-4209-93CF-140EEDA10FC7}" srcId="{19D77274-50F3-4633-8B08-16CE90FB4B22}" destId="{28D698A7-A99D-4803-90B2-248A7835DB40}" srcOrd="1" destOrd="0" parTransId="{EB1E84C9-D24F-45E6-B7F0-5A71E96982F9}" sibTransId="{B8BB2BB4-6F74-42E3-A53B-F311D78ADEFA}"/>
    <dgm:cxn modelId="{786F887F-C799-4643-B5B3-127A46213B46}" type="presOf" srcId="{59F130B2-A7DB-48B3-A681-5B296DC073E6}" destId="{B5990F76-B4E7-4C75-BBB7-24CB7C096B59}" srcOrd="0" destOrd="0" presId="urn:microsoft.com/office/officeart/2005/8/layout/chevron2"/>
    <dgm:cxn modelId="{25F025A6-F45B-4646-B0A5-8DF2018CCD21}" type="presOf" srcId="{19D77274-50F3-4633-8B08-16CE90FB4B22}" destId="{28E245A6-1488-4595-AC81-3E279FDBF1E2}" srcOrd="0" destOrd="0" presId="urn:microsoft.com/office/officeart/2005/8/layout/chevron2"/>
    <dgm:cxn modelId="{76619C85-E2F7-467B-8C4D-AB67B50F3237}" srcId="{5327EC2A-FD3B-450F-B9CC-BE14C7C708A3}" destId="{19D77274-50F3-4633-8B08-16CE90FB4B22}" srcOrd="1" destOrd="0" parTransId="{2B9CFF7C-AF16-45A1-91C8-F45FAF83F34B}" sibTransId="{D1C30033-E813-4CCB-AFB8-E18E08E29D9E}"/>
    <dgm:cxn modelId="{139DCA8A-613B-41ED-AA63-683C9E13A61A}" type="presOf" srcId="{3A94BDBF-7CF1-49F7-A993-7226C2071AA0}" destId="{6B6E08D5-35EC-4BF3-B0B5-123F39825FFF}" srcOrd="0" destOrd="1" presId="urn:microsoft.com/office/officeart/2005/8/layout/chevron2"/>
    <dgm:cxn modelId="{A4BD5167-5E04-4142-8C87-A9931F182DD7}" type="presParOf" srcId="{30FF87E2-4948-49E6-BF97-C2522E8C6008}" destId="{64448BB6-F4C4-459B-ABF2-A19A16E9337A}" srcOrd="0" destOrd="0" presId="urn:microsoft.com/office/officeart/2005/8/layout/chevron2"/>
    <dgm:cxn modelId="{FE5FF937-81B3-41B9-AEDE-A0E02E838ED3}" type="presParOf" srcId="{64448BB6-F4C4-459B-ABF2-A19A16E9337A}" destId="{51AF0407-D383-4722-AEDA-06911628D254}" srcOrd="0" destOrd="0" presId="urn:microsoft.com/office/officeart/2005/8/layout/chevron2"/>
    <dgm:cxn modelId="{2EDEC7D4-11D3-4DE3-AAAF-B761E9BA92DE}" type="presParOf" srcId="{64448BB6-F4C4-459B-ABF2-A19A16E9337A}" destId="{AE63C9C8-C64C-432E-A8A8-7E410151593F}" srcOrd="1" destOrd="0" presId="urn:microsoft.com/office/officeart/2005/8/layout/chevron2"/>
    <dgm:cxn modelId="{6C713972-4DF2-4FC1-866B-ADA13F065CB8}" type="presParOf" srcId="{30FF87E2-4948-49E6-BF97-C2522E8C6008}" destId="{06643653-DDDE-41F1-BC06-D4BE2C8F25CE}" srcOrd="1" destOrd="0" presId="urn:microsoft.com/office/officeart/2005/8/layout/chevron2"/>
    <dgm:cxn modelId="{EA208D65-46B1-4FD7-A83A-2B1789CCBEDB}" type="presParOf" srcId="{30FF87E2-4948-49E6-BF97-C2522E8C6008}" destId="{12A313C6-C8F7-49B6-9299-9F7B7CA11443}" srcOrd="2" destOrd="0" presId="urn:microsoft.com/office/officeart/2005/8/layout/chevron2"/>
    <dgm:cxn modelId="{8D26BCA4-359A-483A-A8D3-C64B03511CD3}" type="presParOf" srcId="{12A313C6-C8F7-49B6-9299-9F7B7CA11443}" destId="{28E245A6-1488-4595-AC81-3E279FDBF1E2}" srcOrd="0" destOrd="0" presId="urn:microsoft.com/office/officeart/2005/8/layout/chevron2"/>
    <dgm:cxn modelId="{98E44DBE-9615-4849-B88F-DEE15A063544}" type="presParOf" srcId="{12A313C6-C8F7-49B6-9299-9F7B7CA11443}" destId="{B5990F76-B4E7-4C75-BBB7-24CB7C096B59}" srcOrd="1" destOrd="0" presId="urn:microsoft.com/office/officeart/2005/8/layout/chevron2"/>
    <dgm:cxn modelId="{8153DA65-565C-4FDB-8C09-0D32A0A617EB}" type="presParOf" srcId="{30FF87E2-4948-49E6-BF97-C2522E8C6008}" destId="{8662D0E4-308E-4ABF-9C8F-CF5C36AC83B5}" srcOrd="3" destOrd="0" presId="urn:microsoft.com/office/officeart/2005/8/layout/chevron2"/>
    <dgm:cxn modelId="{E2E7B301-6481-4C95-AD5D-F160AA91FB54}" type="presParOf" srcId="{30FF87E2-4948-49E6-BF97-C2522E8C6008}" destId="{BCA7C158-63A1-40E2-BBA3-B8DA62DF45F9}" srcOrd="4" destOrd="0" presId="urn:microsoft.com/office/officeart/2005/8/layout/chevron2"/>
    <dgm:cxn modelId="{9CDD1EF8-E188-44A3-ABE0-1E08E4666E8F}" type="presParOf" srcId="{BCA7C158-63A1-40E2-BBA3-B8DA62DF45F9}" destId="{AD1783CF-DF81-4CB4-ADE1-889F511B8F22}" srcOrd="0" destOrd="0" presId="urn:microsoft.com/office/officeart/2005/8/layout/chevron2"/>
    <dgm:cxn modelId="{38F68196-10C9-45FC-A38B-0FB1AD531C5D}" type="presParOf" srcId="{BCA7C158-63A1-40E2-BBA3-B8DA62DF45F9}" destId="{6B6E08D5-35EC-4BF3-B0B5-123F39825FFF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AA234D-3605-4169-8B4F-E5F26A4A5CF1}" type="datetimeFigureOut">
              <a:rPr lang="en-US" smtClean="0"/>
              <a:t>5/4/2012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C3E0F0-2172-4F99-97B7-A332C46C29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arandgame.files.wordpress.com/2008/02/mongolww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05250" cy="46386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457200"/>
            <a:ext cx="4495800" cy="1829761"/>
          </a:xfrm>
        </p:spPr>
        <p:txBody>
          <a:bodyPr/>
          <a:lstStyle/>
          <a:p>
            <a:r>
              <a:rPr lang="en-US" dirty="0" smtClean="0"/>
              <a:t>ELEMENTS OF HISTORY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572000" cy="1752600"/>
          </a:xfrm>
        </p:spPr>
        <p:txBody>
          <a:bodyPr>
            <a:normAutofit fontScale="92500"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Ideals of Mongol Rule in Russia and China:</a:t>
            </a:r>
          </a:p>
          <a:p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 A Comparative Presentation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arandgame.files.wordpress.com/2008/02/mongolwww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514600" y="0"/>
            <a:ext cx="5715000" cy="6788306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MONGOLS in CHINA 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17612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/>
          <p:cNvGraphicFramePr/>
          <p:nvPr/>
        </p:nvGraphicFramePr>
        <p:xfrm>
          <a:off x="457200" y="13970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6626" name="Picture 2" descr="http://t2.gstatic.com/images?q=tbn:ANd9GcRHMT5MaBYUFs548RHxfZpf9zlRVdHVZgi57OqHI6y0A7t90tnrqQ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53225" y="4943475"/>
            <a:ext cx="2390775" cy="1914525"/>
          </a:xfrm>
          <a:prstGeom prst="ellipse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arandgame.files.wordpress.com/2008/02/mongolwww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819400" y="0"/>
            <a:ext cx="5410200" cy="6426263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MONGOLS in </a:t>
            </a:r>
            <a:r>
              <a:rPr lang="en-US" dirty="0" smtClean="0"/>
              <a:t>RUSSIA</a:t>
            </a:r>
            <a:endParaRPr lang="en-US" b="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217612"/>
            <a:ext cx="91440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/>
        </p:nvGraphicFramePr>
        <p:xfrm>
          <a:off x="533400" y="1676400"/>
          <a:ext cx="8001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7650" name="Picture 2" descr="http://t3.gstatic.com/images?q=tbn:ANd9GcRHvhjmLXn42fJ4WotlnKnXqnCXYlCtZqtsZGOeB2SZXFu6s3Ke6Q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5114924"/>
            <a:ext cx="2619375" cy="1743076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144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ELEMENTS OF HISTORY </vt:lpstr>
      <vt:lpstr>MONGOLS in CHINA </vt:lpstr>
      <vt:lpstr>MONGOLS in RUSSIA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HISTORY</dc:title>
  <dc:creator>Researcher</dc:creator>
  <cp:lastModifiedBy>Researcher</cp:lastModifiedBy>
  <cp:revision>3</cp:revision>
  <dcterms:created xsi:type="dcterms:W3CDTF">2012-05-04T04:00:20Z</dcterms:created>
  <dcterms:modified xsi:type="dcterms:W3CDTF">2012-05-04T04:29:43Z</dcterms:modified>
</cp:coreProperties>
</file>