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3DAAD9-58F0-465A-AD30-571E0178453D}" type="datetimeFigureOut">
              <a:rPr lang="en-US" smtClean="0"/>
              <a:t>5/12/2012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04BFD1-2A3E-46A7-8DFC-F2AAEABD0B1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Expansion and reliability are among the many functions of private datacenters at present. However, with the immense increase of information, how are datacenters supposed to sustain the need for extended developments? </a:t>
            </a:r>
          </a:p>
          <a:p>
            <a:endParaRPr lang="en-US" dirty="0"/>
          </a:p>
        </p:txBody>
      </p:sp>
      <p:sp>
        <p:nvSpPr>
          <p:cNvPr id="4" name="Slide Number Placeholder 3"/>
          <p:cNvSpPr>
            <a:spLocks noGrp="1"/>
          </p:cNvSpPr>
          <p:nvPr>
            <p:ph type="sldNum" sz="quarter" idx="10"/>
          </p:nvPr>
        </p:nvSpPr>
        <p:spPr/>
        <p:txBody>
          <a:bodyPr/>
          <a:lstStyle/>
          <a:p>
            <a:fld id="{A704BFD1-2A3E-46A7-8DFC-F2AAEABD0B12}"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16C439F-40E4-4F28-9B2B-B62D4629A1D9}" type="datetimeFigureOut">
              <a:rPr lang="en-US" smtClean="0"/>
              <a:t>5/12/2012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B925096-3C72-4399-9FF0-49DE8329B13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6C439F-40E4-4F28-9B2B-B62D4629A1D9}" type="datetimeFigureOut">
              <a:rPr lang="en-US" smtClean="0"/>
              <a:t>5/12/2012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25096-3C72-4399-9FF0-49DE8329B13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B925096-3C72-4399-9FF0-49DE8329B13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6C439F-40E4-4F28-9B2B-B62D4629A1D9}" type="datetimeFigureOut">
              <a:rPr lang="en-US" smtClean="0"/>
              <a:t>5/12/2012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16C439F-40E4-4F28-9B2B-B62D4629A1D9}" type="datetimeFigureOut">
              <a:rPr lang="en-US" smtClean="0"/>
              <a:t>5/12/2012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B925096-3C72-4399-9FF0-49DE8329B13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16C439F-40E4-4F28-9B2B-B62D4629A1D9}" type="datetimeFigureOut">
              <a:rPr lang="en-US" smtClean="0"/>
              <a:t>5/12/2012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B925096-3C72-4399-9FF0-49DE8329B13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16C439F-40E4-4F28-9B2B-B62D4629A1D9}" type="datetimeFigureOut">
              <a:rPr lang="en-US" smtClean="0"/>
              <a:t>5/12/2012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925096-3C72-4399-9FF0-49DE8329B13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16C439F-40E4-4F28-9B2B-B62D4629A1D9}" type="datetimeFigureOut">
              <a:rPr lang="en-US" smtClean="0"/>
              <a:t>5/12/2012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B925096-3C72-4399-9FF0-49DE8329B13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16C439F-40E4-4F28-9B2B-B62D4629A1D9}" type="datetimeFigureOut">
              <a:rPr lang="en-US" smtClean="0"/>
              <a:t>5/12/2012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B925096-3C72-4399-9FF0-49DE8329B1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16C439F-40E4-4F28-9B2B-B62D4629A1D9}" type="datetimeFigureOut">
              <a:rPr lang="en-US" smtClean="0"/>
              <a:t>5/12/2012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B925096-3C72-4399-9FF0-49DE8329B1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B925096-3C72-4399-9FF0-49DE8329B13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16C439F-40E4-4F28-9B2B-B62D4629A1D9}" type="datetimeFigureOut">
              <a:rPr lang="en-US" smtClean="0"/>
              <a:t>5/12/2012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B925096-3C72-4399-9FF0-49DE8329B13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16C439F-40E4-4F28-9B2B-B62D4629A1D9}" type="datetimeFigureOut">
              <a:rPr lang="en-US" smtClean="0"/>
              <a:t>5/12/2012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16C439F-40E4-4F28-9B2B-B62D4629A1D9}" type="datetimeFigureOut">
              <a:rPr lang="en-US" smtClean="0"/>
              <a:t>5/12/2012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B925096-3C72-4399-9FF0-49DE8329B13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743200"/>
            <a:ext cx="6400800" cy="838200"/>
          </a:xfrm>
        </p:spPr>
        <p:txBody>
          <a:bodyPr>
            <a:normAutofit/>
          </a:bodyPr>
          <a:lstStyle/>
          <a:p>
            <a:r>
              <a:rPr lang="en-US" sz="4000" i="1" dirty="0" smtClean="0">
                <a:effectLst>
                  <a:outerShdw blurRad="38100" dist="38100" dir="2700000" algn="tl">
                    <a:srgbClr val="000000">
                      <a:alpha val="43137"/>
                    </a:srgbClr>
                  </a:outerShdw>
                </a:effectLst>
              </a:rPr>
              <a:t>A Research Paper </a:t>
            </a:r>
            <a:endParaRPr lang="en-US" sz="4000" i="1" dirty="0">
              <a:effectLst>
                <a:outerShdw blurRad="38100" dist="38100" dir="2700000" algn="tl">
                  <a:srgbClr val="000000">
                    <a:alpha val="43137"/>
                  </a:srgbClr>
                </a:outerShdw>
              </a:effectLst>
            </a:endParaRPr>
          </a:p>
        </p:txBody>
      </p:sp>
      <p:sp>
        <p:nvSpPr>
          <p:cNvPr id="2" name="Title 1"/>
          <p:cNvSpPr>
            <a:spLocks noGrp="1"/>
          </p:cNvSpPr>
          <p:nvPr>
            <p:ph type="ctrTitle"/>
          </p:nvPr>
        </p:nvSpPr>
        <p:spPr>
          <a:xfrm>
            <a:off x="838200" y="990600"/>
            <a:ext cx="7772400" cy="1752600"/>
          </a:xfrm>
        </p:spPr>
        <p:txBody>
          <a:bodyPr>
            <a:normAutofit fontScale="90000"/>
          </a:bodyPr>
          <a:lstStyle/>
          <a:p>
            <a:r>
              <a:rPr lang="en-US" b="1" dirty="0"/>
              <a:t>The Impact of Cloud Computing on </a:t>
            </a:r>
            <a:r>
              <a:rPr lang="en-US" b="1" dirty="0" smtClean="0"/>
              <a:t/>
            </a:r>
            <a:br>
              <a:rPr lang="en-US" b="1" dirty="0" smtClean="0"/>
            </a:br>
            <a:r>
              <a:rPr lang="en-US" b="1" dirty="0" smtClean="0"/>
              <a:t>Private </a:t>
            </a:r>
            <a:r>
              <a:rPr lang="en-US" b="1" dirty="0"/>
              <a:t>Data Centers</a:t>
            </a:r>
            <a:r>
              <a:rPr lang="en-US" dirty="0"/>
              <a:t/>
            </a:r>
            <a:br>
              <a:rPr lang="en-US" dirty="0"/>
            </a:br>
            <a:endParaRPr lang="en-US" dirty="0"/>
          </a:p>
        </p:txBody>
      </p:sp>
      <p:pic>
        <p:nvPicPr>
          <p:cNvPr id="23554" name="Picture 2" descr="http://t3.gstatic.com/images?q=tbn:ANd9GcTLDMRmfFzbg3b79m54jd_5EmYt1rDEQsDfp4NyCMYtZd1_edk8pQ"/>
          <p:cNvPicPr>
            <a:picLocks noChangeAspect="1" noChangeArrowheads="1"/>
          </p:cNvPicPr>
          <p:nvPr/>
        </p:nvPicPr>
        <p:blipFill>
          <a:blip r:embed="rId2"/>
          <a:srcRect/>
          <a:stretch>
            <a:fillRect/>
          </a:stretch>
        </p:blipFill>
        <p:spPr bwMode="auto">
          <a:xfrm>
            <a:off x="304800" y="381000"/>
            <a:ext cx="1905000" cy="1905000"/>
          </a:xfrm>
          <a:prstGeom prst="rect">
            <a:avLst/>
          </a:prstGeom>
          <a:noFill/>
        </p:spPr>
      </p:pic>
      <p:pic>
        <p:nvPicPr>
          <p:cNvPr id="23556" name="Picture 4" descr="http://www.ihidata.org/images/data.jpg"/>
          <p:cNvPicPr>
            <a:picLocks noChangeAspect="1" noChangeArrowheads="1"/>
          </p:cNvPicPr>
          <p:nvPr/>
        </p:nvPicPr>
        <p:blipFill>
          <a:blip r:embed="rId3"/>
          <a:srcRect/>
          <a:stretch>
            <a:fillRect/>
          </a:stretch>
        </p:blipFill>
        <p:spPr bwMode="auto">
          <a:xfrm>
            <a:off x="5257800" y="3276600"/>
            <a:ext cx="3333750" cy="3009901"/>
          </a:xfrm>
          <a:prstGeom prst="rect">
            <a:avLst/>
          </a:prstGeom>
          <a:noFill/>
          <a:effectLst>
            <a:softEdge rad="317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diamond(in)">
                                      <p:cBhvr>
                                        <p:cTn id="7" dur="20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0.70"/>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3" presetClass="entr" presetSubtype="16" fill="hold" nodeType="clickEffect">
                                  <p:stCondLst>
                                    <p:cond delay="0"/>
                                  </p:stCondLst>
                                  <p:childTnLst>
                                    <p:set>
                                      <p:cBhvr>
                                        <p:cTn id="18" dur="1" fill="hold">
                                          <p:stCondLst>
                                            <p:cond delay="0"/>
                                          </p:stCondLst>
                                        </p:cTn>
                                        <p:tgtEl>
                                          <p:spTgt spid="23556"/>
                                        </p:tgtEl>
                                        <p:attrNameLst>
                                          <p:attrName>style.visibility</p:attrName>
                                        </p:attrNameLst>
                                      </p:cBhvr>
                                      <p:to>
                                        <p:strVal val="visible"/>
                                      </p:to>
                                    </p:set>
                                    <p:animEffect transition="in" filter="plus(in)">
                                      <p:cBhvr>
                                        <p:cTn id="19" dur="2000"/>
                                        <p:tgtEl>
                                          <p:spTgt spid="2355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additive="base">
                                        <p:cTn id="2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534400" cy="758952"/>
          </a:xfrm>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Introduction and Problem Statement </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sz="quarter" idx="1"/>
          </p:nvPr>
        </p:nvSpPr>
        <p:spPr/>
        <p:txBody>
          <a:bodyPr>
            <a:normAutofit fontScale="85000" lnSpcReduction="10000"/>
          </a:bodyPr>
          <a:lstStyle/>
          <a:p>
            <a:r>
              <a:rPr lang="en-US" dirty="0" smtClean="0"/>
              <a:t>This research shall depend on the following questions for effective pattern of development: </a:t>
            </a:r>
          </a:p>
          <a:p>
            <a:pPr marL="914400" lvl="0" indent="-60325">
              <a:buFont typeface="Wingdings" pitchFamily="2" charset="2"/>
              <a:buChar char="q"/>
            </a:pPr>
            <a:r>
              <a:rPr lang="en-US" dirty="0" smtClean="0"/>
              <a:t>What is a data center and how does it function for modern companies today? </a:t>
            </a:r>
          </a:p>
          <a:p>
            <a:pPr marL="914400" lvl="0" indent="-60325">
              <a:buFont typeface="Wingdings" pitchFamily="2" charset="2"/>
              <a:buChar char="q"/>
            </a:pPr>
            <a:r>
              <a:rPr lang="en-US" dirty="0" smtClean="0"/>
              <a:t>What is cloud computing and how much would it affect modern information processing operation? </a:t>
            </a:r>
          </a:p>
          <a:p>
            <a:pPr marL="914400" lvl="0" indent="-60325">
              <a:buFont typeface="Wingdings" pitchFamily="2" charset="2"/>
              <a:buChar char="q"/>
            </a:pPr>
            <a:r>
              <a:rPr lang="en-US" dirty="0" smtClean="0"/>
              <a:t>Will companies that have their own data centers transform to virtual operation through cloud computing? </a:t>
            </a:r>
          </a:p>
          <a:p>
            <a:pPr marL="914400" lvl="0" indent="-60325">
              <a:buFont typeface="Wingdings" pitchFamily="2" charset="2"/>
              <a:buChar char="q"/>
            </a:pPr>
            <a:r>
              <a:rPr lang="en-US" dirty="0" smtClean="0"/>
              <a:t>Is the cloud computing the data center of the future that becomes a utility to all of the business in the world with inherent IT needs? </a:t>
            </a:r>
          </a:p>
          <a:p>
            <a:pPr marL="914400" lvl="0" indent="-60325">
              <a:buFont typeface="Wingdings" pitchFamily="2" charset="2"/>
              <a:buChar char="q"/>
            </a:pPr>
            <a:r>
              <a:rPr lang="en-US" dirty="0" smtClean="0"/>
              <a:t>Is it safer and more cost effective for companies to adapt cloud computing as part of their IS operations?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3" dur="10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5"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9"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5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Motivation for Research </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sz="quarter" idx="1"/>
          </p:nvPr>
        </p:nvSpPr>
        <p:spPr/>
        <p:txBody>
          <a:bodyPr/>
          <a:lstStyle/>
          <a:p>
            <a:r>
              <a:rPr lang="en-US" dirty="0" smtClean="0"/>
              <a:t>Being a datacenter employee, handling information services is a main concern for the author. </a:t>
            </a:r>
          </a:p>
          <a:p>
            <a:r>
              <a:rPr lang="en-US" dirty="0" smtClean="0"/>
              <a:t>Hearing much about cloud computing raises the interest of the author in finding out whether or not this system would indeed affect the function of the datacenter industry in the future. Focus of discussion would be: </a:t>
            </a:r>
          </a:p>
          <a:p>
            <a:pPr marL="854075" indent="0">
              <a:buFont typeface="Wingdings" pitchFamily="2" charset="2"/>
              <a:buChar char="v"/>
            </a:pPr>
            <a:r>
              <a:rPr lang="en-US" dirty="0" smtClean="0"/>
              <a:t>Functionality of cloud computing </a:t>
            </a:r>
          </a:p>
          <a:p>
            <a:pPr marL="854075" indent="0">
              <a:buFont typeface="Wingdings" pitchFamily="2" charset="2"/>
              <a:buChar char="v"/>
            </a:pPr>
            <a:r>
              <a:rPr lang="en-US" dirty="0" smtClean="0"/>
              <a:t>Benefits and cost of the cloud </a:t>
            </a:r>
          </a:p>
          <a:p>
            <a:pPr marL="854075" indent="0">
              <a:buFont typeface="Wingdings" pitchFamily="2" charset="2"/>
              <a:buChar char="v"/>
            </a:pPr>
            <a:r>
              <a:rPr lang="en-US" dirty="0" smtClean="0"/>
              <a:t>Future implications of the cloud system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Major Findings </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sz="quarter" idx="1"/>
          </p:nvPr>
        </p:nvSpPr>
        <p:spPr>
          <a:xfrm>
            <a:off x="301752" y="1527048"/>
            <a:ext cx="3813048" cy="4797552"/>
          </a:xfrm>
        </p:spPr>
        <p:txBody>
          <a:bodyPr>
            <a:normAutofit lnSpcReduction="10000"/>
          </a:bodyPr>
          <a:lstStyle/>
          <a:p>
            <a:r>
              <a:rPr lang="en-US" dirty="0" smtClean="0"/>
              <a:t>CLOUD COMPUTING is the face of new data management in the future making it possible for the virtualization of datacenters to take place. Some major findings include the pros and cons of the system </a:t>
            </a:r>
          </a:p>
          <a:p>
            <a:endParaRPr lang="en-US" dirty="0" smtClean="0"/>
          </a:p>
        </p:txBody>
      </p:sp>
      <p:pic>
        <p:nvPicPr>
          <p:cNvPr id="27650" name="Picture 2" descr="http://www.cloudcomputingfreak.com/wp-content/uploads/2012/04/Cloud-Computing-Pros-and-Cons.png"/>
          <p:cNvPicPr>
            <a:picLocks noChangeAspect="1" noChangeArrowheads="1"/>
          </p:cNvPicPr>
          <p:nvPr/>
        </p:nvPicPr>
        <p:blipFill>
          <a:blip r:embed="rId2"/>
          <a:srcRect b="4984"/>
          <a:stretch>
            <a:fillRect/>
          </a:stretch>
        </p:blipFill>
        <p:spPr bwMode="auto">
          <a:xfrm>
            <a:off x="3886200" y="1524000"/>
            <a:ext cx="5029200" cy="4993556"/>
          </a:xfrm>
          <a:prstGeom prst="rect">
            <a:avLst/>
          </a:prstGeom>
          <a:noFill/>
          <a:effectLst>
            <a:softEdge rad="1270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27650"/>
                                        </p:tgtEl>
                                        <p:attrNameLst>
                                          <p:attrName>style.visibility</p:attrName>
                                        </p:attrNameLst>
                                      </p:cBhvr>
                                      <p:to>
                                        <p:strVal val="visible"/>
                                      </p:to>
                                    </p:set>
                                    <p:animEffect transition="in" filter="diamond(in)">
                                      <p:cBhvr>
                                        <p:cTn id="20" dur="2000"/>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Conclusion </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sz="quarter" idx="1"/>
          </p:nvPr>
        </p:nvSpPr>
        <p:spPr/>
        <p:txBody>
          <a:bodyPr/>
          <a:lstStyle/>
          <a:p>
            <a:r>
              <a:rPr lang="en-US" dirty="0" smtClean="0"/>
              <a:t>Future datacenter operations would be greatly affected by cloud computing</a:t>
            </a:r>
          </a:p>
          <a:p>
            <a:r>
              <a:rPr lang="en-US" dirty="0" smtClean="0"/>
              <a:t>Cloud computing does provide effective platforms of information management that is efficient for organizational utilization </a:t>
            </a:r>
          </a:p>
          <a:p>
            <a:r>
              <a:rPr lang="en-US" dirty="0" smtClean="0"/>
              <a:t>Cost effectiveness and functional efficiency are among the most inviting and useful aspects of cloud computing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TotalTime>
  <Words>308</Words>
  <Application>Microsoft Office PowerPoint</Application>
  <PresentationFormat>On-screen Show (4:3)</PresentationFormat>
  <Paragraphs>23</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The Impact of Cloud Computing on  Private Data Centers </vt:lpstr>
      <vt:lpstr>Introduction and Problem Statement </vt:lpstr>
      <vt:lpstr>Motivation for Research </vt:lpstr>
      <vt:lpstr>Major Findings </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Cloud Computing on  Private Data Centers</dc:title>
  <dc:creator>Researcher</dc:creator>
  <cp:lastModifiedBy>Researcher</cp:lastModifiedBy>
  <cp:revision>3</cp:revision>
  <dcterms:created xsi:type="dcterms:W3CDTF">2012-05-12T09:25:32Z</dcterms:created>
  <dcterms:modified xsi:type="dcterms:W3CDTF">2012-05-12T09:47:01Z</dcterms:modified>
</cp:coreProperties>
</file>