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7"/>
  </p:notesMasterIdLst>
  <p:sldIdLst>
    <p:sldId id="258" r:id="rId2"/>
    <p:sldId id="259" r:id="rId3"/>
    <p:sldId id="260" r:id="rId4"/>
    <p:sldId id="261" r:id="rId5"/>
    <p:sldId id="262" r:id="rId6"/>
  </p:sldIdLst>
  <p:sldSz cx="9144000" cy="6858000" type="screen4x3"/>
  <p:notesSz cx="6858000" cy="9144000"/>
  <p:embeddedFontLst>
    <p:embeddedFont>
      <p:font typeface="Papyrus" pitchFamily="66" charset="0"/>
      <p:regular r:id="rId8"/>
    </p:embeddedFont>
  </p:embeddedFontLst>
  <p:defaultTextStyle>
    <a:defPPr>
      <a:defRPr lang="en-CA"/>
    </a:defPPr>
    <a:lvl1pPr algn="l" rtl="0" fontAlgn="base">
      <a:spcBef>
        <a:spcPct val="0"/>
      </a:spcBef>
      <a:spcAft>
        <a:spcPct val="0"/>
      </a:spcAft>
      <a:buChar char="•"/>
      <a:defRPr b="1" u="sng" kern="1200">
        <a:solidFill>
          <a:schemeClr val="tx1"/>
        </a:solidFill>
        <a:latin typeface="Arial" charset="0"/>
        <a:ea typeface="+mn-ea"/>
        <a:cs typeface="+mn-cs"/>
      </a:defRPr>
    </a:lvl1pPr>
    <a:lvl2pPr marL="457200" algn="l" rtl="0" fontAlgn="base">
      <a:spcBef>
        <a:spcPct val="0"/>
      </a:spcBef>
      <a:spcAft>
        <a:spcPct val="0"/>
      </a:spcAft>
      <a:buChar char="•"/>
      <a:defRPr b="1" u="sng" kern="1200">
        <a:solidFill>
          <a:schemeClr val="tx1"/>
        </a:solidFill>
        <a:latin typeface="Arial" charset="0"/>
        <a:ea typeface="+mn-ea"/>
        <a:cs typeface="+mn-cs"/>
      </a:defRPr>
    </a:lvl2pPr>
    <a:lvl3pPr marL="914400" algn="l" rtl="0" fontAlgn="base">
      <a:spcBef>
        <a:spcPct val="0"/>
      </a:spcBef>
      <a:spcAft>
        <a:spcPct val="0"/>
      </a:spcAft>
      <a:buChar char="•"/>
      <a:defRPr b="1" u="sng" kern="1200">
        <a:solidFill>
          <a:schemeClr val="tx1"/>
        </a:solidFill>
        <a:latin typeface="Arial" charset="0"/>
        <a:ea typeface="+mn-ea"/>
        <a:cs typeface="+mn-cs"/>
      </a:defRPr>
    </a:lvl3pPr>
    <a:lvl4pPr marL="1371600" algn="l" rtl="0" fontAlgn="base">
      <a:spcBef>
        <a:spcPct val="0"/>
      </a:spcBef>
      <a:spcAft>
        <a:spcPct val="0"/>
      </a:spcAft>
      <a:buChar char="•"/>
      <a:defRPr b="1" u="sng" kern="1200">
        <a:solidFill>
          <a:schemeClr val="tx1"/>
        </a:solidFill>
        <a:latin typeface="Arial" charset="0"/>
        <a:ea typeface="+mn-ea"/>
        <a:cs typeface="+mn-cs"/>
      </a:defRPr>
    </a:lvl4pPr>
    <a:lvl5pPr marL="1828800" algn="l" rtl="0" fontAlgn="base">
      <a:spcBef>
        <a:spcPct val="0"/>
      </a:spcBef>
      <a:spcAft>
        <a:spcPct val="0"/>
      </a:spcAft>
      <a:buChar char="•"/>
      <a:defRPr b="1" u="sng" kern="1200">
        <a:solidFill>
          <a:schemeClr val="tx1"/>
        </a:solidFill>
        <a:latin typeface="Arial" charset="0"/>
        <a:ea typeface="+mn-ea"/>
        <a:cs typeface="+mn-cs"/>
      </a:defRPr>
    </a:lvl5pPr>
    <a:lvl6pPr marL="2286000" algn="l" defTabSz="914400" rtl="0" eaLnBrk="1" latinLnBrk="0" hangingPunct="1">
      <a:defRPr b="1" u="sng" kern="1200">
        <a:solidFill>
          <a:schemeClr val="tx1"/>
        </a:solidFill>
        <a:latin typeface="Arial" charset="0"/>
        <a:ea typeface="+mn-ea"/>
        <a:cs typeface="+mn-cs"/>
      </a:defRPr>
    </a:lvl6pPr>
    <a:lvl7pPr marL="2743200" algn="l" defTabSz="914400" rtl="0" eaLnBrk="1" latinLnBrk="0" hangingPunct="1">
      <a:defRPr b="1" u="sng" kern="1200">
        <a:solidFill>
          <a:schemeClr val="tx1"/>
        </a:solidFill>
        <a:latin typeface="Arial" charset="0"/>
        <a:ea typeface="+mn-ea"/>
        <a:cs typeface="+mn-cs"/>
      </a:defRPr>
    </a:lvl7pPr>
    <a:lvl8pPr marL="3200400" algn="l" defTabSz="914400" rtl="0" eaLnBrk="1" latinLnBrk="0" hangingPunct="1">
      <a:defRPr b="1" u="sng" kern="1200">
        <a:solidFill>
          <a:schemeClr val="tx1"/>
        </a:solidFill>
        <a:latin typeface="Arial" charset="0"/>
        <a:ea typeface="+mn-ea"/>
        <a:cs typeface="+mn-cs"/>
      </a:defRPr>
    </a:lvl8pPr>
    <a:lvl9pPr marL="3657600" algn="l" defTabSz="914400" rtl="0" eaLnBrk="1" latinLnBrk="0" hangingPunct="1">
      <a:defRPr b="1" u="sng"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BE0E3"/>
    <a:srgbClr val="FFFF00"/>
    <a:srgbClr val="FFCC00"/>
    <a:srgbClr val="CC0000"/>
    <a:srgbClr val="990033"/>
    <a:srgbClr val="800000"/>
    <a:srgbClr val="FFCC66"/>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6994" autoAdjust="0"/>
    <p:restoredTop sz="94664" autoAdjust="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0"/>
    </p:cViewPr>
  </p:notesTextViewPr>
  <p:notesViewPr>
    <p:cSldViewPr>
      <p:cViewPr>
        <p:scale>
          <a:sx n="125" d="100"/>
          <a:sy n="125" d="100"/>
        </p:scale>
        <p:origin x="-301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buFontTx/>
              <a:buNone/>
              <a:defRPr sz="1200" b="0" u="none"/>
            </a:lvl1pPr>
          </a:lstStyle>
          <a:p>
            <a:endParaRPr lang="es-ES" dirty="0"/>
          </a:p>
        </p:txBody>
      </p:sp>
      <p:sp>
        <p:nvSpPr>
          <p:cNvPr id="20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buFontTx/>
              <a:buNone/>
              <a:defRPr sz="1200" b="0" u="none"/>
            </a:lvl1pPr>
          </a:lstStyle>
          <a:p>
            <a:endParaRPr lang="es-ES" dirty="0"/>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205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buFontTx/>
              <a:buNone/>
              <a:defRPr sz="1200" b="0" u="none"/>
            </a:lvl1pPr>
          </a:lstStyle>
          <a:p>
            <a:endParaRPr lang="es-ES" dirty="0"/>
          </a:p>
        </p:txBody>
      </p:sp>
      <p:sp>
        <p:nvSpPr>
          <p:cNvPr id="20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buFontTx/>
              <a:buNone/>
              <a:defRPr sz="1200" b="0" u="none"/>
            </a:lvl1pPr>
          </a:lstStyle>
          <a:p>
            <a:fld id="{9DC7227E-CB8D-4F4D-B572-2E63ADCE7577}" type="slidenum">
              <a:rPr lang="es-ES"/>
              <a:pPr/>
              <a:t>‹#›</a:t>
            </a:fld>
            <a:endParaRPr lang="es-ES" dirty="0"/>
          </a:p>
        </p:txBody>
      </p:sp>
    </p:spTree>
    <p:extLst>
      <p:ext uri="{BB962C8B-B14F-4D97-AF65-F5344CB8AC3E}">
        <p14:creationId xmlns:p14="http://schemas.microsoft.com/office/powerpoint/2010/main" val="5426968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BE9159-725F-45FF-9245-8D62742E9FF1}" type="slidenum">
              <a:rPr lang="es-ES"/>
              <a:pPr/>
              <a:t>1</a:t>
            </a:fld>
            <a:endParaRPr lang="es-ES" dirty="0"/>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r>
              <a:rPr lang="en-US" dirty="0" smtClean="0"/>
              <a:t>This is the title page</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Spiritual guidance is an essential navigational aid for all humans.  We all need to define our role and purpose in life. Parents start you off on the path but we all have an individual journey to chart.  We find this help by seeking spiritual guidance that helps to develop us as human beings.  It is this spirituality that helps to define our humanity and who we are as individuals.  Most people strive towards goodness and we develop our own barometer or personal code of conduct and ethical values.</a:t>
            </a:r>
          </a:p>
          <a:p>
            <a:r>
              <a:rPr lang="en-CA" dirty="0" smtClean="0"/>
              <a:t>Our spiritual essence is that of our mind and soul.  We educate ourselves in order that we may socialise and live in a community in order to make a worthwhile contribution to society.  In following this journey we recognise a higher sense of purpose and the path towards enlightenment. In this regards developing our humanity is a means of developing tolerance and respect for others viewpoints, regardless of creed or nationality.  At the same time refining our education and understanding towards enrichment of our soul by attaining a sense of goodness towards others.</a:t>
            </a:r>
          </a:p>
          <a:p>
            <a:r>
              <a:rPr lang="en-CA" dirty="0" smtClean="0"/>
              <a:t>In a sense it is the rejection or dispensation of sin / evil towards a state of purity attained through goodness and self-discipline.  It is to recognise our place in the universe and  a sense of order of things. To understand our own limitations but to strive towards self-fulfilment of being all that we can be in terms of our humanity (Collins)</a:t>
            </a:r>
            <a:endParaRPr lang="en-CA" dirty="0"/>
          </a:p>
        </p:txBody>
      </p:sp>
      <p:sp>
        <p:nvSpPr>
          <p:cNvPr id="4" name="Slide Number Placeholder 3"/>
          <p:cNvSpPr>
            <a:spLocks noGrp="1"/>
          </p:cNvSpPr>
          <p:nvPr>
            <p:ph type="sldNum" sz="quarter" idx="10"/>
          </p:nvPr>
        </p:nvSpPr>
        <p:spPr/>
        <p:txBody>
          <a:bodyPr/>
          <a:lstStyle/>
          <a:p>
            <a:fld id="{9DC7227E-CB8D-4F4D-B572-2E63ADCE7577}" type="slidenum">
              <a:rPr lang="es-ES" smtClean="0"/>
              <a:pPr/>
              <a:t>2</a:t>
            </a:fld>
            <a:endParaRPr lang="es-ES" dirty="0"/>
          </a:p>
        </p:txBody>
      </p:sp>
    </p:spTree>
    <p:extLst>
      <p:ext uri="{BB962C8B-B14F-4D97-AF65-F5344CB8AC3E}">
        <p14:creationId xmlns:p14="http://schemas.microsoft.com/office/powerpoint/2010/main" val="27965289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There are many different types of religious beliefs. In general terms religion is a personal journey and comes from determination of your own spiritual beliefs regardless of the type of religion.  This is attained by self-analysis and finding the inner strength to lead a good life.  Religion is often influenced by the primary care givers at an early age (parents) and they set you off on your journey in life.  Ultimately it is our own journey and self-determination that makes us follow the route of goodness or evil.  Society looks to promote goodness through law and order and individuals are free to chose their own path in life.</a:t>
            </a:r>
          </a:p>
          <a:p>
            <a:r>
              <a:rPr lang="en-CA" dirty="0" smtClean="0"/>
              <a:t>Most individuals desire to develop their humanity by building their own code of personal conduct and ethics ( sense of values) that they can endorse and live by. It is this sense of morality development that helps to define who we are as human beings and distinguishes us from that of animals.  The path towards goodness is to develop our enlightenment towards understanding and practicing such items as compassion, understanding, tolerance of others and a sense of equity in our dealings with others.  Our reflection of our own personal values defines who we are and acts as an example to others in society who wish to adopt a similar route in life.</a:t>
            </a:r>
          </a:p>
          <a:p>
            <a:r>
              <a:rPr lang="en-CA" dirty="0" smtClean="0"/>
              <a:t>Religion is therefore important in helping to define who we are as a person and our sense of purpose in life. (McFadden)</a:t>
            </a:r>
            <a:endParaRPr lang="en-CA" dirty="0"/>
          </a:p>
        </p:txBody>
      </p:sp>
      <p:sp>
        <p:nvSpPr>
          <p:cNvPr id="4" name="Slide Number Placeholder 3"/>
          <p:cNvSpPr>
            <a:spLocks noGrp="1"/>
          </p:cNvSpPr>
          <p:nvPr>
            <p:ph type="sldNum" sz="quarter" idx="10"/>
          </p:nvPr>
        </p:nvSpPr>
        <p:spPr/>
        <p:txBody>
          <a:bodyPr/>
          <a:lstStyle/>
          <a:p>
            <a:fld id="{9DC7227E-CB8D-4F4D-B572-2E63ADCE7577}" type="slidenum">
              <a:rPr lang="es-ES" smtClean="0"/>
              <a:pPr/>
              <a:t>3</a:t>
            </a:fld>
            <a:endParaRPr lang="es-ES" dirty="0"/>
          </a:p>
        </p:txBody>
      </p:sp>
    </p:spTree>
    <p:extLst>
      <p:ext uri="{BB962C8B-B14F-4D97-AF65-F5344CB8AC3E}">
        <p14:creationId xmlns:p14="http://schemas.microsoft.com/office/powerpoint/2010/main" val="3373027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There are a number of reasons for others to adopt a position similar to my own position:-</a:t>
            </a:r>
          </a:p>
          <a:p>
            <a:pPr marL="171450" indent="-171450">
              <a:buFont typeface="Wingdings" pitchFamily="2" charset="2"/>
              <a:buChar char="Ø"/>
            </a:pPr>
            <a:r>
              <a:rPr lang="en-CA" dirty="0" smtClean="0"/>
              <a:t>Personal Self Development – the importance of developing your social skills to contribute to society in a good and purposeful manner;</a:t>
            </a:r>
          </a:p>
          <a:p>
            <a:pPr marL="171450" indent="-171450">
              <a:buFont typeface="Wingdings" pitchFamily="2" charset="2"/>
              <a:buChar char="Ø"/>
            </a:pPr>
            <a:r>
              <a:rPr lang="en-CA" dirty="0" smtClean="0"/>
              <a:t>Morality and code of conduct – we all require personal standards and a moral code to live by, we need to determine the values that we can endorse and live by;</a:t>
            </a:r>
          </a:p>
          <a:p>
            <a:pPr marL="171450" indent="-171450">
              <a:buFont typeface="Wingdings" pitchFamily="2" charset="2"/>
              <a:buChar char="Ø"/>
            </a:pPr>
            <a:r>
              <a:rPr lang="en-CA" dirty="0" smtClean="0"/>
              <a:t>Perspective – We need to understand our role in the universe and the limitations imposed upon us.  To strive towards enlightenment by a path of goodness enriches our spirituality and soul;</a:t>
            </a:r>
          </a:p>
          <a:p>
            <a:pPr marL="171450" indent="-171450">
              <a:buFont typeface="Wingdings" pitchFamily="2" charset="2"/>
              <a:buChar char="Ø"/>
            </a:pPr>
            <a:r>
              <a:rPr lang="en-CA" dirty="0" smtClean="0"/>
              <a:t>Humanity – the determination of who we are as human beings and a sense of purpose in all things. To develop dignity, humility, tolerance and understanding in our dealings with others;</a:t>
            </a:r>
          </a:p>
          <a:p>
            <a:pPr marL="171450" indent="-171450">
              <a:buFont typeface="Wingdings" pitchFamily="2" charset="2"/>
              <a:buChar char="Ø"/>
            </a:pPr>
            <a:r>
              <a:rPr lang="en-CA" dirty="0" smtClean="0"/>
              <a:t>Spiritual development -  We exist in our mortal form for a relatively short period of time, during this period we define our own destiny in terms of being a good or bad person. It is to follow a path of enlightenment towards goodness that ultimately leads to the development of the mind and the cleansing of the soul. </a:t>
            </a:r>
          </a:p>
          <a:p>
            <a:r>
              <a:rPr lang="en-CA" dirty="0" smtClean="0"/>
              <a:t>Science does not have all of the answers. (Radcliffe-Brown)</a:t>
            </a:r>
            <a:endParaRPr lang="en-CA" dirty="0"/>
          </a:p>
        </p:txBody>
      </p:sp>
      <p:sp>
        <p:nvSpPr>
          <p:cNvPr id="4" name="Slide Number Placeholder 3"/>
          <p:cNvSpPr>
            <a:spLocks noGrp="1"/>
          </p:cNvSpPr>
          <p:nvPr>
            <p:ph type="sldNum" sz="quarter" idx="10"/>
          </p:nvPr>
        </p:nvSpPr>
        <p:spPr/>
        <p:txBody>
          <a:bodyPr/>
          <a:lstStyle/>
          <a:p>
            <a:fld id="{9DC7227E-CB8D-4F4D-B572-2E63ADCE7577}" type="slidenum">
              <a:rPr lang="es-ES" smtClean="0"/>
              <a:pPr/>
              <a:t>4</a:t>
            </a:fld>
            <a:endParaRPr lang="es-ES" dirty="0"/>
          </a:p>
        </p:txBody>
      </p:sp>
    </p:spTree>
    <p:extLst>
      <p:ext uri="{BB962C8B-B14F-4D97-AF65-F5344CB8AC3E}">
        <p14:creationId xmlns:p14="http://schemas.microsoft.com/office/powerpoint/2010/main" val="15614602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mtClean="0"/>
              <a:t>References Page</a:t>
            </a:r>
            <a:endParaRPr lang="en-CA" dirty="0"/>
          </a:p>
        </p:txBody>
      </p:sp>
      <p:sp>
        <p:nvSpPr>
          <p:cNvPr id="4" name="Slide Number Placeholder 3"/>
          <p:cNvSpPr>
            <a:spLocks noGrp="1"/>
          </p:cNvSpPr>
          <p:nvPr>
            <p:ph type="sldNum" sz="quarter" idx="10"/>
          </p:nvPr>
        </p:nvSpPr>
        <p:spPr/>
        <p:txBody>
          <a:bodyPr/>
          <a:lstStyle/>
          <a:p>
            <a:fld id="{9DC7227E-CB8D-4F4D-B572-2E63ADCE7577}" type="slidenum">
              <a:rPr lang="es-ES" smtClean="0"/>
              <a:pPr/>
              <a:t>5</a:t>
            </a:fld>
            <a:endParaRPr lang="es-ES" dirty="0"/>
          </a:p>
        </p:txBody>
      </p:sp>
    </p:spTree>
    <p:extLst>
      <p:ext uri="{BB962C8B-B14F-4D97-AF65-F5344CB8AC3E}">
        <p14:creationId xmlns:p14="http://schemas.microsoft.com/office/powerpoint/2010/main" val="877821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lvl1pPr>
              <a:defRPr/>
            </a:lvl1pPr>
          </a:lstStyle>
          <a:p>
            <a:endParaRPr lang="es-VE" dirty="0"/>
          </a:p>
        </p:txBody>
      </p:sp>
      <p:sp>
        <p:nvSpPr>
          <p:cNvPr id="5" name="Footer Placeholder 4"/>
          <p:cNvSpPr>
            <a:spLocks noGrp="1"/>
          </p:cNvSpPr>
          <p:nvPr>
            <p:ph type="ftr" sz="quarter" idx="11"/>
          </p:nvPr>
        </p:nvSpPr>
        <p:spPr/>
        <p:txBody>
          <a:bodyPr/>
          <a:lstStyle>
            <a:lvl1pPr>
              <a:defRPr/>
            </a:lvl1pPr>
          </a:lstStyle>
          <a:p>
            <a:endParaRPr lang="es-VE" dirty="0"/>
          </a:p>
        </p:txBody>
      </p:sp>
      <p:sp>
        <p:nvSpPr>
          <p:cNvPr id="6" name="Slide Number Placeholder 5"/>
          <p:cNvSpPr>
            <a:spLocks noGrp="1"/>
          </p:cNvSpPr>
          <p:nvPr>
            <p:ph type="sldNum" sz="quarter" idx="12"/>
          </p:nvPr>
        </p:nvSpPr>
        <p:spPr/>
        <p:txBody>
          <a:bodyPr/>
          <a:lstStyle>
            <a:lvl1pPr>
              <a:defRPr/>
            </a:lvl1pPr>
          </a:lstStyle>
          <a:p>
            <a:fld id="{44509BAA-F7A3-4B81-B58E-383DD9F65014}" type="slidenum">
              <a:rPr lang="es-VE"/>
              <a:pPr/>
              <a:t>‹#›</a:t>
            </a:fld>
            <a:endParaRPr lang="es-VE" dirty="0"/>
          </a:p>
        </p:txBody>
      </p:sp>
    </p:spTree>
    <p:extLst>
      <p:ext uri="{BB962C8B-B14F-4D97-AF65-F5344CB8AC3E}">
        <p14:creationId xmlns:p14="http://schemas.microsoft.com/office/powerpoint/2010/main" val="1533758460"/>
      </p:ext>
    </p:extLst>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s-VE" dirty="0"/>
          </a:p>
        </p:txBody>
      </p:sp>
      <p:sp>
        <p:nvSpPr>
          <p:cNvPr id="5" name="Footer Placeholder 4"/>
          <p:cNvSpPr>
            <a:spLocks noGrp="1"/>
          </p:cNvSpPr>
          <p:nvPr>
            <p:ph type="ftr" sz="quarter" idx="11"/>
          </p:nvPr>
        </p:nvSpPr>
        <p:spPr/>
        <p:txBody>
          <a:bodyPr/>
          <a:lstStyle>
            <a:lvl1pPr>
              <a:defRPr/>
            </a:lvl1pPr>
          </a:lstStyle>
          <a:p>
            <a:endParaRPr lang="es-VE" dirty="0"/>
          </a:p>
        </p:txBody>
      </p:sp>
      <p:sp>
        <p:nvSpPr>
          <p:cNvPr id="6" name="Slide Number Placeholder 5"/>
          <p:cNvSpPr>
            <a:spLocks noGrp="1"/>
          </p:cNvSpPr>
          <p:nvPr>
            <p:ph type="sldNum" sz="quarter" idx="12"/>
          </p:nvPr>
        </p:nvSpPr>
        <p:spPr/>
        <p:txBody>
          <a:bodyPr/>
          <a:lstStyle>
            <a:lvl1pPr>
              <a:defRPr/>
            </a:lvl1pPr>
          </a:lstStyle>
          <a:p>
            <a:fld id="{D8811783-0FDE-4254-BC39-C312889DBFC6}" type="slidenum">
              <a:rPr lang="es-VE"/>
              <a:pPr/>
              <a:t>‹#›</a:t>
            </a:fld>
            <a:endParaRPr lang="es-VE" dirty="0"/>
          </a:p>
        </p:txBody>
      </p:sp>
    </p:spTree>
    <p:extLst>
      <p:ext uri="{BB962C8B-B14F-4D97-AF65-F5344CB8AC3E}">
        <p14:creationId xmlns:p14="http://schemas.microsoft.com/office/powerpoint/2010/main" val="2006809199"/>
      </p:ext>
    </p:extLst>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s-VE" dirty="0"/>
          </a:p>
        </p:txBody>
      </p:sp>
      <p:sp>
        <p:nvSpPr>
          <p:cNvPr id="5" name="Footer Placeholder 4"/>
          <p:cNvSpPr>
            <a:spLocks noGrp="1"/>
          </p:cNvSpPr>
          <p:nvPr>
            <p:ph type="ftr" sz="quarter" idx="11"/>
          </p:nvPr>
        </p:nvSpPr>
        <p:spPr/>
        <p:txBody>
          <a:bodyPr/>
          <a:lstStyle>
            <a:lvl1pPr>
              <a:defRPr/>
            </a:lvl1pPr>
          </a:lstStyle>
          <a:p>
            <a:endParaRPr lang="es-VE" dirty="0"/>
          </a:p>
        </p:txBody>
      </p:sp>
      <p:sp>
        <p:nvSpPr>
          <p:cNvPr id="6" name="Slide Number Placeholder 5"/>
          <p:cNvSpPr>
            <a:spLocks noGrp="1"/>
          </p:cNvSpPr>
          <p:nvPr>
            <p:ph type="sldNum" sz="quarter" idx="12"/>
          </p:nvPr>
        </p:nvSpPr>
        <p:spPr/>
        <p:txBody>
          <a:bodyPr/>
          <a:lstStyle>
            <a:lvl1pPr>
              <a:defRPr/>
            </a:lvl1pPr>
          </a:lstStyle>
          <a:p>
            <a:fld id="{BA834771-78B2-4091-850E-7A5BAF81C363}" type="slidenum">
              <a:rPr lang="es-VE"/>
              <a:pPr/>
              <a:t>‹#›</a:t>
            </a:fld>
            <a:endParaRPr lang="es-VE" dirty="0"/>
          </a:p>
        </p:txBody>
      </p:sp>
    </p:spTree>
    <p:extLst>
      <p:ext uri="{BB962C8B-B14F-4D97-AF65-F5344CB8AC3E}">
        <p14:creationId xmlns:p14="http://schemas.microsoft.com/office/powerpoint/2010/main" val="580556155"/>
      </p:ext>
    </p:extLst>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lvl1pPr>
              <a:defRPr/>
            </a:lvl1pPr>
          </a:lstStyle>
          <a:p>
            <a:endParaRPr lang="es-VE" dirty="0"/>
          </a:p>
        </p:txBody>
      </p:sp>
      <p:sp>
        <p:nvSpPr>
          <p:cNvPr id="5" name="Footer Placeholder 4"/>
          <p:cNvSpPr>
            <a:spLocks noGrp="1"/>
          </p:cNvSpPr>
          <p:nvPr>
            <p:ph type="ftr" sz="quarter" idx="11"/>
          </p:nvPr>
        </p:nvSpPr>
        <p:spPr/>
        <p:txBody>
          <a:bodyPr/>
          <a:lstStyle>
            <a:lvl1pPr>
              <a:defRPr/>
            </a:lvl1pPr>
          </a:lstStyle>
          <a:p>
            <a:endParaRPr lang="es-VE" dirty="0"/>
          </a:p>
        </p:txBody>
      </p:sp>
      <p:sp>
        <p:nvSpPr>
          <p:cNvPr id="6" name="Slide Number Placeholder 5"/>
          <p:cNvSpPr>
            <a:spLocks noGrp="1"/>
          </p:cNvSpPr>
          <p:nvPr>
            <p:ph type="sldNum" sz="quarter" idx="12"/>
          </p:nvPr>
        </p:nvSpPr>
        <p:spPr/>
        <p:txBody>
          <a:bodyPr/>
          <a:lstStyle>
            <a:lvl1pPr>
              <a:defRPr/>
            </a:lvl1pPr>
          </a:lstStyle>
          <a:p>
            <a:fld id="{0DF95725-A878-4BCF-B1F6-5303FE0C44C9}" type="slidenum">
              <a:rPr lang="es-VE"/>
              <a:pPr/>
              <a:t>‹#›</a:t>
            </a:fld>
            <a:endParaRPr lang="es-VE" dirty="0"/>
          </a:p>
        </p:txBody>
      </p:sp>
    </p:spTree>
    <p:extLst>
      <p:ext uri="{BB962C8B-B14F-4D97-AF65-F5344CB8AC3E}">
        <p14:creationId xmlns:p14="http://schemas.microsoft.com/office/powerpoint/2010/main" val="1725154680"/>
      </p:ext>
    </p:extLst>
  </p:cSld>
  <p:clrMapOvr>
    <a:masterClrMapping/>
  </p:clrMapOvr>
  <p:transition spd="med">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s-VE" dirty="0"/>
          </a:p>
        </p:txBody>
      </p:sp>
      <p:sp>
        <p:nvSpPr>
          <p:cNvPr id="5" name="Footer Placeholder 4"/>
          <p:cNvSpPr>
            <a:spLocks noGrp="1"/>
          </p:cNvSpPr>
          <p:nvPr>
            <p:ph type="ftr" sz="quarter" idx="11"/>
          </p:nvPr>
        </p:nvSpPr>
        <p:spPr/>
        <p:txBody>
          <a:bodyPr/>
          <a:lstStyle>
            <a:lvl1pPr>
              <a:defRPr/>
            </a:lvl1pPr>
          </a:lstStyle>
          <a:p>
            <a:endParaRPr lang="es-VE" dirty="0"/>
          </a:p>
        </p:txBody>
      </p:sp>
      <p:sp>
        <p:nvSpPr>
          <p:cNvPr id="6" name="Slide Number Placeholder 5"/>
          <p:cNvSpPr>
            <a:spLocks noGrp="1"/>
          </p:cNvSpPr>
          <p:nvPr>
            <p:ph type="sldNum" sz="quarter" idx="12"/>
          </p:nvPr>
        </p:nvSpPr>
        <p:spPr/>
        <p:txBody>
          <a:bodyPr/>
          <a:lstStyle>
            <a:lvl1pPr>
              <a:defRPr/>
            </a:lvl1pPr>
          </a:lstStyle>
          <a:p>
            <a:fld id="{BD0813C7-6C4B-46C9-B1D3-8FE6A72B60F4}" type="slidenum">
              <a:rPr lang="es-VE"/>
              <a:pPr/>
              <a:t>‹#›</a:t>
            </a:fld>
            <a:endParaRPr lang="es-VE" dirty="0"/>
          </a:p>
        </p:txBody>
      </p:sp>
    </p:spTree>
    <p:extLst>
      <p:ext uri="{BB962C8B-B14F-4D97-AF65-F5344CB8AC3E}">
        <p14:creationId xmlns:p14="http://schemas.microsoft.com/office/powerpoint/2010/main" val="62826971"/>
      </p:ext>
    </p:extLst>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lvl1pPr>
              <a:defRPr/>
            </a:lvl1pPr>
          </a:lstStyle>
          <a:p>
            <a:endParaRPr lang="es-VE" dirty="0"/>
          </a:p>
        </p:txBody>
      </p:sp>
      <p:sp>
        <p:nvSpPr>
          <p:cNvPr id="6" name="Footer Placeholder 5"/>
          <p:cNvSpPr>
            <a:spLocks noGrp="1"/>
          </p:cNvSpPr>
          <p:nvPr>
            <p:ph type="ftr" sz="quarter" idx="11"/>
          </p:nvPr>
        </p:nvSpPr>
        <p:spPr/>
        <p:txBody>
          <a:bodyPr/>
          <a:lstStyle>
            <a:lvl1pPr>
              <a:defRPr/>
            </a:lvl1pPr>
          </a:lstStyle>
          <a:p>
            <a:endParaRPr lang="es-VE" dirty="0"/>
          </a:p>
        </p:txBody>
      </p:sp>
      <p:sp>
        <p:nvSpPr>
          <p:cNvPr id="7" name="Slide Number Placeholder 6"/>
          <p:cNvSpPr>
            <a:spLocks noGrp="1"/>
          </p:cNvSpPr>
          <p:nvPr>
            <p:ph type="sldNum" sz="quarter" idx="12"/>
          </p:nvPr>
        </p:nvSpPr>
        <p:spPr/>
        <p:txBody>
          <a:bodyPr/>
          <a:lstStyle>
            <a:lvl1pPr>
              <a:defRPr/>
            </a:lvl1pPr>
          </a:lstStyle>
          <a:p>
            <a:fld id="{D9A8C810-F50F-42F0-826C-2D3FF098FCBE}" type="slidenum">
              <a:rPr lang="es-VE"/>
              <a:pPr/>
              <a:t>‹#›</a:t>
            </a:fld>
            <a:endParaRPr lang="es-VE" dirty="0"/>
          </a:p>
        </p:txBody>
      </p:sp>
    </p:spTree>
    <p:extLst>
      <p:ext uri="{BB962C8B-B14F-4D97-AF65-F5344CB8AC3E}">
        <p14:creationId xmlns:p14="http://schemas.microsoft.com/office/powerpoint/2010/main" val="3101450090"/>
      </p:ext>
    </p:extLst>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lvl1pPr>
              <a:defRPr/>
            </a:lvl1pPr>
          </a:lstStyle>
          <a:p>
            <a:endParaRPr lang="es-VE" dirty="0"/>
          </a:p>
        </p:txBody>
      </p:sp>
      <p:sp>
        <p:nvSpPr>
          <p:cNvPr id="8" name="Footer Placeholder 7"/>
          <p:cNvSpPr>
            <a:spLocks noGrp="1"/>
          </p:cNvSpPr>
          <p:nvPr>
            <p:ph type="ftr" sz="quarter" idx="11"/>
          </p:nvPr>
        </p:nvSpPr>
        <p:spPr/>
        <p:txBody>
          <a:bodyPr/>
          <a:lstStyle>
            <a:lvl1pPr>
              <a:defRPr/>
            </a:lvl1pPr>
          </a:lstStyle>
          <a:p>
            <a:endParaRPr lang="es-VE" dirty="0"/>
          </a:p>
        </p:txBody>
      </p:sp>
      <p:sp>
        <p:nvSpPr>
          <p:cNvPr id="9" name="Slide Number Placeholder 8"/>
          <p:cNvSpPr>
            <a:spLocks noGrp="1"/>
          </p:cNvSpPr>
          <p:nvPr>
            <p:ph type="sldNum" sz="quarter" idx="12"/>
          </p:nvPr>
        </p:nvSpPr>
        <p:spPr/>
        <p:txBody>
          <a:bodyPr/>
          <a:lstStyle>
            <a:lvl1pPr>
              <a:defRPr/>
            </a:lvl1pPr>
          </a:lstStyle>
          <a:p>
            <a:fld id="{20775CC1-CB08-4B52-9986-3E95ED2ECCD5}" type="slidenum">
              <a:rPr lang="es-VE"/>
              <a:pPr/>
              <a:t>‹#›</a:t>
            </a:fld>
            <a:endParaRPr lang="es-VE" dirty="0"/>
          </a:p>
        </p:txBody>
      </p:sp>
    </p:spTree>
    <p:extLst>
      <p:ext uri="{BB962C8B-B14F-4D97-AF65-F5344CB8AC3E}">
        <p14:creationId xmlns:p14="http://schemas.microsoft.com/office/powerpoint/2010/main" val="3409058737"/>
      </p:ext>
    </p:extLst>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lvl1pPr>
              <a:defRPr/>
            </a:lvl1pPr>
          </a:lstStyle>
          <a:p>
            <a:endParaRPr lang="es-VE" dirty="0"/>
          </a:p>
        </p:txBody>
      </p:sp>
      <p:sp>
        <p:nvSpPr>
          <p:cNvPr id="4" name="Footer Placeholder 3"/>
          <p:cNvSpPr>
            <a:spLocks noGrp="1"/>
          </p:cNvSpPr>
          <p:nvPr>
            <p:ph type="ftr" sz="quarter" idx="11"/>
          </p:nvPr>
        </p:nvSpPr>
        <p:spPr/>
        <p:txBody>
          <a:bodyPr/>
          <a:lstStyle>
            <a:lvl1pPr>
              <a:defRPr/>
            </a:lvl1pPr>
          </a:lstStyle>
          <a:p>
            <a:endParaRPr lang="es-VE" dirty="0"/>
          </a:p>
        </p:txBody>
      </p:sp>
      <p:sp>
        <p:nvSpPr>
          <p:cNvPr id="5" name="Slide Number Placeholder 4"/>
          <p:cNvSpPr>
            <a:spLocks noGrp="1"/>
          </p:cNvSpPr>
          <p:nvPr>
            <p:ph type="sldNum" sz="quarter" idx="12"/>
          </p:nvPr>
        </p:nvSpPr>
        <p:spPr/>
        <p:txBody>
          <a:bodyPr/>
          <a:lstStyle>
            <a:lvl1pPr>
              <a:defRPr/>
            </a:lvl1pPr>
          </a:lstStyle>
          <a:p>
            <a:fld id="{C071F497-A929-4A12-85D4-1487CA1EE62A}" type="slidenum">
              <a:rPr lang="es-VE"/>
              <a:pPr/>
              <a:t>‹#›</a:t>
            </a:fld>
            <a:endParaRPr lang="es-VE" dirty="0"/>
          </a:p>
        </p:txBody>
      </p:sp>
    </p:spTree>
    <p:extLst>
      <p:ext uri="{BB962C8B-B14F-4D97-AF65-F5344CB8AC3E}">
        <p14:creationId xmlns:p14="http://schemas.microsoft.com/office/powerpoint/2010/main" val="1356305278"/>
      </p:ext>
    </p:extLst>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s-VE" dirty="0"/>
          </a:p>
        </p:txBody>
      </p:sp>
      <p:sp>
        <p:nvSpPr>
          <p:cNvPr id="3" name="Footer Placeholder 2"/>
          <p:cNvSpPr>
            <a:spLocks noGrp="1"/>
          </p:cNvSpPr>
          <p:nvPr>
            <p:ph type="ftr" sz="quarter" idx="11"/>
          </p:nvPr>
        </p:nvSpPr>
        <p:spPr/>
        <p:txBody>
          <a:bodyPr/>
          <a:lstStyle>
            <a:lvl1pPr>
              <a:defRPr/>
            </a:lvl1pPr>
          </a:lstStyle>
          <a:p>
            <a:endParaRPr lang="es-VE" dirty="0"/>
          </a:p>
        </p:txBody>
      </p:sp>
      <p:sp>
        <p:nvSpPr>
          <p:cNvPr id="4" name="Slide Number Placeholder 3"/>
          <p:cNvSpPr>
            <a:spLocks noGrp="1"/>
          </p:cNvSpPr>
          <p:nvPr>
            <p:ph type="sldNum" sz="quarter" idx="12"/>
          </p:nvPr>
        </p:nvSpPr>
        <p:spPr/>
        <p:txBody>
          <a:bodyPr/>
          <a:lstStyle>
            <a:lvl1pPr>
              <a:defRPr/>
            </a:lvl1pPr>
          </a:lstStyle>
          <a:p>
            <a:fld id="{97ACDFB0-F7BB-4FFC-8FC2-97DFAA9FEBC9}" type="slidenum">
              <a:rPr lang="es-VE"/>
              <a:pPr/>
              <a:t>‹#›</a:t>
            </a:fld>
            <a:endParaRPr lang="es-VE" dirty="0"/>
          </a:p>
        </p:txBody>
      </p:sp>
    </p:spTree>
    <p:extLst>
      <p:ext uri="{BB962C8B-B14F-4D97-AF65-F5344CB8AC3E}">
        <p14:creationId xmlns:p14="http://schemas.microsoft.com/office/powerpoint/2010/main" val="1978715360"/>
      </p:ext>
    </p:extLst>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VE" dirty="0"/>
          </a:p>
        </p:txBody>
      </p:sp>
      <p:sp>
        <p:nvSpPr>
          <p:cNvPr id="6" name="Footer Placeholder 5"/>
          <p:cNvSpPr>
            <a:spLocks noGrp="1"/>
          </p:cNvSpPr>
          <p:nvPr>
            <p:ph type="ftr" sz="quarter" idx="11"/>
          </p:nvPr>
        </p:nvSpPr>
        <p:spPr/>
        <p:txBody>
          <a:bodyPr/>
          <a:lstStyle>
            <a:lvl1pPr>
              <a:defRPr/>
            </a:lvl1pPr>
          </a:lstStyle>
          <a:p>
            <a:endParaRPr lang="es-VE" dirty="0"/>
          </a:p>
        </p:txBody>
      </p:sp>
      <p:sp>
        <p:nvSpPr>
          <p:cNvPr id="7" name="Slide Number Placeholder 6"/>
          <p:cNvSpPr>
            <a:spLocks noGrp="1"/>
          </p:cNvSpPr>
          <p:nvPr>
            <p:ph type="sldNum" sz="quarter" idx="12"/>
          </p:nvPr>
        </p:nvSpPr>
        <p:spPr/>
        <p:txBody>
          <a:bodyPr/>
          <a:lstStyle>
            <a:lvl1pPr>
              <a:defRPr/>
            </a:lvl1pPr>
          </a:lstStyle>
          <a:p>
            <a:fld id="{8DAFBACA-4C33-487B-A8A1-3012C4126529}" type="slidenum">
              <a:rPr lang="es-VE"/>
              <a:pPr/>
              <a:t>‹#›</a:t>
            </a:fld>
            <a:endParaRPr lang="es-VE" dirty="0"/>
          </a:p>
        </p:txBody>
      </p:sp>
    </p:spTree>
    <p:extLst>
      <p:ext uri="{BB962C8B-B14F-4D97-AF65-F5344CB8AC3E}">
        <p14:creationId xmlns:p14="http://schemas.microsoft.com/office/powerpoint/2010/main" val="4158061474"/>
      </p:ext>
    </p:extLst>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s-VE" dirty="0"/>
          </a:p>
        </p:txBody>
      </p:sp>
      <p:sp>
        <p:nvSpPr>
          <p:cNvPr id="6" name="Footer Placeholder 5"/>
          <p:cNvSpPr>
            <a:spLocks noGrp="1"/>
          </p:cNvSpPr>
          <p:nvPr>
            <p:ph type="ftr" sz="quarter" idx="11"/>
          </p:nvPr>
        </p:nvSpPr>
        <p:spPr/>
        <p:txBody>
          <a:bodyPr/>
          <a:lstStyle>
            <a:lvl1pPr>
              <a:defRPr/>
            </a:lvl1pPr>
          </a:lstStyle>
          <a:p>
            <a:endParaRPr lang="es-VE" dirty="0"/>
          </a:p>
        </p:txBody>
      </p:sp>
      <p:sp>
        <p:nvSpPr>
          <p:cNvPr id="7" name="Slide Number Placeholder 6"/>
          <p:cNvSpPr>
            <a:spLocks noGrp="1"/>
          </p:cNvSpPr>
          <p:nvPr>
            <p:ph type="sldNum" sz="quarter" idx="12"/>
          </p:nvPr>
        </p:nvSpPr>
        <p:spPr/>
        <p:txBody>
          <a:bodyPr/>
          <a:lstStyle>
            <a:lvl1pPr>
              <a:defRPr/>
            </a:lvl1pPr>
          </a:lstStyle>
          <a:p>
            <a:fld id="{66823CDA-1108-462C-AE2A-6D20BABA802F}" type="slidenum">
              <a:rPr lang="es-VE"/>
              <a:pPr/>
              <a:t>‹#›</a:t>
            </a:fld>
            <a:endParaRPr lang="es-VE" dirty="0"/>
          </a:p>
        </p:txBody>
      </p:sp>
    </p:spTree>
    <p:extLst>
      <p:ext uri="{BB962C8B-B14F-4D97-AF65-F5344CB8AC3E}">
        <p14:creationId xmlns:p14="http://schemas.microsoft.com/office/powerpoint/2010/main" val="3939094388"/>
      </p:ext>
    </p:extLst>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VE"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VE" smtClean="0"/>
              <a:t>Haga clic para modificar el estilo de texto del patrón</a:t>
            </a:r>
          </a:p>
          <a:p>
            <a:pPr lvl="1"/>
            <a:r>
              <a:rPr lang="es-VE" smtClean="0"/>
              <a:t>Segundo nivel</a:t>
            </a:r>
          </a:p>
          <a:p>
            <a:pPr lvl="2"/>
            <a:r>
              <a:rPr lang="es-VE" smtClean="0"/>
              <a:t>Tercer nivel</a:t>
            </a:r>
          </a:p>
          <a:p>
            <a:pPr lvl="3"/>
            <a:r>
              <a:rPr lang="es-VE" smtClean="0"/>
              <a:t>Cuarto nivel</a:t>
            </a:r>
          </a:p>
          <a:p>
            <a:pPr lvl="4"/>
            <a:r>
              <a:rPr lang="es-VE"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buFontTx/>
              <a:buNone/>
              <a:defRPr sz="1400" b="0" u="none"/>
            </a:lvl1pPr>
          </a:lstStyle>
          <a:p>
            <a:endParaRPr lang="es-VE"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buFontTx/>
              <a:buNone/>
              <a:defRPr sz="1400" b="0" u="none"/>
            </a:lvl1pPr>
          </a:lstStyle>
          <a:p>
            <a:endParaRPr lang="es-VE"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buFontTx/>
              <a:buNone/>
              <a:defRPr sz="1400" b="0" u="none"/>
            </a:lvl1pPr>
          </a:lstStyle>
          <a:p>
            <a:fld id="{3C8D4AA8-1F8A-4EDE-8DCC-82FF9FEA7B69}" type="slidenum">
              <a:rPr lang="es-VE"/>
              <a:pPr/>
              <a:t>‹#›</a:t>
            </a:fld>
            <a:endParaRPr lang="es-VE"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wipe dir="d"/>
  </p:transition>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12" name="Picture 40" descr="S30100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3451" y="843897"/>
            <a:ext cx="7772400" cy="5829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9" name="Rectangle 17"/>
          <p:cNvSpPr>
            <a:spLocks noGrp="1" noChangeArrowheads="1"/>
          </p:cNvSpPr>
          <p:nvPr>
            <p:ph type="subTitle" idx="1"/>
          </p:nvPr>
        </p:nvSpPr>
        <p:spPr>
          <a:xfrm>
            <a:off x="1676400" y="2209800"/>
            <a:ext cx="5791200" cy="1981200"/>
          </a:xfrm>
          <a:noFill/>
          <a:ln/>
        </p:spPr>
        <p:txBody>
          <a:bodyPr/>
          <a:lstStyle/>
          <a:p>
            <a:r>
              <a:rPr lang="en-CA" sz="6000" b="1" dirty="0" smtClean="0">
                <a:solidFill>
                  <a:srgbClr val="800000"/>
                </a:solidFill>
                <a:effectLst>
                  <a:outerShdw blurRad="38100" dist="38100" dir="2700000" algn="tl">
                    <a:srgbClr val="000000"/>
                  </a:outerShdw>
                </a:effectLst>
                <a:latin typeface="Papyrus" pitchFamily="66" charset="0"/>
              </a:rPr>
              <a:t>Importance of Religion</a:t>
            </a:r>
            <a:endParaRPr lang="es-VE" sz="6000" b="1" dirty="0">
              <a:solidFill>
                <a:srgbClr val="800000"/>
              </a:solidFill>
              <a:effectLst>
                <a:outerShdw blurRad="38100" dist="38100" dir="2700000" algn="tl">
                  <a:srgbClr val="000000"/>
                </a:outerShdw>
              </a:effectLst>
              <a:latin typeface="Papyrus" pitchFamily="66" charset="0"/>
            </a:endParaRPr>
          </a:p>
        </p:txBody>
      </p:sp>
      <p:sp>
        <p:nvSpPr>
          <p:cNvPr id="3092" name="Text Box 20"/>
          <p:cNvSpPr txBox="1">
            <a:spLocks noChangeArrowheads="1"/>
          </p:cNvSpPr>
          <p:nvPr/>
        </p:nvSpPr>
        <p:spPr bwMode="auto">
          <a:xfrm>
            <a:off x="0" y="228600"/>
            <a:ext cx="35052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None/>
            </a:pPr>
            <a:r>
              <a:rPr lang="es-ES_tradnl" sz="1600" b="0" u="none" dirty="0">
                <a:solidFill>
                  <a:schemeClr val="bg1"/>
                </a:solidFill>
              </a:rPr>
              <a:t>Comunicación y Gerencia</a:t>
            </a:r>
            <a:endParaRPr lang="es-VE" sz="1600" b="0" u="none" dirty="0">
              <a:solidFill>
                <a:schemeClr val="bg1"/>
              </a:solidFill>
            </a:endParaRPr>
          </a:p>
        </p:txBody>
      </p:sp>
      <p:sp>
        <p:nvSpPr>
          <p:cNvPr id="3094" name="Rectangle 22"/>
          <p:cNvSpPr>
            <a:spLocks noChangeArrowheads="1"/>
          </p:cNvSpPr>
          <p:nvPr/>
        </p:nvSpPr>
        <p:spPr bwMode="auto">
          <a:xfrm rot="5400000">
            <a:off x="4305300" y="-4305300"/>
            <a:ext cx="533400" cy="9144000"/>
          </a:xfrm>
          <a:prstGeom prst="rect">
            <a:avLst/>
          </a:prstGeom>
          <a:blipFill dpi="0" rotWithShape="1">
            <a:blip r:embed="rId4"/>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dirty="0"/>
          </a:p>
        </p:txBody>
      </p:sp>
      <p:sp>
        <p:nvSpPr>
          <p:cNvPr id="3103" name="Rectangle 31"/>
          <p:cNvSpPr>
            <a:spLocks noChangeArrowheads="1"/>
          </p:cNvSpPr>
          <p:nvPr/>
        </p:nvSpPr>
        <p:spPr bwMode="auto">
          <a:xfrm>
            <a:off x="762000" y="4876800"/>
            <a:ext cx="7620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lnSpc>
                <a:spcPct val="90000"/>
              </a:lnSpc>
              <a:spcBef>
                <a:spcPct val="20000"/>
              </a:spcBef>
              <a:buFontTx/>
              <a:buNone/>
            </a:pPr>
            <a:r>
              <a:rPr lang="es-ES_tradnl" sz="2000" u="none" dirty="0" smtClean="0">
                <a:solidFill>
                  <a:srgbClr val="800000"/>
                </a:solidFill>
                <a:effectLst>
                  <a:outerShdw blurRad="38100" dist="38100" dir="2700000" algn="tl">
                    <a:srgbClr val="000000"/>
                  </a:outerShdw>
                </a:effectLst>
                <a:latin typeface="Papyrus" pitchFamily="66" charset="0"/>
              </a:rPr>
              <a:t>An</a:t>
            </a:r>
            <a:r>
              <a:rPr lang="es-ES_tradnl" sz="2000" u="none" dirty="0" smtClean="0">
                <a:solidFill>
                  <a:srgbClr val="800000"/>
                </a:solidFill>
                <a:effectLst>
                  <a:outerShdw blurRad="38100" dist="38100" dir="2700000" algn="tl">
                    <a:srgbClr val="000000"/>
                  </a:outerShdw>
                </a:effectLst>
                <a:latin typeface="Papyrus" pitchFamily="66" charset="0"/>
              </a:rPr>
              <a:t> </a:t>
            </a:r>
            <a:r>
              <a:rPr lang="es-ES_tradnl" sz="2000" u="none" dirty="0" smtClean="0">
                <a:solidFill>
                  <a:srgbClr val="800000"/>
                </a:solidFill>
                <a:effectLst>
                  <a:outerShdw blurRad="38100" dist="38100" dir="2700000" algn="tl">
                    <a:srgbClr val="000000"/>
                  </a:outerShdw>
                </a:effectLst>
                <a:latin typeface="Papyrus" pitchFamily="66" charset="0"/>
              </a:rPr>
              <a:t>important</a:t>
            </a:r>
            <a:r>
              <a:rPr lang="es-ES_tradnl" sz="2000" u="none" dirty="0" smtClean="0">
                <a:solidFill>
                  <a:srgbClr val="800000"/>
                </a:solidFill>
                <a:effectLst>
                  <a:outerShdw blurRad="38100" dist="38100" dir="2700000" algn="tl">
                    <a:srgbClr val="000000"/>
                  </a:outerShdw>
                </a:effectLst>
                <a:latin typeface="Papyrus" pitchFamily="66" charset="0"/>
              </a:rPr>
              <a:t> role in human </a:t>
            </a:r>
            <a:r>
              <a:rPr lang="es-ES_tradnl" sz="2000" u="none" dirty="0" smtClean="0">
                <a:solidFill>
                  <a:srgbClr val="800000"/>
                </a:solidFill>
                <a:effectLst>
                  <a:outerShdw blurRad="38100" dist="38100" dir="2700000" algn="tl">
                    <a:srgbClr val="000000"/>
                  </a:outerShdw>
                </a:effectLst>
                <a:latin typeface="Papyrus" pitchFamily="66" charset="0"/>
              </a:rPr>
              <a:t>society</a:t>
            </a:r>
            <a:endParaRPr lang="es-ES_tradnl" sz="2000" u="none" dirty="0">
              <a:solidFill>
                <a:srgbClr val="800000"/>
              </a:solidFill>
              <a:effectLst>
                <a:outerShdw blurRad="38100" dist="38100" dir="2700000" algn="tl">
                  <a:srgbClr val="000000"/>
                </a:outerShdw>
              </a:effectLst>
              <a:latin typeface="Papyrus" pitchFamily="66" charset="0"/>
            </a:endParaRPr>
          </a:p>
        </p:txBody>
      </p:sp>
      <p:sp>
        <p:nvSpPr>
          <p:cNvPr id="3110" name="Rectangle 38"/>
          <p:cNvSpPr>
            <a:spLocks noChangeArrowheads="1"/>
          </p:cNvSpPr>
          <p:nvPr/>
        </p:nvSpPr>
        <p:spPr bwMode="auto">
          <a:xfrm>
            <a:off x="0" y="838200"/>
            <a:ext cx="685800" cy="5715000"/>
          </a:xfrm>
          <a:prstGeom prst="rect">
            <a:avLst/>
          </a:prstGeom>
          <a:blipFill dpi="0" rotWithShape="1">
            <a:blip r:embed="rId4"/>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dirty="0"/>
          </a:p>
        </p:txBody>
      </p:sp>
      <p:sp>
        <p:nvSpPr>
          <p:cNvPr id="3111" name="Rectangle 39"/>
          <p:cNvSpPr>
            <a:spLocks noChangeArrowheads="1"/>
          </p:cNvSpPr>
          <p:nvPr/>
        </p:nvSpPr>
        <p:spPr bwMode="auto">
          <a:xfrm>
            <a:off x="8458200" y="838200"/>
            <a:ext cx="685800" cy="5715000"/>
          </a:xfrm>
          <a:prstGeom prst="rect">
            <a:avLst/>
          </a:prstGeom>
          <a:blipFill dpi="0" rotWithShape="1">
            <a:blip r:embed="rId4"/>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CA" dirty="0"/>
          </a:p>
        </p:txBody>
      </p:sp>
      <p:sp>
        <p:nvSpPr>
          <p:cNvPr id="3105" name="Text Box 33"/>
          <p:cNvSpPr txBox="1">
            <a:spLocks noChangeArrowheads="1"/>
          </p:cNvSpPr>
          <p:nvPr/>
        </p:nvSpPr>
        <p:spPr bwMode="auto">
          <a:xfrm>
            <a:off x="0" y="5334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None/>
            </a:pPr>
            <a:endParaRPr lang="en-US" sz="1400" u="none" dirty="0">
              <a:solidFill>
                <a:schemeClr val="bg1"/>
              </a:solidFill>
            </a:endParaRPr>
          </a:p>
        </p:txBody>
      </p:sp>
      <p:sp>
        <p:nvSpPr>
          <p:cNvPr id="3107" name="Text Box 35"/>
          <p:cNvSpPr txBox="1">
            <a:spLocks noChangeArrowheads="1"/>
          </p:cNvSpPr>
          <p:nvPr/>
        </p:nvSpPr>
        <p:spPr bwMode="auto">
          <a:xfrm>
            <a:off x="0" y="6019800"/>
            <a:ext cx="9144000" cy="304800"/>
          </a:xfrm>
          <a:prstGeom prst="rect">
            <a:avLst/>
          </a:prstGeom>
          <a:gradFill rotWithShape="1">
            <a:gsLst>
              <a:gs pos="0">
                <a:schemeClr val="tx1">
                  <a:gamma/>
                  <a:tint val="69804"/>
                  <a:invGamma/>
                </a:schemeClr>
              </a:gs>
              <a:gs pos="50000">
                <a:schemeClr val="tx1"/>
              </a:gs>
              <a:gs pos="100000">
                <a:schemeClr val="tx1">
                  <a:gamma/>
                  <a:tint val="69804"/>
                  <a:invGamma/>
                </a:schemeClr>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None/>
            </a:pPr>
            <a:endParaRPr lang="en-US" sz="1400" u="none" dirty="0">
              <a:solidFill>
                <a:schemeClr val="bg1"/>
              </a:solidFill>
            </a:endParaRPr>
          </a:p>
        </p:txBody>
      </p:sp>
      <p:sp>
        <p:nvSpPr>
          <p:cNvPr id="3113" name="Rectangle 41"/>
          <p:cNvSpPr>
            <a:spLocks noChangeArrowheads="1"/>
          </p:cNvSpPr>
          <p:nvPr/>
        </p:nvSpPr>
        <p:spPr bwMode="auto">
          <a:xfrm rot="5400000">
            <a:off x="4305300" y="2019300"/>
            <a:ext cx="533400" cy="9144000"/>
          </a:xfrm>
          <a:prstGeom prst="rect">
            <a:avLst/>
          </a:prstGeom>
          <a:blipFill dpi="0" rotWithShape="1">
            <a:blip r:embed="rId4"/>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u="none" dirty="0"/>
          </a:p>
        </p:txBody>
      </p:sp>
      <p:sp>
        <p:nvSpPr>
          <p:cNvPr id="3115" name="Text Box 43"/>
          <p:cNvSpPr txBox="1">
            <a:spLocks noChangeArrowheads="1"/>
          </p:cNvSpPr>
          <p:nvPr/>
        </p:nvSpPr>
        <p:spPr bwMode="auto">
          <a:xfrm>
            <a:off x="3124200" y="6477000"/>
            <a:ext cx="3368675" cy="1220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spcBef>
                <a:spcPct val="20000"/>
              </a:spcBef>
              <a:buFontTx/>
              <a:buNone/>
            </a:pPr>
            <a:r>
              <a:rPr lang="es-VE" u="none" dirty="0" smtClean="0">
                <a:solidFill>
                  <a:srgbClr val="FFFF99"/>
                </a:solidFill>
                <a:effectLst>
                  <a:outerShdw blurRad="38100" dist="38100" dir="2700000" algn="tl">
                    <a:srgbClr val="000000"/>
                  </a:outerShdw>
                </a:effectLst>
                <a:latin typeface="Papyrus" pitchFamily="66" charset="0"/>
              </a:rPr>
              <a:t>A personal perspective</a:t>
            </a:r>
            <a:endParaRPr lang="es-VE" u="none" dirty="0">
              <a:solidFill>
                <a:srgbClr val="FFFF99"/>
              </a:solidFill>
              <a:effectLst>
                <a:outerShdw blurRad="38100" dist="38100" dir="2700000" algn="tl">
                  <a:srgbClr val="000000"/>
                </a:outerShdw>
              </a:effectLst>
              <a:latin typeface="Papyrus" pitchFamily="66" charset="0"/>
            </a:endParaRPr>
          </a:p>
          <a:p>
            <a:pPr>
              <a:lnSpc>
                <a:spcPct val="90000"/>
              </a:lnSpc>
              <a:spcBef>
                <a:spcPct val="20000"/>
              </a:spcBef>
              <a:buFontTx/>
              <a:buNone/>
            </a:pPr>
            <a:endParaRPr lang="es-VE" u="none" dirty="0">
              <a:solidFill>
                <a:srgbClr val="FFFF99"/>
              </a:solidFill>
              <a:effectLst>
                <a:outerShdw blurRad="38100" dist="38100" dir="2700000" algn="tl">
                  <a:srgbClr val="000000"/>
                </a:outerShdw>
              </a:effectLst>
              <a:latin typeface="Papyrus" pitchFamily="66" charset="0"/>
            </a:endParaRPr>
          </a:p>
          <a:p>
            <a:pPr>
              <a:lnSpc>
                <a:spcPct val="90000"/>
              </a:lnSpc>
              <a:spcBef>
                <a:spcPct val="20000"/>
              </a:spcBef>
              <a:buFontTx/>
              <a:buNone/>
            </a:pPr>
            <a:endParaRPr lang="es-VE" u="none" dirty="0">
              <a:solidFill>
                <a:srgbClr val="FFFF99"/>
              </a:solidFill>
              <a:effectLst>
                <a:outerShdw blurRad="38100" dist="38100" dir="2700000" algn="tl">
                  <a:srgbClr val="000000"/>
                </a:outerShdw>
              </a:effectLst>
              <a:latin typeface="Papyrus" pitchFamily="66" charset="0"/>
            </a:endParaRPr>
          </a:p>
          <a:p>
            <a:endParaRPr lang="en-CA" u="none" dirty="0">
              <a:solidFill>
                <a:srgbClr val="FFFF99"/>
              </a:solidFill>
              <a:effectLst>
                <a:outerShdw blurRad="38100" dist="38100" dir="2700000" algn="tl">
                  <a:srgbClr val="000000"/>
                </a:outerShdw>
              </a:effectLst>
              <a:latin typeface="Papyrus" pitchFamily="66"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103"/>
                                        </p:tgtEl>
                                        <p:attrNameLst>
                                          <p:attrName>style.visibility</p:attrName>
                                        </p:attrNameLst>
                                      </p:cBhvr>
                                      <p:to>
                                        <p:strVal val="visible"/>
                                      </p:to>
                                    </p:set>
                                    <p:anim calcmode="lin" valueType="num">
                                      <p:cBhvr additive="base">
                                        <p:cTn id="7" dur="500" fill="hold"/>
                                        <p:tgtEl>
                                          <p:spTgt spid="3103"/>
                                        </p:tgtEl>
                                        <p:attrNameLst>
                                          <p:attrName>ppt_x</p:attrName>
                                        </p:attrNameLst>
                                      </p:cBhvr>
                                      <p:tavLst>
                                        <p:tav tm="0">
                                          <p:val>
                                            <p:strVal val="#ppt_x"/>
                                          </p:val>
                                        </p:tav>
                                        <p:tav tm="100000">
                                          <p:val>
                                            <p:strVal val="#ppt_x"/>
                                          </p:val>
                                        </p:tav>
                                      </p:tavLst>
                                    </p:anim>
                                    <p:anim calcmode="lin" valueType="num">
                                      <p:cBhvr additive="base">
                                        <p:cTn id="8" dur="500" fill="hold"/>
                                        <p:tgtEl>
                                          <p:spTgt spid="310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0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Importance in my life</a:t>
            </a:r>
            <a:endParaRPr lang="en-CA" dirty="0"/>
          </a:p>
        </p:txBody>
      </p:sp>
      <p:sp>
        <p:nvSpPr>
          <p:cNvPr id="3" name="Content Placeholder 2"/>
          <p:cNvSpPr>
            <a:spLocks noGrp="1"/>
          </p:cNvSpPr>
          <p:nvPr>
            <p:ph idx="1"/>
          </p:nvPr>
        </p:nvSpPr>
        <p:spPr/>
        <p:txBody>
          <a:bodyPr/>
          <a:lstStyle/>
          <a:p>
            <a:r>
              <a:rPr lang="en-CA" dirty="0" smtClean="0"/>
              <a:t>The need for spiritual guidance</a:t>
            </a:r>
          </a:p>
          <a:p>
            <a:r>
              <a:rPr lang="en-CA" dirty="0" smtClean="0"/>
              <a:t>Personal code of conduct and ethical values</a:t>
            </a:r>
          </a:p>
          <a:p>
            <a:r>
              <a:rPr lang="en-CA" dirty="0" smtClean="0"/>
              <a:t>Intellectual development as a human being</a:t>
            </a:r>
          </a:p>
          <a:p>
            <a:r>
              <a:rPr lang="en-CA" dirty="0" smtClean="0"/>
              <a:t>Perspective – tolerance of other viewpoints</a:t>
            </a:r>
          </a:p>
          <a:p>
            <a:r>
              <a:rPr lang="en-CA" dirty="0" smtClean="0"/>
              <a:t>Creates a sense of order in society</a:t>
            </a:r>
            <a:endParaRPr lang="en-CA" dirty="0"/>
          </a:p>
        </p:txBody>
      </p:sp>
    </p:spTree>
    <p:extLst>
      <p:ext uri="{BB962C8B-B14F-4D97-AF65-F5344CB8AC3E}">
        <p14:creationId xmlns:p14="http://schemas.microsoft.com/office/powerpoint/2010/main" val="1798583497"/>
      </p:ext>
    </p:extLst>
  </p:cSld>
  <p:clrMapOvr>
    <a:masterClrMapping/>
  </p:clrMapOvr>
  <p:transition spd="med">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Examples of my position</a:t>
            </a:r>
            <a:endParaRPr lang="en-CA" dirty="0"/>
          </a:p>
        </p:txBody>
      </p:sp>
      <p:sp>
        <p:nvSpPr>
          <p:cNvPr id="3" name="Content Placeholder 2"/>
          <p:cNvSpPr>
            <a:spLocks noGrp="1"/>
          </p:cNvSpPr>
          <p:nvPr>
            <p:ph idx="1"/>
          </p:nvPr>
        </p:nvSpPr>
        <p:spPr/>
        <p:txBody>
          <a:bodyPr/>
          <a:lstStyle/>
          <a:p>
            <a:r>
              <a:rPr lang="en-CA" dirty="0" smtClean="0"/>
              <a:t>Spiritual guidance comes from inner strength and the ability to lead and develop a good life</a:t>
            </a:r>
          </a:p>
          <a:p>
            <a:r>
              <a:rPr lang="en-CA" dirty="0" smtClean="0"/>
              <a:t>Being a kind and charitable person makes you feel good and gains the respect of others</a:t>
            </a:r>
          </a:p>
          <a:p>
            <a:r>
              <a:rPr lang="en-CA" dirty="0" smtClean="0"/>
              <a:t>Helps to develop our morality and humanity with a sense of purpose in life</a:t>
            </a:r>
            <a:endParaRPr lang="en-CA" dirty="0"/>
          </a:p>
        </p:txBody>
      </p:sp>
    </p:spTree>
    <p:extLst>
      <p:ext uri="{BB962C8B-B14F-4D97-AF65-F5344CB8AC3E}">
        <p14:creationId xmlns:p14="http://schemas.microsoft.com/office/powerpoint/2010/main" val="1988748859"/>
      </p:ext>
    </p:extLst>
  </p:cSld>
  <p:clrMapOvr>
    <a:masterClrMapping/>
  </p:clrMapOvr>
  <p:transition spd="med">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Reasons for others </a:t>
            </a:r>
            <a:endParaRPr lang="en-CA" dirty="0"/>
          </a:p>
        </p:txBody>
      </p:sp>
      <p:sp>
        <p:nvSpPr>
          <p:cNvPr id="3" name="Content Placeholder 2"/>
          <p:cNvSpPr>
            <a:spLocks noGrp="1"/>
          </p:cNvSpPr>
          <p:nvPr>
            <p:ph idx="1"/>
          </p:nvPr>
        </p:nvSpPr>
        <p:spPr/>
        <p:txBody>
          <a:bodyPr/>
          <a:lstStyle/>
          <a:p>
            <a:r>
              <a:rPr lang="en-CA" dirty="0" smtClean="0"/>
              <a:t>Personal self-development</a:t>
            </a:r>
          </a:p>
          <a:p>
            <a:r>
              <a:rPr lang="en-CA" dirty="0" smtClean="0"/>
              <a:t>Morality and code of conduct</a:t>
            </a:r>
          </a:p>
          <a:p>
            <a:r>
              <a:rPr lang="en-CA" dirty="0" smtClean="0"/>
              <a:t>Sense of perspective in the universe</a:t>
            </a:r>
          </a:p>
          <a:p>
            <a:r>
              <a:rPr lang="en-CA" dirty="0" smtClean="0"/>
              <a:t>Humanity and tolerance of others</a:t>
            </a:r>
          </a:p>
          <a:p>
            <a:r>
              <a:rPr lang="en-CA" dirty="0" smtClean="0"/>
              <a:t>A basis for reason and understanding</a:t>
            </a:r>
          </a:p>
          <a:p>
            <a:r>
              <a:rPr lang="en-CA" dirty="0" smtClean="0"/>
              <a:t>Development of the soul and mind</a:t>
            </a:r>
          </a:p>
          <a:p>
            <a:r>
              <a:rPr lang="en-CA" dirty="0" smtClean="0"/>
              <a:t>Following the path of “goodness”</a:t>
            </a:r>
            <a:endParaRPr lang="en-CA" dirty="0"/>
          </a:p>
        </p:txBody>
      </p:sp>
    </p:spTree>
    <p:extLst>
      <p:ext uri="{BB962C8B-B14F-4D97-AF65-F5344CB8AC3E}">
        <p14:creationId xmlns:p14="http://schemas.microsoft.com/office/powerpoint/2010/main" val="1791429757"/>
      </p:ext>
    </p:extLst>
  </p:cSld>
  <p:clrMapOvr>
    <a:masterClrMapping/>
  </p:clrMapOvr>
  <p:transition spd="med">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References</a:t>
            </a:r>
            <a:endParaRPr lang="en-CA" dirty="0"/>
          </a:p>
        </p:txBody>
      </p:sp>
      <p:sp>
        <p:nvSpPr>
          <p:cNvPr id="4" name="TextBox 3"/>
          <p:cNvSpPr txBox="1"/>
          <p:nvPr/>
        </p:nvSpPr>
        <p:spPr>
          <a:xfrm>
            <a:off x="755576" y="1556792"/>
            <a:ext cx="7920880" cy="2308324"/>
          </a:xfrm>
          <a:prstGeom prst="rect">
            <a:avLst/>
          </a:prstGeom>
          <a:noFill/>
        </p:spPr>
        <p:txBody>
          <a:bodyPr wrap="square" rtlCol="0">
            <a:spAutoFit/>
          </a:bodyPr>
          <a:lstStyle/>
          <a:p>
            <a:pPr>
              <a:buNone/>
            </a:pPr>
            <a:r>
              <a:rPr lang="en-CA" b="0" u="none" dirty="0" smtClean="0"/>
              <a:t>Collins, T.  The Contribution of Religion to Society, May 31</a:t>
            </a:r>
            <a:r>
              <a:rPr lang="en-CA" b="0" u="none" baseline="30000" dirty="0" smtClean="0"/>
              <a:t>st</a:t>
            </a:r>
            <a:r>
              <a:rPr lang="en-CA" b="0" u="none" dirty="0" smtClean="0"/>
              <a:t> 2007, White paper speech delivered by the Archbishop of Toronto</a:t>
            </a:r>
          </a:p>
          <a:p>
            <a:pPr>
              <a:buNone/>
            </a:pPr>
            <a:endParaRPr lang="en-CA" b="0" u="none" dirty="0"/>
          </a:p>
          <a:p>
            <a:pPr>
              <a:buNone/>
            </a:pPr>
            <a:r>
              <a:rPr lang="en-CA" b="0" u="none" dirty="0" smtClean="0"/>
              <a:t>McFadden, S.H.  Religion and Well-Being in Aging persons in an aging society, 1995,  Journal of Social Issues Vol 51, Iss 2  pp 161-175</a:t>
            </a:r>
          </a:p>
          <a:p>
            <a:pPr>
              <a:buNone/>
            </a:pPr>
            <a:endParaRPr lang="en-CA" b="0" u="none" dirty="0"/>
          </a:p>
          <a:p>
            <a:pPr>
              <a:buNone/>
            </a:pPr>
            <a:r>
              <a:rPr lang="en-CA" b="0" u="none" dirty="0" smtClean="0"/>
              <a:t>Radcliffe-Brown, A.R. Religion and Society, 1945, Journal of the Royal Anthropological Institute of Great Britain, Vol 75 Iss</a:t>
            </a:r>
            <a:r>
              <a:rPr lang="en-CA" b="0" u="none" dirty="0"/>
              <a:t> </a:t>
            </a:r>
            <a:r>
              <a:rPr lang="en-CA" b="0" u="none" dirty="0" smtClean="0"/>
              <a:t>1  pp 33-43</a:t>
            </a:r>
            <a:endParaRPr lang="en-CA" b="0" u="none" dirty="0"/>
          </a:p>
        </p:txBody>
      </p:sp>
    </p:spTree>
    <p:extLst>
      <p:ext uri="{BB962C8B-B14F-4D97-AF65-F5344CB8AC3E}">
        <p14:creationId xmlns:p14="http://schemas.microsoft.com/office/powerpoint/2010/main" val="3650625531"/>
      </p:ext>
    </p:extLst>
  </p:cSld>
  <p:clrMapOvr>
    <a:masterClrMapping/>
  </p:clrMapOvr>
  <p:transition spd="med">
    <p:wipe dir="d"/>
  </p:transition>
</p:sld>
</file>

<file path=ppt/theme/theme1.xml><?xml version="1.0" encoding="utf-8"?>
<a:theme xmlns:a="http://schemas.openxmlformats.org/drawingml/2006/main" name="Bible environment">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Char char="•"/>
          <a:tabLst/>
          <a:defRPr kumimoji="0" lang="en-CA" sz="1800" b="1"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Char char="•"/>
          <a:tabLst/>
          <a:defRPr kumimoji="0" lang="en-CA" sz="1800" b="1" i="0" u="sng" strike="noStrike" cap="none" normalizeH="0" baseline="0" smtClean="0">
            <a:ln>
              <a:noFill/>
            </a:ln>
            <a:solidFill>
              <a:schemeClr val="tx1"/>
            </a:solidFill>
            <a:effectLst/>
            <a:latin typeface="Arial" charset="0"/>
          </a:defRPr>
        </a:defPPr>
      </a:lstStyle>
    </a:lnDef>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Bible environment</Template>
  <TotalTime>100</TotalTime>
  <Words>964</Words>
  <Application>Microsoft Office PowerPoint</Application>
  <PresentationFormat>On-screen Show (4:3)</PresentationFormat>
  <Paragraphs>49</Paragraphs>
  <Slides>5</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Papyrus</vt:lpstr>
      <vt:lpstr>Wingdings</vt:lpstr>
      <vt:lpstr>Bible environment</vt:lpstr>
      <vt:lpstr>PowerPoint Presentation</vt:lpstr>
      <vt:lpstr>Importance in my life</vt:lpstr>
      <vt:lpstr>Examples of my position</vt:lpstr>
      <vt:lpstr>Reasons for others </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gstrange</dc:creator>
  <cp:lastModifiedBy>gstrange</cp:lastModifiedBy>
  <cp:revision>9</cp:revision>
  <dcterms:created xsi:type="dcterms:W3CDTF">2012-04-20T16:05:13Z</dcterms:created>
  <dcterms:modified xsi:type="dcterms:W3CDTF">2012-04-20T17:45:55Z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TC012276841033</vt:lpwstr>
  </property>
</Properties>
</file>