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71" r:id="rId5"/>
    <p:sldId id="259" r:id="rId6"/>
    <p:sldId id="260" r:id="rId7"/>
    <p:sldId id="261" r:id="rId8"/>
    <p:sldId id="262" r:id="rId9"/>
    <p:sldId id="263" r:id="rId10"/>
    <p:sldId id="264" r:id="rId11"/>
    <p:sldId id="265" r:id="rId12"/>
    <p:sldId id="267"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20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82530-FDA4-43E5-987F-E8F5A5CD603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PH"/>
        </a:p>
      </dgm:t>
    </dgm:pt>
    <dgm:pt modelId="{22AA7ED9-26E8-47E1-9554-FFBD3D3ECE6B}">
      <dgm:prSet phldrT="[Text]"/>
      <dgm:spPr/>
      <dgm:t>
        <a:bodyPr/>
        <a:lstStyle/>
        <a:p>
          <a:r>
            <a:rPr lang="en-PH" dirty="0" smtClean="0"/>
            <a:t>Getting Reliable Sources</a:t>
          </a:r>
          <a:endParaRPr lang="en-PH" dirty="0"/>
        </a:p>
      </dgm:t>
    </dgm:pt>
    <dgm:pt modelId="{FD093435-B6C3-4E74-A814-28BB0BE0EAB6}" type="parTrans" cxnId="{4802BAA8-365E-45FE-AE1B-270AC5028F9A}">
      <dgm:prSet/>
      <dgm:spPr/>
      <dgm:t>
        <a:bodyPr/>
        <a:lstStyle/>
        <a:p>
          <a:endParaRPr lang="en-PH"/>
        </a:p>
      </dgm:t>
    </dgm:pt>
    <dgm:pt modelId="{C3A60FF6-A230-4F9A-BC1A-0DD9B7DE5A07}" type="sibTrans" cxnId="{4802BAA8-365E-45FE-AE1B-270AC5028F9A}">
      <dgm:prSet/>
      <dgm:spPr/>
      <dgm:t>
        <a:bodyPr/>
        <a:lstStyle/>
        <a:p>
          <a:endParaRPr lang="en-PH"/>
        </a:p>
      </dgm:t>
    </dgm:pt>
    <dgm:pt modelId="{3C59EA5D-5D9D-4541-AC6C-CD704B08CAF3}">
      <dgm:prSet phldrT="[Text]"/>
      <dgm:spPr/>
      <dgm:t>
        <a:bodyPr/>
        <a:lstStyle/>
        <a:p>
          <a:r>
            <a:rPr lang="en-PH" dirty="0" smtClean="0"/>
            <a:t>Analysis of Data Collected</a:t>
          </a:r>
          <a:endParaRPr lang="en-PH" dirty="0"/>
        </a:p>
      </dgm:t>
    </dgm:pt>
    <dgm:pt modelId="{AF0303C8-A957-4B3D-9DF1-922EE7F08A37}" type="parTrans" cxnId="{908CD064-0C72-4FAA-95BC-E1D63AB16D9D}">
      <dgm:prSet/>
      <dgm:spPr/>
      <dgm:t>
        <a:bodyPr/>
        <a:lstStyle/>
        <a:p>
          <a:endParaRPr lang="en-PH"/>
        </a:p>
      </dgm:t>
    </dgm:pt>
    <dgm:pt modelId="{ED81587E-C822-4271-96AC-80AE3D1DE696}" type="sibTrans" cxnId="{908CD064-0C72-4FAA-95BC-E1D63AB16D9D}">
      <dgm:prSet/>
      <dgm:spPr/>
      <dgm:t>
        <a:bodyPr/>
        <a:lstStyle/>
        <a:p>
          <a:endParaRPr lang="en-PH"/>
        </a:p>
      </dgm:t>
    </dgm:pt>
    <dgm:pt modelId="{058ADA7B-9080-4BC4-8C1D-78EEBB894683}">
      <dgm:prSet phldrT="[Text]"/>
      <dgm:spPr/>
      <dgm:t>
        <a:bodyPr/>
        <a:lstStyle/>
        <a:p>
          <a:r>
            <a:rPr lang="en-PH" dirty="0" smtClean="0"/>
            <a:t>Interpretations and conclusions</a:t>
          </a:r>
          <a:endParaRPr lang="en-PH" dirty="0"/>
        </a:p>
      </dgm:t>
    </dgm:pt>
    <dgm:pt modelId="{CE8DF516-1CA5-44E2-BF62-597D39C1F662}" type="parTrans" cxnId="{7110C7CF-B680-4557-B663-742808723772}">
      <dgm:prSet/>
      <dgm:spPr/>
      <dgm:t>
        <a:bodyPr/>
        <a:lstStyle/>
        <a:p>
          <a:endParaRPr lang="en-PH"/>
        </a:p>
      </dgm:t>
    </dgm:pt>
    <dgm:pt modelId="{A32129AB-EA2A-4F6E-A320-A7C0662DC9C4}" type="sibTrans" cxnId="{7110C7CF-B680-4557-B663-742808723772}">
      <dgm:prSet/>
      <dgm:spPr/>
      <dgm:t>
        <a:bodyPr/>
        <a:lstStyle/>
        <a:p>
          <a:endParaRPr lang="en-PH"/>
        </a:p>
      </dgm:t>
    </dgm:pt>
    <dgm:pt modelId="{E11283E1-60A0-4C1F-A5CC-B8BF8D9BAEA5}" type="pres">
      <dgm:prSet presAssocID="{C4082530-FDA4-43E5-987F-E8F5A5CD6038}" presName="Name0" presStyleCnt="0">
        <dgm:presLayoutVars>
          <dgm:dir/>
          <dgm:animLvl val="lvl"/>
          <dgm:resizeHandles val="exact"/>
        </dgm:presLayoutVars>
      </dgm:prSet>
      <dgm:spPr/>
    </dgm:pt>
    <dgm:pt modelId="{094885DC-1BAE-4308-B49A-4BFDDF0A8A85}" type="pres">
      <dgm:prSet presAssocID="{C4082530-FDA4-43E5-987F-E8F5A5CD6038}" presName="tSp" presStyleCnt="0"/>
      <dgm:spPr/>
    </dgm:pt>
    <dgm:pt modelId="{DDF5C407-28AE-4F80-9D6E-0B90E25514EE}" type="pres">
      <dgm:prSet presAssocID="{C4082530-FDA4-43E5-987F-E8F5A5CD6038}" presName="bSp" presStyleCnt="0"/>
      <dgm:spPr/>
    </dgm:pt>
    <dgm:pt modelId="{5DC62D01-6988-485C-8E60-62F574D9BB39}" type="pres">
      <dgm:prSet presAssocID="{C4082530-FDA4-43E5-987F-E8F5A5CD6038}" presName="process" presStyleCnt="0"/>
      <dgm:spPr/>
    </dgm:pt>
    <dgm:pt modelId="{E098E792-516E-4029-969B-5418E5E55BDD}" type="pres">
      <dgm:prSet presAssocID="{22AA7ED9-26E8-47E1-9554-FFBD3D3ECE6B}" presName="composite1" presStyleCnt="0"/>
      <dgm:spPr/>
    </dgm:pt>
    <dgm:pt modelId="{F3C59D13-9175-4B6E-A66B-DED5CDA3C4E4}" type="pres">
      <dgm:prSet presAssocID="{22AA7ED9-26E8-47E1-9554-FFBD3D3ECE6B}" presName="dummyNode1" presStyleLbl="node1" presStyleIdx="0" presStyleCnt="3"/>
      <dgm:spPr/>
    </dgm:pt>
    <dgm:pt modelId="{5C58D80B-091B-4685-AC4F-A89F9B37E77A}" type="pres">
      <dgm:prSet presAssocID="{22AA7ED9-26E8-47E1-9554-FFBD3D3ECE6B}" presName="childNode1" presStyleLbl="bgAcc1" presStyleIdx="0" presStyleCnt="3">
        <dgm:presLayoutVars>
          <dgm:bulletEnabled val="1"/>
        </dgm:presLayoutVars>
      </dgm:prSet>
      <dgm:spPr>
        <a:blipFill rotWithShape="0">
          <a:blip xmlns:r="http://schemas.openxmlformats.org/officeDocument/2006/relationships" r:embed="rId1"/>
          <a:stretch>
            <a:fillRect/>
          </a:stretch>
        </a:blipFill>
      </dgm:spPr>
      <dgm:t>
        <a:bodyPr/>
        <a:lstStyle/>
        <a:p>
          <a:endParaRPr lang="en-PH"/>
        </a:p>
      </dgm:t>
    </dgm:pt>
    <dgm:pt modelId="{9393E822-4D09-446D-9C92-18C44B381238}" type="pres">
      <dgm:prSet presAssocID="{22AA7ED9-26E8-47E1-9554-FFBD3D3ECE6B}" presName="childNode1tx" presStyleLbl="bgAcc1" presStyleIdx="0" presStyleCnt="3">
        <dgm:presLayoutVars>
          <dgm:bulletEnabled val="1"/>
        </dgm:presLayoutVars>
      </dgm:prSet>
      <dgm:spPr/>
    </dgm:pt>
    <dgm:pt modelId="{AD96B913-C051-4262-8A05-27E7E4C1840E}" type="pres">
      <dgm:prSet presAssocID="{22AA7ED9-26E8-47E1-9554-FFBD3D3ECE6B}" presName="parentNode1" presStyleLbl="node1" presStyleIdx="0" presStyleCnt="3">
        <dgm:presLayoutVars>
          <dgm:chMax val="1"/>
          <dgm:bulletEnabled val="1"/>
        </dgm:presLayoutVars>
      </dgm:prSet>
      <dgm:spPr/>
      <dgm:t>
        <a:bodyPr/>
        <a:lstStyle/>
        <a:p>
          <a:endParaRPr lang="en-PH"/>
        </a:p>
      </dgm:t>
    </dgm:pt>
    <dgm:pt modelId="{DCD07313-5E62-48E6-ABF0-BFD831E65221}" type="pres">
      <dgm:prSet presAssocID="{22AA7ED9-26E8-47E1-9554-FFBD3D3ECE6B}" presName="connSite1" presStyleCnt="0"/>
      <dgm:spPr/>
    </dgm:pt>
    <dgm:pt modelId="{48FD7D28-BABF-4A95-8110-35967D82B0CA}" type="pres">
      <dgm:prSet presAssocID="{C3A60FF6-A230-4F9A-BC1A-0DD9B7DE5A07}" presName="Name9" presStyleLbl="sibTrans2D1" presStyleIdx="0" presStyleCnt="2"/>
      <dgm:spPr/>
    </dgm:pt>
    <dgm:pt modelId="{4468CFDB-B7B6-47FF-AE94-700EE01E19A3}" type="pres">
      <dgm:prSet presAssocID="{3C59EA5D-5D9D-4541-AC6C-CD704B08CAF3}" presName="composite2" presStyleCnt="0"/>
      <dgm:spPr/>
    </dgm:pt>
    <dgm:pt modelId="{723A540D-4A43-48C5-B189-04B293616C82}" type="pres">
      <dgm:prSet presAssocID="{3C59EA5D-5D9D-4541-AC6C-CD704B08CAF3}" presName="dummyNode2" presStyleLbl="node1" presStyleIdx="0" presStyleCnt="3"/>
      <dgm:spPr/>
    </dgm:pt>
    <dgm:pt modelId="{9586C5C5-0409-4CD3-B9DD-21D90A2CB0BB}" type="pres">
      <dgm:prSet presAssocID="{3C59EA5D-5D9D-4541-AC6C-CD704B08CAF3}" presName="childNode2" presStyleLbl="bgAcc1" presStyleIdx="1" presStyleCnt="3">
        <dgm:presLayoutVars>
          <dgm:bulletEnabled val="1"/>
        </dgm:presLayoutVars>
      </dgm:prSet>
      <dgm:spPr>
        <a:blipFill rotWithShape="0">
          <a:blip xmlns:r="http://schemas.openxmlformats.org/officeDocument/2006/relationships" r:embed="rId2"/>
          <a:stretch>
            <a:fillRect/>
          </a:stretch>
        </a:blipFill>
      </dgm:spPr>
      <dgm:t>
        <a:bodyPr/>
        <a:lstStyle/>
        <a:p>
          <a:endParaRPr lang="en-PH"/>
        </a:p>
      </dgm:t>
    </dgm:pt>
    <dgm:pt modelId="{A9A4E298-2A10-4EE1-8927-450AB1399A8B}" type="pres">
      <dgm:prSet presAssocID="{3C59EA5D-5D9D-4541-AC6C-CD704B08CAF3}" presName="childNode2tx" presStyleLbl="bgAcc1" presStyleIdx="1" presStyleCnt="3">
        <dgm:presLayoutVars>
          <dgm:bulletEnabled val="1"/>
        </dgm:presLayoutVars>
      </dgm:prSet>
      <dgm:spPr/>
    </dgm:pt>
    <dgm:pt modelId="{76311359-F48A-41FE-89E9-BCC0B3F6460F}" type="pres">
      <dgm:prSet presAssocID="{3C59EA5D-5D9D-4541-AC6C-CD704B08CAF3}" presName="parentNode2" presStyleLbl="node1" presStyleIdx="1" presStyleCnt="3">
        <dgm:presLayoutVars>
          <dgm:chMax val="0"/>
          <dgm:bulletEnabled val="1"/>
        </dgm:presLayoutVars>
      </dgm:prSet>
      <dgm:spPr/>
      <dgm:t>
        <a:bodyPr/>
        <a:lstStyle/>
        <a:p>
          <a:endParaRPr lang="en-PH"/>
        </a:p>
      </dgm:t>
    </dgm:pt>
    <dgm:pt modelId="{DDE34CFF-9472-4F92-983B-6DF30B1FA355}" type="pres">
      <dgm:prSet presAssocID="{3C59EA5D-5D9D-4541-AC6C-CD704B08CAF3}" presName="connSite2" presStyleCnt="0"/>
      <dgm:spPr/>
    </dgm:pt>
    <dgm:pt modelId="{E2919820-2DE3-4141-8389-450D5FFD6137}" type="pres">
      <dgm:prSet presAssocID="{ED81587E-C822-4271-96AC-80AE3D1DE696}" presName="Name18" presStyleLbl="sibTrans2D1" presStyleIdx="1" presStyleCnt="2"/>
      <dgm:spPr/>
    </dgm:pt>
    <dgm:pt modelId="{62625DAE-EE3E-4506-BB0F-827887858804}" type="pres">
      <dgm:prSet presAssocID="{058ADA7B-9080-4BC4-8C1D-78EEBB894683}" presName="composite1" presStyleCnt="0"/>
      <dgm:spPr/>
    </dgm:pt>
    <dgm:pt modelId="{78565A2E-A0A4-4AF0-A7F4-0AAB63D66863}" type="pres">
      <dgm:prSet presAssocID="{058ADA7B-9080-4BC4-8C1D-78EEBB894683}" presName="dummyNode1" presStyleLbl="node1" presStyleIdx="1" presStyleCnt="3"/>
      <dgm:spPr/>
    </dgm:pt>
    <dgm:pt modelId="{ECFB0616-66B0-4B4A-BD95-8A55D6A33B43}" type="pres">
      <dgm:prSet presAssocID="{058ADA7B-9080-4BC4-8C1D-78EEBB894683}" presName="childNode1" presStyleLbl="bgAcc1" presStyleIdx="2" presStyleCnt="3">
        <dgm:presLayoutVars>
          <dgm:bulletEnabled val="1"/>
        </dgm:presLayoutVars>
      </dgm:prSet>
      <dgm:spPr>
        <a:blipFill rotWithShape="0">
          <a:blip xmlns:r="http://schemas.openxmlformats.org/officeDocument/2006/relationships" r:embed="rId3"/>
          <a:stretch>
            <a:fillRect/>
          </a:stretch>
        </a:blipFill>
      </dgm:spPr>
      <dgm:t>
        <a:bodyPr/>
        <a:lstStyle/>
        <a:p>
          <a:endParaRPr lang="en-PH"/>
        </a:p>
      </dgm:t>
    </dgm:pt>
    <dgm:pt modelId="{DE26E7EA-0C84-4FD8-A3F6-94D1141FB843}" type="pres">
      <dgm:prSet presAssocID="{058ADA7B-9080-4BC4-8C1D-78EEBB894683}" presName="childNode1tx" presStyleLbl="bgAcc1" presStyleIdx="2" presStyleCnt="3">
        <dgm:presLayoutVars>
          <dgm:bulletEnabled val="1"/>
        </dgm:presLayoutVars>
      </dgm:prSet>
      <dgm:spPr/>
    </dgm:pt>
    <dgm:pt modelId="{AC31D8B4-3559-4835-B2F1-A11B8D8FAAA2}" type="pres">
      <dgm:prSet presAssocID="{058ADA7B-9080-4BC4-8C1D-78EEBB894683}" presName="parentNode1" presStyleLbl="node1" presStyleIdx="2" presStyleCnt="3">
        <dgm:presLayoutVars>
          <dgm:chMax val="1"/>
          <dgm:bulletEnabled val="1"/>
        </dgm:presLayoutVars>
      </dgm:prSet>
      <dgm:spPr/>
      <dgm:t>
        <a:bodyPr/>
        <a:lstStyle/>
        <a:p>
          <a:endParaRPr lang="en-PH"/>
        </a:p>
      </dgm:t>
    </dgm:pt>
    <dgm:pt modelId="{3E116C83-2540-490D-973F-E5D252E0CA44}" type="pres">
      <dgm:prSet presAssocID="{058ADA7B-9080-4BC4-8C1D-78EEBB894683}" presName="connSite1" presStyleCnt="0"/>
      <dgm:spPr/>
    </dgm:pt>
  </dgm:ptLst>
  <dgm:cxnLst>
    <dgm:cxn modelId="{2016EE57-8529-4A42-B021-C02F96EB1F21}" type="presOf" srcId="{C4082530-FDA4-43E5-987F-E8F5A5CD6038}" destId="{E11283E1-60A0-4C1F-A5CC-B8BF8D9BAEA5}" srcOrd="0" destOrd="0" presId="urn:microsoft.com/office/officeart/2005/8/layout/hProcess4"/>
    <dgm:cxn modelId="{4802BAA8-365E-45FE-AE1B-270AC5028F9A}" srcId="{C4082530-FDA4-43E5-987F-E8F5A5CD6038}" destId="{22AA7ED9-26E8-47E1-9554-FFBD3D3ECE6B}" srcOrd="0" destOrd="0" parTransId="{FD093435-B6C3-4E74-A814-28BB0BE0EAB6}" sibTransId="{C3A60FF6-A230-4F9A-BC1A-0DD9B7DE5A07}"/>
    <dgm:cxn modelId="{99384910-7B75-4FBE-895B-5D7293C58F75}" type="presOf" srcId="{22AA7ED9-26E8-47E1-9554-FFBD3D3ECE6B}" destId="{AD96B913-C051-4262-8A05-27E7E4C1840E}" srcOrd="0" destOrd="0" presId="urn:microsoft.com/office/officeart/2005/8/layout/hProcess4"/>
    <dgm:cxn modelId="{874D9A8B-A911-4A1F-9CAB-97B615492866}" type="presOf" srcId="{058ADA7B-9080-4BC4-8C1D-78EEBB894683}" destId="{AC31D8B4-3559-4835-B2F1-A11B8D8FAAA2}" srcOrd="0" destOrd="0" presId="urn:microsoft.com/office/officeart/2005/8/layout/hProcess4"/>
    <dgm:cxn modelId="{B511446E-111C-457E-996E-33FEF741FC8D}" type="presOf" srcId="{3C59EA5D-5D9D-4541-AC6C-CD704B08CAF3}" destId="{76311359-F48A-41FE-89E9-BCC0B3F6460F}" srcOrd="0" destOrd="0" presId="urn:microsoft.com/office/officeart/2005/8/layout/hProcess4"/>
    <dgm:cxn modelId="{872CDFF3-2DC2-4A99-A5B8-3BFE2359EF9D}" type="presOf" srcId="{ED81587E-C822-4271-96AC-80AE3D1DE696}" destId="{E2919820-2DE3-4141-8389-450D5FFD6137}" srcOrd="0" destOrd="0" presId="urn:microsoft.com/office/officeart/2005/8/layout/hProcess4"/>
    <dgm:cxn modelId="{A96B67C6-44BE-4817-A47A-732E42AFA904}" type="presOf" srcId="{C3A60FF6-A230-4F9A-BC1A-0DD9B7DE5A07}" destId="{48FD7D28-BABF-4A95-8110-35967D82B0CA}" srcOrd="0" destOrd="0" presId="urn:microsoft.com/office/officeart/2005/8/layout/hProcess4"/>
    <dgm:cxn modelId="{908CD064-0C72-4FAA-95BC-E1D63AB16D9D}" srcId="{C4082530-FDA4-43E5-987F-E8F5A5CD6038}" destId="{3C59EA5D-5D9D-4541-AC6C-CD704B08CAF3}" srcOrd="1" destOrd="0" parTransId="{AF0303C8-A957-4B3D-9DF1-922EE7F08A37}" sibTransId="{ED81587E-C822-4271-96AC-80AE3D1DE696}"/>
    <dgm:cxn modelId="{7110C7CF-B680-4557-B663-742808723772}" srcId="{C4082530-FDA4-43E5-987F-E8F5A5CD6038}" destId="{058ADA7B-9080-4BC4-8C1D-78EEBB894683}" srcOrd="2" destOrd="0" parTransId="{CE8DF516-1CA5-44E2-BF62-597D39C1F662}" sibTransId="{A32129AB-EA2A-4F6E-A320-A7C0662DC9C4}"/>
    <dgm:cxn modelId="{E9B2C319-D39E-4041-A219-F6921055C6D9}" type="presParOf" srcId="{E11283E1-60A0-4C1F-A5CC-B8BF8D9BAEA5}" destId="{094885DC-1BAE-4308-B49A-4BFDDF0A8A85}" srcOrd="0" destOrd="0" presId="urn:microsoft.com/office/officeart/2005/8/layout/hProcess4"/>
    <dgm:cxn modelId="{04953620-8231-4B56-AB42-F7C23FA0EFCE}" type="presParOf" srcId="{E11283E1-60A0-4C1F-A5CC-B8BF8D9BAEA5}" destId="{DDF5C407-28AE-4F80-9D6E-0B90E25514EE}" srcOrd="1" destOrd="0" presId="urn:microsoft.com/office/officeart/2005/8/layout/hProcess4"/>
    <dgm:cxn modelId="{D501422D-3588-4316-A0D6-EC92F6F17114}" type="presParOf" srcId="{E11283E1-60A0-4C1F-A5CC-B8BF8D9BAEA5}" destId="{5DC62D01-6988-485C-8E60-62F574D9BB39}" srcOrd="2" destOrd="0" presId="urn:microsoft.com/office/officeart/2005/8/layout/hProcess4"/>
    <dgm:cxn modelId="{7185848F-5F1D-425F-B973-466EBBE9CA3F}" type="presParOf" srcId="{5DC62D01-6988-485C-8E60-62F574D9BB39}" destId="{E098E792-516E-4029-969B-5418E5E55BDD}" srcOrd="0" destOrd="0" presId="urn:microsoft.com/office/officeart/2005/8/layout/hProcess4"/>
    <dgm:cxn modelId="{F5E8FECA-5BFB-4549-8A2B-A769015B23FC}" type="presParOf" srcId="{E098E792-516E-4029-969B-5418E5E55BDD}" destId="{F3C59D13-9175-4B6E-A66B-DED5CDA3C4E4}" srcOrd="0" destOrd="0" presId="urn:microsoft.com/office/officeart/2005/8/layout/hProcess4"/>
    <dgm:cxn modelId="{AF949053-577F-4042-9734-3A231350A02D}" type="presParOf" srcId="{E098E792-516E-4029-969B-5418E5E55BDD}" destId="{5C58D80B-091B-4685-AC4F-A89F9B37E77A}" srcOrd="1" destOrd="0" presId="urn:microsoft.com/office/officeart/2005/8/layout/hProcess4"/>
    <dgm:cxn modelId="{2DF20609-5A01-4D3F-A89F-82BEECB948F9}" type="presParOf" srcId="{E098E792-516E-4029-969B-5418E5E55BDD}" destId="{9393E822-4D09-446D-9C92-18C44B381238}" srcOrd="2" destOrd="0" presId="urn:microsoft.com/office/officeart/2005/8/layout/hProcess4"/>
    <dgm:cxn modelId="{56594812-C043-4AC0-8C23-1E3A2E165AC7}" type="presParOf" srcId="{E098E792-516E-4029-969B-5418E5E55BDD}" destId="{AD96B913-C051-4262-8A05-27E7E4C1840E}" srcOrd="3" destOrd="0" presId="urn:microsoft.com/office/officeart/2005/8/layout/hProcess4"/>
    <dgm:cxn modelId="{2FB8730B-098B-4746-AD02-60AD82D20620}" type="presParOf" srcId="{E098E792-516E-4029-969B-5418E5E55BDD}" destId="{DCD07313-5E62-48E6-ABF0-BFD831E65221}" srcOrd="4" destOrd="0" presId="urn:microsoft.com/office/officeart/2005/8/layout/hProcess4"/>
    <dgm:cxn modelId="{411ACE11-E826-47A5-892E-4EC72A7CD4CD}" type="presParOf" srcId="{5DC62D01-6988-485C-8E60-62F574D9BB39}" destId="{48FD7D28-BABF-4A95-8110-35967D82B0CA}" srcOrd="1" destOrd="0" presId="urn:microsoft.com/office/officeart/2005/8/layout/hProcess4"/>
    <dgm:cxn modelId="{A4BCD1E7-3439-465A-B3EF-E2697B5A46CD}" type="presParOf" srcId="{5DC62D01-6988-485C-8E60-62F574D9BB39}" destId="{4468CFDB-B7B6-47FF-AE94-700EE01E19A3}" srcOrd="2" destOrd="0" presId="urn:microsoft.com/office/officeart/2005/8/layout/hProcess4"/>
    <dgm:cxn modelId="{7A431D1A-FFF2-4269-8792-4CB21F50C134}" type="presParOf" srcId="{4468CFDB-B7B6-47FF-AE94-700EE01E19A3}" destId="{723A540D-4A43-48C5-B189-04B293616C82}" srcOrd="0" destOrd="0" presId="urn:microsoft.com/office/officeart/2005/8/layout/hProcess4"/>
    <dgm:cxn modelId="{9F2FC032-28F1-41F7-A8D6-48E70A3EBF1D}" type="presParOf" srcId="{4468CFDB-B7B6-47FF-AE94-700EE01E19A3}" destId="{9586C5C5-0409-4CD3-B9DD-21D90A2CB0BB}" srcOrd="1" destOrd="0" presId="urn:microsoft.com/office/officeart/2005/8/layout/hProcess4"/>
    <dgm:cxn modelId="{6DB6CB5A-B679-4F42-8048-A1597A98E85F}" type="presParOf" srcId="{4468CFDB-B7B6-47FF-AE94-700EE01E19A3}" destId="{A9A4E298-2A10-4EE1-8927-450AB1399A8B}" srcOrd="2" destOrd="0" presId="urn:microsoft.com/office/officeart/2005/8/layout/hProcess4"/>
    <dgm:cxn modelId="{84432CC0-1D9B-4326-8D63-135B621ABDD5}" type="presParOf" srcId="{4468CFDB-B7B6-47FF-AE94-700EE01E19A3}" destId="{76311359-F48A-41FE-89E9-BCC0B3F6460F}" srcOrd="3" destOrd="0" presId="urn:microsoft.com/office/officeart/2005/8/layout/hProcess4"/>
    <dgm:cxn modelId="{DC727C81-7892-477E-8FA5-7EC58785D680}" type="presParOf" srcId="{4468CFDB-B7B6-47FF-AE94-700EE01E19A3}" destId="{DDE34CFF-9472-4F92-983B-6DF30B1FA355}" srcOrd="4" destOrd="0" presId="urn:microsoft.com/office/officeart/2005/8/layout/hProcess4"/>
    <dgm:cxn modelId="{122C09C6-EB5B-4D5E-8747-C3DA13B66139}" type="presParOf" srcId="{5DC62D01-6988-485C-8E60-62F574D9BB39}" destId="{E2919820-2DE3-4141-8389-450D5FFD6137}" srcOrd="3" destOrd="0" presId="urn:microsoft.com/office/officeart/2005/8/layout/hProcess4"/>
    <dgm:cxn modelId="{7454A825-CD27-4BE2-BD6E-44A0EE46A853}" type="presParOf" srcId="{5DC62D01-6988-485C-8E60-62F574D9BB39}" destId="{62625DAE-EE3E-4506-BB0F-827887858804}" srcOrd="4" destOrd="0" presId="urn:microsoft.com/office/officeart/2005/8/layout/hProcess4"/>
    <dgm:cxn modelId="{6128C1CB-1918-4AF5-81B6-804EE6466E77}" type="presParOf" srcId="{62625DAE-EE3E-4506-BB0F-827887858804}" destId="{78565A2E-A0A4-4AF0-A7F4-0AAB63D66863}" srcOrd="0" destOrd="0" presId="urn:microsoft.com/office/officeart/2005/8/layout/hProcess4"/>
    <dgm:cxn modelId="{67B27408-785A-40AC-882C-8E824C0E6DDD}" type="presParOf" srcId="{62625DAE-EE3E-4506-BB0F-827887858804}" destId="{ECFB0616-66B0-4B4A-BD95-8A55D6A33B43}" srcOrd="1" destOrd="0" presId="urn:microsoft.com/office/officeart/2005/8/layout/hProcess4"/>
    <dgm:cxn modelId="{4755E27F-4919-481F-94E5-3F39C2B33633}" type="presParOf" srcId="{62625DAE-EE3E-4506-BB0F-827887858804}" destId="{DE26E7EA-0C84-4FD8-A3F6-94D1141FB843}" srcOrd="2" destOrd="0" presId="urn:microsoft.com/office/officeart/2005/8/layout/hProcess4"/>
    <dgm:cxn modelId="{02F0F121-B4CC-464E-BBEA-73A675D00406}" type="presParOf" srcId="{62625DAE-EE3E-4506-BB0F-827887858804}" destId="{AC31D8B4-3559-4835-B2F1-A11B8D8FAAA2}" srcOrd="3" destOrd="0" presId="urn:microsoft.com/office/officeart/2005/8/layout/hProcess4"/>
    <dgm:cxn modelId="{04294786-8589-4577-AFDB-E9329EA292D3}" type="presParOf" srcId="{62625DAE-EE3E-4506-BB0F-827887858804}" destId="{3E116C83-2540-490D-973F-E5D252E0CA44}" srcOrd="4" destOrd="0" presId="urn:microsoft.com/office/officeart/2005/8/layout/hProcess4"/>
  </dgm:cxnLst>
  <dgm:bg/>
  <dgm:whole/>
</dgm:dataModel>
</file>

<file path=ppt/diagrams/data2.xml><?xml version="1.0" encoding="utf-8"?>
<dgm:dataModel xmlns:dgm="http://schemas.openxmlformats.org/drawingml/2006/diagram" xmlns:a="http://schemas.openxmlformats.org/drawingml/2006/main">
  <dgm:ptLst>
    <dgm:pt modelId="{9E139FD8-4A02-4C86-A2B3-35E37052C55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PH"/>
        </a:p>
      </dgm:t>
    </dgm:pt>
    <dgm:pt modelId="{E796935B-8DCC-4FF1-896A-8DC8E5843385}">
      <dgm:prSet phldrT="[Text]"/>
      <dgm:spPr/>
      <dgm:t>
        <a:bodyPr/>
        <a:lstStyle/>
        <a:p>
          <a:r>
            <a:rPr lang="en-PH" dirty="0" smtClean="0"/>
            <a:t>Collection of Sources: </a:t>
          </a:r>
        </a:p>
        <a:p>
          <a:r>
            <a:rPr lang="en-PH" dirty="0" smtClean="0"/>
            <a:t>CINAHL, Medline </a:t>
          </a:r>
        </a:p>
        <a:p>
          <a:r>
            <a:rPr lang="en-PH" dirty="0" err="1" smtClean="0"/>
            <a:t>EBSCOHost</a:t>
          </a:r>
          <a:r>
            <a:rPr lang="en-PH" dirty="0" smtClean="0"/>
            <a:t> </a:t>
          </a:r>
          <a:endParaRPr lang="en-PH" dirty="0"/>
        </a:p>
      </dgm:t>
    </dgm:pt>
    <dgm:pt modelId="{3FC33163-6448-4073-BEBE-B11CA923116C}" type="parTrans" cxnId="{26191847-8E13-4699-B65D-882B77DA2003}">
      <dgm:prSet/>
      <dgm:spPr/>
      <dgm:t>
        <a:bodyPr/>
        <a:lstStyle/>
        <a:p>
          <a:endParaRPr lang="en-PH"/>
        </a:p>
      </dgm:t>
    </dgm:pt>
    <dgm:pt modelId="{421CC311-D98C-42E7-8C4D-51957E10AD18}" type="sibTrans" cxnId="{26191847-8E13-4699-B65D-882B77DA2003}">
      <dgm:prSet/>
      <dgm:spPr/>
      <dgm:t>
        <a:bodyPr/>
        <a:lstStyle/>
        <a:p>
          <a:endParaRPr lang="en-PH"/>
        </a:p>
      </dgm:t>
    </dgm:pt>
    <dgm:pt modelId="{910AF770-1DF0-4AD0-A675-E66FDAC41A65}">
      <dgm:prSet phldrT="[Text]"/>
      <dgm:spPr/>
      <dgm:t>
        <a:bodyPr/>
        <a:lstStyle/>
        <a:p>
          <a:r>
            <a:rPr lang="en-PH" dirty="0" smtClean="0"/>
            <a:t>Creation of Claims and interpretation of Information through given data</a:t>
          </a:r>
          <a:endParaRPr lang="en-PH" dirty="0"/>
        </a:p>
      </dgm:t>
    </dgm:pt>
    <dgm:pt modelId="{C3614610-6BCF-43A1-A04A-ECC745AF267F}" type="parTrans" cxnId="{638E4328-F841-4C39-A7E7-884F38F80BCF}">
      <dgm:prSet/>
      <dgm:spPr/>
      <dgm:t>
        <a:bodyPr/>
        <a:lstStyle/>
        <a:p>
          <a:endParaRPr lang="en-PH"/>
        </a:p>
      </dgm:t>
    </dgm:pt>
    <dgm:pt modelId="{D77F20D7-C6C6-4554-92C9-74756C90A1A1}" type="sibTrans" cxnId="{638E4328-F841-4C39-A7E7-884F38F80BCF}">
      <dgm:prSet/>
      <dgm:spPr/>
      <dgm:t>
        <a:bodyPr/>
        <a:lstStyle/>
        <a:p>
          <a:endParaRPr lang="en-PH"/>
        </a:p>
      </dgm:t>
    </dgm:pt>
    <dgm:pt modelId="{FAF2F1BE-F151-4CC2-8F91-BD79FA7CC94B}">
      <dgm:prSet phldrT="[Text]"/>
      <dgm:spPr/>
      <dgm:t>
        <a:bodyPr/>
        <a:lstStyle/>
        <a:p>
          <a:r>
            <a:rPr lang="en-PH" dirty="0" smtClean="0"/>
            <a:t>Collection of definitions and implicative points between teenage pregnancy and nursing </a:t>
          </a:r>
          <a:endParaRPr lang="en-PH" dirty="0"/>
        </a:p>
      </dgm:t>
    </dgm:pt>
    <dgm:pt modelId="{24F7E114-3297-4FFF-9E7F-0D9AED552B25}" type="parTrans" cxnId="{BD01E764-524F-449B-9EC2-0FD4CBC41AED}">
      <dgm:prSet/>
      <dgm:spPr/>
      <dgm:t>
        <a:bodyPr/>
        <a:lstStyle/>
        <a:p>
          <a:endParaRPr lang="en-PH"/>
        </a:p>
      </dgm:t>
    </dgm:pt>
    <dgm:pt modelId="{45158B56-48E9-41E4-9B80-9B9B8C379C3F}" type="sibTrans" cxnId="{BD01E764-524F-449B-9EC2-0FD4CBC41AED}">
      <dgm:prSet/>
      <dgm:spPr/>
      <dgm:t>
        <a:bodyPr/>
        <a:lstStyle/>
        <a:p>
          <a:endParaRPr lang="en-PH"/>
        </a:p>
      </dgm:t>
    </dgm:pt>
    <dgm:pt modelId="{EBD20E3D-20BD-4F9C-97A3-17C88D113D72}">
      <dgm:prSet phldrT="[Text]"/>
      <dgm:spPr/>
      <dgm:t>
        <a:bodyPr/>
        <a:lstStyle/>
        <a:p>
          <a:r>
            <a:rPr lang="en-PH" dirty="0" smtClean="0"/>
            <a:t>Creating a bridge of connection that depicts nursing practice impact in considering teenage motherhood development  issues </a:t>
          </a:r>
          <a:endParaRPr lang="en-PH" dirty="0"/>
        </a:p>
      </dgm:t>
    </dgm:pt>
    <dgm:pt modelId="{758E9BA5-60AD-4EFB-B715-24B37070D854}" type="parTrans" cxnId="{24272493-140B-487A-85D8-488185869DD4}">
      <dgm:prSet/>
      <dgm:spPr/>
      <dgm:t>
        <a:bodyPr/>
        <a:lstStyle/>
        <a:p>
          <a:endParaRPr lang="en-PH"/>
        </a:p>
      </dgm:t>
    </dgm:pt>
    <dgm:pt modelId="{59CAE0BB-D703-4AF7-A841-900AE9C996EC}" type="sibTrans" cxnId="{24272493-140B-487A-85D8-488185869DD4}">
      <dgm:prSet/>
      <dgm:spPr/>
      <dgm:t>
        <a:bodyPr/>
        <a:lstStyle/>
        <a:p>
          <a:endParaRPr lang="en-PH"/>
        </a:p>
      </dgm:t>
    </dgm:pt>
    <dgm:pt modelId="{752CAE4E-B874-4351-A300-CF1D5A117C06}" type="pres">
      <dgm:prSet presAssocID="{9E139FD8-4A02-4C86-A2B3-35E37052C552}" presName="matrix" presStyleCnt="0">
        <dgm:presLayoutVars>
          <dgm:chMax val="1"/>
          <dgm:dir/>
          <dgm:resizeHandles val="exact"/>
        </dgm:presLayoutVars>
      </dgm:prSet>
      <dgm:spPr/>
    </dgm:pt>
    <dgm:pt modelId="{FBE6ADB7-E55A-43C3-A504-54610DA40298}" type="pres">
      <dgm:prSet presAssocID="{9E139FD8-4A02-4C86-A2B3-35E37052C552}" presName="diamond" presStyleLbl="bgShp" presStyleIdx="0" presStyleCnt="1"/>
      <dgm:spPr/>
    </dgm:pt>
    <dgm:pt modelId="{0735A6B6-AA42-47F4-A19D-A0DEE6C691F8}" type="pres">
      <dgm:prSet presAssocID="{9E139FD8-4A02-4C86-A2B3-35E37052C552}" presName="quad1" presStyleLbl="node1" presStyleIdx="0" presStyleCnt="4">
        <dgm:presLayoutVars>
          <dgm:chMax val="0"/>
          <dgm:chPref val="0"/>
          <dgm:bulletEnabled val="1"/>
        </dgm:presLayoutVars>
      </dgm:prSet>
      <dgm:spPr/>
      <dgm:t>
        <a:bodyPr/>
        <a:lstStyle/>
        <a:p>
          <a:endParaRPr lang="en-PH"/>
        </a:p>
      </dgm:t>
    </dgm:pt>
    <dgm:pt modelId="{107EED8F-C243-4279-BB96-D72639D1F521}" type="pres">
      <dgm:prSet presAssocID="{9E139FD8-4A02-4C86-A2B3-35E37052C552}" presName="quad2" presStyleLbl="node1" presStyleIdx="1" presStyleCnt="4">
        <dgm:presLayoutVars>
          <dgm:chMax val="0"/>
          <dgm:chPref val="0"/>
          <dgm:bulletEnabled val="1"/>
        </dgm:presLayoutVars>
      </dgm:prSet>
      <dgm:spPr/>
      <dgm:t>
        <a:bodyPr/>
        <a:lstStyle/>
        <a:p>
          <a:endParaRPr lang="en-PH"/>
        </a:p>
      </dgm:t>
    </dgm:pt>
    <dgm:pt modelId="{8EEAB46E-7CB9-42D1-AD73-0BACA446EB82}" type="pres">
      <dgm:prSet presAssocID="{9E139FD8-4A02-4C86-A2B3-35E37052C552}" presName="quad3" presStyleLbl="node1" presStyleIdx="2" presStyleCnt="4">
        <dgm:presLayoutVars>
          <dgm:chMax val="0"/>
          <dgm:chPref val="0"/>
          <dgm:bulletEnabled val="1"/>
        </dgm:presLayoutVars>
      </dgm:prSet>
      <dgm:spPr/>
      <dgm:t>
        <a:bodyPr/>
        <a:lstStyle/>
        <a:p>
          <a:endParaRPr lang="en-PH"/>
        </a:p>
      </dgm:t>
    </dgm:pt>
    <dgm:pt modelId="{32220514-276E-4F66-8DFF-1CBADB290079}" type="pres">
      <dgm:prSet presAssocID="{9E139FD8-4A02-4C86-A2B3-35E37052C552}" presName="quad4" presStyleLbl="node1" presStyleIdx="3" presStyleCnt="4">
        <dgm:presLayoutVars>
          <dgm:chMax val="0"/>
          <dgm:chPref val="0"/>
          <dgm:bulletEnabled val="1"/>
        </dgm:presLayoutVars>
      </dgm:prSet>
      <dgm:spPr/>
      <dgm:t>
        <a:bodyPr/>
        <a:lstStyle/>
        <a:p>
          <a:endParaRPr lang="en-PH"/>
        </a:p>
      </dgm:t>
    </dgm:pt>
  </dgm:ptLst>
  <dgm:cxnLst>
    <dgm:cxn modelId="{638E4328-F841-4C39-A7E7-884F38F80BCF}" srcId="{9E139FD8-4A02-4C86-A2B3-35E37052C552}" destId="{910AF770-1DF0-4AD0-A675-E66FDAC41A65}" srcOrd="1" destOrd="0" parTransId="{C3614610-6BCF-43A1-A04A-ECC745AF267F}" sibTransId="{D77F20D7-C6C6-4554-92C9-74756C90A1A1}"/>
    <dgm:cxn modelId="{71FFCE44-8FD5-462C-8962-90F4DDC2FCF3}" type="presOf" srcId="{FAF2F1BE-F151-4CC2-8F91-BD79FA7CC94B}" destId="{8EEAB46E-7CB9-42D1-AD73-0BACA446EB82}" srcOrd="0" destOrd="0" presId="urn:microsoft.com/office/officeart/2005/8/layout/matrix3"/>
    <dgm:cxn modelId="{92B5CE39-D7CF-429A-8905-D13C688AB887}" type="presOf" srcId="{EBD20E3D-20BD-4F9C-97A3-17C88D113D72}" destId="{32220514-276E-4F66-8DFF-1CBADB290079}" srcOrd="0" destOrd="0" presId="urn:microsoft.com/office/officeart/2005/8/layout/matrix3"/>
    <dgm:cxn modelId="{24272493-140B-487A-85D8-488185869DD4}" srcId="{9E139FD8-4A02-4C86-A2B3-35E37052C552}" destId="{EBD20E3D-20BD-4F9C-97A3-17C88D113D72}" srcOrd="3" destOrd="0" parTransId="{758E9BA5-60AD-4EFB-B715-24B37070D854}" sibTransId="{59CAE0BB-D703-4AF7-A841-900AE9C996EC}"/>
    <dgm:cxn modelId="{26191847-8E13-4699-B65D-882B77DA2003}" srcId="{9E139FD8-4A02-4C86-A2B3-35E37052C552}" destId="{E796935B-8DCC-4FF1-896A-8DC8E5843385}" srcOrd="0" destOrd="0" parTransId="{3FC33163-6448-4073-BEBE-B11CA923116C}" sibTransId="{421CC311-D98C-42E7-8C4D-51957E10AD18}"/>
    <dgm:cxn modelId="{03DD5E21-E424-4AAF-B546-EB04323FFE2E}" type="presOf" srcId="{910AF770-1DF0-4AD0-A675-E66FDAC41A65}" destId="{107EED8F-C243-4279-BB96-D72639D1F521}" srcOrd="0" destOrd="0" presId="urn:microsoft.com/office/officeart/2005/8/layout/matrix3"/>
    <dgm:cxn modelId="{BD01E764-524F-449B-9EC2-0FD4CBC41AED}" srcId="{9E139FD8-4A02-4C86-A2B3-35E37052C552}" destId="{FAF2F1BE-F151-4CC2-8F91-BD79FA7CC94B}" srcOrd="2" destOrd="0" parTransId="{24F7E114-3297-4FFF-9E7F-0D9AED552B25}" sibTransId="{45158B56-48E9-41E4-9B80-9B9B8C379C3F}"/>
    <dgm:cxn modelId="{31393B4C-6C2A-42D2-81FB-890F05CD2611}" type="presOf" srcId="{E796935B-8DCC-4FF1-896A-8DC8E5843385}" destId="{0735A6B6-AA42-47F4-A19D-A0DEE6C691F8}" srcOrd="0" destOrd="0" presId="urn:microsoft.com/office/officeart/2005/8/layout/matrix3"/>
    <dgm:cxn modelId="{652A542B-73AB-48B8-81EA-6F6FACE7AA9E}" type="presOf" srcId="{9E139FD8-4A02-4C86-A2B3-35E37052C552}" destId="{752CAE4E-B874-4351-A300-CF1D5A117C06}" srcOrd="0" destOrd="0" presId="urn:microsoft.com/office/officeart/2005/8/layout/matrix3"/>
    <dgm:cxn modelId="{BDD2C513-4EF3-4775-BE4E-521E646EBCE0}" type="presParOf" srcId="{752CAE4E-B874-4351-A300-CF1D5A117C06}" destId="{FBE6ADB7-E55A-43C3-A504-54610DA40298}" srcOrd="0" destOrd="0" presId="urn:microsoft.com/office/officeart/2005/8/layout/matrix3"/>
    <dgm:cxn modelId="{F87B87A5-0458-44BD-B76D-2D445CA63522}" type="presParOf" srcId="{752CAE4E-B874-4351-A300-CF1D5A117C06}" destId="{0735A6B6-AA42-47F4-A19D-A0DEE6C691F8}" srcOrd="1" destOrd="0" presId="urn:microsoft.com/office/officeart/2005/8/layout/matrix3"/>
    <dgm:cxn modelId="{A8F42D2F-BDF4-4E45-8100-D4EEF8CA6FFA}" type="presParOf" srcId="{752CAE4E-B874-4351-A300-CF1D5A117C06}" destId="{107EED8F-C243-4279-BB96-D72639D1F521}" srcOrd="2" destOrd="0" presId="urn:microsoft.com/office/officeart/2005/8/layout/matrix3"/>
    <dgm:cxn modelId="{24F6F174-0EC5-463F-BAD4-32F730A301AB}" type="presParOf" srcId="{752CAE4E-B874-4351-A300-CF1D5A117C06}" destId="{8EEAB46E-7CB9-42D1-AD73-0BACA446EB82}" srcOrd="3" destOrd="0" presId="urn:microsoft.com/office/officeart/2005/8/layout/matrix3"/>
    <dgm:cxn modelId="{CA71CA4D-321E-4DAA-BC47-526679194C26}" type="presParOf" srcId="{752CAE4E-B874-4351-A300-CF1D5A117C06}" destId="{32220514-276E-4F66-8DFF-1CBADB290079}" srcOrd="4" destOrd="0" presId="urn:microsoft.com/office/officeart/2005/8/layout/matrix3"/>
  </dgm:cxnLst>
  <dgm:bg/>
  <dgm:whole/>
</dgm:dataModel>
</file>

<file path=ppt/diagrams/data3.xml><?xml version="1.0" encoding="utf-8"?>
<dgm:dataModel xmlns:dgm="http://schemas.openxmlformats.org/drawingml/2006/diagram" xmlns:a="http://schemas.openxmlformats.org/drawingml/2006/main">
  <dgm:ptLst>
    <dgm:pt modelId="{F0515CEF-6C32-4978-BF5E-A9D755C2EE02}"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PH"/>
        </a:p>
      </dgm:t>
    </dgm:pt>
    <dgm:pt modelId="{F25EC678-5E9C-470C-9682-5CBC2EFD9B03}">
      <dgm:prSet phldrT="[Text]"/>
      <dgm:spPr/>
      <dgm:t>
        <a:bodyPr/>
        <a:lstStyle/>
        <a:p>
          <a:r>
            <a:rPr lang="en-PH" dirty="0" smtClean="0"/>
            <a:t>MAIN PROBLEM:</a:t>
          </a:r>
        </a:p>
        <a:p>
          <a:r>
            <a:rPr lang="en-PH" dirty="0" smtClean="0"/>
            <a:t> Teenage Pregnancy </a:t>
          </a:r>
          <a:endParaRPr lang="en-PH" dirty="0"/>
        </a:p>
      </dgm:t>
    </dgm:pt>
    <dgm:pt modelId="{9A503B9C-A527-4648-9A90-F3AB65CFACDA}" type="parTrans" cxnId="{403AA2BE-DF39-4D17-A719-FE9BFEE99B04}">
      <dgm:prSet/>
      <dgm:spPr/>
      <dgm:t>
        <a:bodyPr/>
        <a:lstStyle/>
        <a:p>
          <a:endParaRPr lang="en-PH"/>
        </a:p>
      </dgm:t>
    </dgm:pt>
    <dgm:pt modelId="{953227C2-D9AE-4D17-98C0-39E2031EBD57}" type="sibTrans" cxnId="{403AA2BE-DF39-4D17-A719-FE9BFEE99B04}">
      <dgm:prSet/>
      <dgm:spPr/>
      <dgm:t>
        <a:bodyPr/>
        <a:lstStyle/>
        <a:p>
          <a:endParaRPr lang="en-PH"/>
        </a:p>
      </dgm:t>
    </dgm:pt>
    <dgm:pt modelId="{629AF422-498F-49B1-973C-F435E1EB13A6}">
      <dgm:prSet phldrT="[Text]"/>
      <dgm:spPr/>
      <dgm:t>
        <a:bodyPr/>
        <a:lstStyle/>
        <a:p>
          <a:r>
            <a:rPr lang="en-PH" dirty="0" smtClean="0"/>
            <a:t>Underlying Causes </a:t>
          </a:r>
          <a:endParaRPr lang="en-PH" dirty="0"/>
        </a:p>
      </dgm:t>
    </dgm:pt>
    <dgm:pt modelId="{898CF40A-29F2-4F1E-B0D0-EBF8D5A91E3A}" type="parTrans" cxnId="{E21A929E-82DD-4D77-A900-31CD1DB3C93E}">
      <dgm:prSet/>
      <dgm:spPr/>
      <dgm:t>
        <a:bodyPr/>
        <a:lstStyle/>
        <a:p>
          <a:endParaRPr lang="en-PH"/>
        </a:p>
      </dgm:t>
    </dgm:pt>
    <dgm:pt modelId="{7F0F8941-82C8-42CE-A376-496415B322D3}" type="sibTrans" cxnId="{E21A929E-82DD-4D77-A900-31CD1DB3C93E}">
      <dgm:prSet/>
      <dgm:spPr/>
      <dgm:t>
        <a:bodyPr/>
        <a:lstStyle/>
        <a:p>
          <a:endParaRPr lang="en-PH"/>
        </a:p>
      </dgm:t>
    </dgm:pt>
    <dgm:pt modelId="{BD56429B-CECF-40BF-A32B-15F40F9DECEF}">
      <dgm:prSet phldrT="[Text]"/>
      <dgm:spPr/>
      <dgm:t>
        <a:bodyPr/>
        <a:lstStyle/>
        <a:p>
          <a:r>
            <a:rPr lang="en-PH" dirty="0" smtClean="0"/>
            <a:t>Effects of teenage Pregnancy  </a:t>
          </a:r>
          <a:endParaRPr lang="en-PH" dirty="0"/>
        </a:p>
      </dgm:t>
    </dgm:pt>
    <dgm:pt modelId="{95AED20A-178F-4988-B8F9-A9670B7E0AE8}" type="parTrans" cxnId="{F9A5DD85-FC47-45EA-8F76-21574933632A}">
      <dgm:prSet/>
      <dgm:spPr/>
      <dgm:t>
        <a:bodyPr/>
        <a:lstStyle/>
        <a:p>
          <a:endParaRPr lang="en-PH"/>
        </a:p>
      </dgm:t>
    </dgm:pt>
    <dgm:pt modelId="{EEE18D58-7618-4749-A0C6-793515648F6F}" type="sibTrans" cxnId="{F9A5DD85-FC47-45EA-8F76-21574933632A}">
      <dgm:prSet/>
      <dgm:spPr/>
      <dgm:t>
        <a:bodyPr/>
        <a:lstStyle/>
        <a:p>
          <a:endParaRPr lang="en-PH"/>
        </a:p>
      </dgm:t>
    </dgm:pt>
    <dgm:pt modelId="{9849B4E8-9FBB-4289-87E0-00AF26F0D6B2}">
      <dgm:prSet phldrT="[Text]"/>
      <dgm:spPr/>
      <dgm:t>
        <a:bodyPr/>
        <a:lstStyle/>
        <a:p>
          <a:r>
            <a:rPr lang="en-PH" dirty="0" smtClean="0"/>
            <a:t>Resulting problems to the issue of birth and motherhood </a:t>
          </a:r>
          <a:endParaRPr lang="en-PH" dirty="0"/>
        </a:p>
      </dgm:t>
    </dgm:pt>
    <dgm:pt modelId="{01D2F8F2-1D3E-4420-A176-C5BEA6F6B849}" type="parTrans" cxnId="{1788EC4F-5398-476E-91BA-B13CA748BCB1}">
      <dgm:prSet/>
      <dgm:spPr/>
      <dgm:t>
        <a:bodyPr/>
        <a:lstStyle/>
        <a:p>
          <a:endParaRPr lang="en-PH"/>
        </a:p>
      </dgm:t>
    </dgm:pt>
    <dgm:pt modelId="{51D2E251-35C9-4600-925F-0BCBF7B2BB6B}" type="sibTrans" cxnId="{1788EC4F-5398-476E-91BA-B13CA748BCB1}">
      <dgm:prSet/>
      <dgm:spPr/>
      <dgm:t>
        <a:bodyPr/>
        <a:lstStyle/>
        <a:p>
          <a:endParaRPr lang="en-PH"/>
        </a:p>
      </dgm:t>
    </dgm:pt>
    <dgm:pt modelId="{DB436AD7-0A6B-4540-ABDD-17B879BF0C5E}">
      <dgm:prSet phldrT="[Text]"/>
      <dgm:spPr/>
      <dgm:t>
        <a:bodyPr/>
        <a:lstStyle/>
        <a:p>
          <a:r>
            <a:rPr lang="en-PH" dirty="0" smtClean="0"/>
            <a:t>Results of the Causes</a:t>
          </a:r>
          <a:endParaRPr lang="en-PH" dirty="0"/>
        </a:p>
      </dgm:t>
    </dgm:pt>
    <dgm:pt modelId="{C15C3333-DBBF-4FAA-9B5B-0F4D31337B13}" type="parTrans" cxnId="{46BCC0BE-9E38-42F0-AE99-9AF2E07074B6}">
      <dgm:prSet/>
      <dgm:spPr/>
      <dgm:t>
        <a:bodyPr/>
        <a:lstStyle/>
        <a:p>
          <a:endParaRPr lang="en-PH"/>
        </a:p>
      </dgm:t>
    </dgm:pt>
    <dgm:pt modelId="{77DDF0E3-477B-4897-BD37-CD1CE8AAF30F}" type="sibTrans" cxnId="{46BCC0BE-9E38-42F0-AE99-9AF2E07074B6}">
      <dgm:prSet/>
      <dgm:spPr/>
      <dgm:t>
        <a:bodyPr/>
        <a:lstStyle/>
        <a:p>
          <a:endParaRPr lang="en-PH"/>
        </a:p>
      </dgm:t>
    </dgm:pt>
    <dgm:pt modelId="{68E3881B-1F73-4818-8FD8-AA49FF66C613}">
      <dgm:prSet phldrT="[Text]"/>
      <dgm:spPr/>
      <dgm:t>
        <a:bodyPr/>
        <a:lstStyle/>
        <a:p>
          <a:r>
            <a:rPr lang="en-PH" dirty="0" smtClean="0"/>
            <a:t>Defining the future of the young mothers and their children </a:t>
          </a:r>
          <a:endParaRPr lang="en-PH" dirty="0"/>
        </a:p>
      </dgm:t>
    </dgm:pt>
    <dgm:pt modelId="{B10BFE00-9A37-444A-8B6D-222746A550F1}" type="parTrans" cxnId="{61169ED2-9B60-4BD1-A080-C017442DFB8F}">
      <dgm:prSet/>
      <dgm:spPr/>
      <dgm:t>
        <a:bodyPr/>
        <a:lstStyle/>
        <a:p>
          <a:endParaRPr lang="en-PH"/>
        </a:p>
      </dgm:t>
    </dgm:pt>
    <dgm:pt modelId="{D0A2E2F9-5E31-4BCE-A176-B6E3343ED0A3}" type="sibTrans" cxnId="{61169ED2-9B60-4BD1-A080-C017442DFB8F}">
      <dgm:prSet/>
      <dgm:spPr/>
      <dgm:t>
        <a:bodyPr/>
        <a:lstStyle/>
        <a:p>
          <a:endParaRPr lang="en-PH"/>
        </a:p>
      </dgm:t>
    </dgm:pt>
    <dgm:pt modelId="{886721F9-03B5-434B-BC0B-BCB2419B600F}" type="pres">
      <dgm:prSet presAssocID="{F0515CEF-6C32-4978-BF5E-A9D755C2EE02}" presName="Name0" presStyleCnt="0">
        <dgm:presLayoutVars>
          <dgm:chPref val="1"/>
          <dgm:dir/>
          <dgm:animOne val="branch"/>
          <dgm:animLvl val="lvl"/>
          <dgm:resizeHandles/>
        </dgm:presLayoutVars>
      </dgm:prSet>
      <dgm:spPr/>
    </dgm:pt>
    <dgm:pt modelId="{0A16FEC8-FDBF-45E0-8D48-192A8CBFC40C}" type="pres">
      <dgm:prSet presAssocID="{F25EC678-5E9C-470C-9682-5CBC2EFD9B03}" presName="vertOne" presStyleCnt="0"/>
      <dgm:spPr/>
    </dgm:pt>
    <dgm:pt modelId="{D41FEB3B-CEB0-4CC8-8FFD-6D103B042DC0}" type="pres">
      <dgm:prSet presAssocID="{F25EC678-5E9C-470C-9682-5CBC2EFD9B03}" presName="txOne" presStyleLbl="node0" presStyleIdx="0" presStyleCnt="1">
        <dgm:presLayoutVars>
          <dgm:chPref val="3"/>
        </dgm:presLayoutVars>
      </dgm:prSet>
      <dgm:spPr/>
      <dgm:t>
        <a:bodyPr/>
        <a:lstStyle/>
        <a:p>
          <a:endParaRPr lang="en-PH"/>
        </a:p>
      </dgm:t>
    </dgm:pt>
    <dgm:pt modelId="{7B746940-8578-4E2C-B28D-4BCEFC87699A}" type="pres">
      <dgm:prSet presAssocID="{F25EC678-5E9C-470C-9682-5CBC2EFD9B03}" presName="parTransOne" presStyleCnt="0"/>
      <dgm:spPr/>
    </dgm:pt>
    <dgm:pt modelId="{1F3C0709-455F-4693-9B21-E5221F96BEE4}" type="pres">
      <dgm:prSet presAssocID="{F25EC678-5E9C-470C-9682-5CBC2EFD9B03}" presName="horzOne" presStyleCnt="0"/>
      <dgm:spPr/>
    </dgm:pt>
    <dgm:pt modelId="{7E26C62C-2905-44F5-AA51-AC6E909748EF}" type="pres">
      <dgm:prSet presAssocID="{629AF422-498F-49B1-973C-F435E1EB13A6}" presName="vertTwo" presStyleCnt="0"/>
      <dgm:spPr/>
    </dgm:pt>
    <dgm:pt modelId="{A546EDCF-2B81-4819-8239-04A9A81E3BF2}" type="pres">
      <dgm:prSet presAssocID="{629AF422-498F-49B1-973C-F435E1EB13A6}" presName="txTwo" presStyleLbl="node2" presStyleIdx="0" presStyleCnt="2">
        <dgm:presLayoutVars>
          <dgm:chPref val="3"/>
        </dgm:presLayoutVars>
      </dgm:prSet>
      <dgm:spPr/>
      <dgm:t>
        <a:bodyPr/>
        <a:lstStyle/>
        <a:p>
          <a:endParaRPr lang="en-PH"/>
        </a:p>
      </dgm:t>
    </dgm:pt>
    <dgm:pt modelId="{88CA170F-365A-4F4F-A61D-4ABE018022AB}" type="pres">
      <dgm:prSet presAssocID="{629AF422-498F-49B1-973C-F435E1EB13A6}" presName="parTransTwo" presStyleCnt="0"/>
      <dgm:spPr/>
    </dgm:pt>
    <dgm:pt modelId="{04D7E9E7-88D9-4607-9987-442EAEBA3B63}" type="pres">
      <dgm:prSet presAssocID="{629AF422-498F-49B1-973C-F435E1EB13A6}" presName="horzTwo" presStyleCnt="0"/>
      <dgm:spPr/>
    </dgm:pt>
    <dgm:pt modelId="{B0DD8F05-A8C6-4903-90C4-25D996D7241F}" type="pres">
      <dgm:prSet presAssocID="{BD56429B-CECF-40BF-A32B-15F40F9DECEF}" presName="vertThree" presStyleCnt="0"/>
      <dgm:spPr/>
    </dgm:pt>
    <dgm:pt modelId="{57B4934C-BC5D-47AC-832C-AD7EB63A6E13}" type="pres">
      <dgm:prSet presAssocID="{BD56429B-CECF-40BF-A32B-15F40F9DECEF}" presName="txThree" presStyleLbl="node3" presStyleIdx="0" presStyleCnt="3">
        <dgm:presLayoutVars>
          <dgm:chPref val="3"/>
        </dgm:presLayoutVars>
      </dgm:prSet>
      <dgm:spPr/>
      <dgm:t>
        <a:bodyPr/>
        <a:lstStyle/>
        <a:p>
          <a:endParaRPr lang="en-PH"/>
        </a:p>
      </dgm:t>
    </dgm:pt>
    <dgm:pt modelId="{D5896E19-BA49-4CA8-BD01-F35735B7FBB9}" type="pres">
      <dgm:prSet presAssocID="{BD56429B-CECF-40BF-A32B-15F40F9DECEF}" presName="horzThree" presStyleCnt="0"/>
      <dgm:spPr/>
    </dgm:pt>
    <dgm:pt modelId="{B787621E-1F14-4FF2-A191-C0F02B99FCC8}" type="pres">
      <dgm:prSet presAssocID="{EEE18D58-7618-4749-A0C6-793515648F6F}" presName="sibSpaceThree" presStyleCnt="0"/>
      <dgm:spPr/>
    </dgm:pt>
    <dgm:pt modelId="{08A62424-E5A2-4297-AA2A-E9888E55B3C1}" type="pres">
      <dgm:prSet presAssocID="{9849B4E8-9FBB-4289-87E0-00AF26F0D6B2}" presName="vertThree" presStyleCnt="0"/>
      <dgm:spPr/>
    </dgm:pt>
    <dgm:pt modelId="{0FC99FFF-60D0-4799-92CD-194F1CC7EFCD}" type="pres">
      <dgm:prSet presAssocID="{9849B4E8-9FBB-4289-87E0-00AF26F0D6B2}" presName="txThree" presStyleLbl="node3" presStyleIdx="1" presStyleCnt="3">
        <dgm:presLayoutVars>
          <dgm:chPref val="3"/>
        </dgm:presLayoutVars>
      </dgm:prSet>
      <dgm:spPr/>
      <dgm:t>
        <a:bodyPr/>
        <a:lstStyle/>
        <a:p>
          <a:endParaRPr lang="en-PH"/>
        </a:p>
      </dgm:t>
    </dgm:pt>
    <dgm:pt modelId="{E15B9B53-25EB-459E-8849-CEDFCAD60253}" type="pres">
      <dgm:prSet presAssocID="{9849B4E8-9FBB-4289-87E0-00AF26F0D6B2}" presName="horzThree" presStyleCnt="0"/>
      <dgm:spPr/>
    </dgm:pt>
    <dgm:pt modelId="{841C57E6-47D0-47F2-9115-2720EF311B75}" type="pres">
      <dgm:prSet presAssocID="{7F0F8941-82C8-42CE-A376-496415B322D3}" presName="sibSpaceTwo" presStyleCnt="0"/>
      <dgm:spPr/>
    </dgm:pt>
    <dgm:pt modelId="{96E2E3E1-290D-434C-9A59-3AB6BC79F8C3}" type="pres">
      <dgm:prSet presAssocID="{DB436AD7-0A6B-4540-ABDD-17B879BF0C5E}" presName="vertTwo" presStyleCnt="0"/>
      <dgm:spPr/>
    </dgm:pt>
    <dgm:pt modelId="{8CBF2D37-EC96-4DB8-95E8-B1EB36B5E6E2}" type="pres">
      <dgm:prSet presAssocID="{DB436AD7-0A6B-4540-ABDD-17B879BF0C5E}" presName="txTwo" presStyleLbl="node2" presStyleIdx="1" presStyleCnt="2">
        <dgm:presLayoutVars>
          <dgm:chPref val="3"/>
        </dgm:presLayoutVars>
      </dgm:prSet>
      <dgm:spPr/>
      <dgm:t>
        <a:bodyPr/>
        <a:lstStyle/>
        <a:p>
          <a:endParaRPr lang="en-PH"/>
        </a:p>
      </dgm:t>
    </dgm:pt>
    <dgm:pt modelId="{1BA10D3E-1F78-43BF-8BAE-7586EFF0191A}" type="pres">
      <dgm:prSet presAssocID="{DB436AD7-0A6B-4540-ABDD-17B879BF0C5E}" presName="parTransTwo" presStyleCnt="0"/>
      <dgm:spPr/>
    </dgm:pt>
    <dgm:pt modelId="{C7DAEE14-3E82-4E6E-8811-CD56BF094ECF}" type="pres">
      <dgm:prSet presAssocID="{DB436AD7-0A6B-4540-ABDD-17B879BF0C5E}" presName="horzTwo" presStyleCnt="0"/>
      <dgm:spPr/>
    </dgm:pt>
    <dgm:pt modelId="{B4823F52-2178-4894-8D08-6B556332D79D}" type="pres">
      <dgm:prSet presAssocID="{68E3881B-1F73-4818-8FD8-AA49FF66C613}" presName="vertThree" presStyleCnt="0"/>
      <dgm:spPr/>
    </dgm:pt>
    <dgm:pt modelId="{CC295019-6777-4671-A65F-133C83002B98}" type="pres">
      <dgm:prSet presAssocID="{68E3881B-1F73-4818-8FD8-AA49FF66C613}" presName="txThree" presStyleLbl="node3" presStyleIdx="2" presStyleCnt="3">
        <dgm:presLayoutVars>
          <dgm:chPref val="3"/>
        </dgm:presLayoutVars>
      </dgm:prSet>
      <dgm:spPr/>
    </dgm:pt>
    <dgm:pt modelId="{4D47A206-D2BD-477C-8F23-B22695571308}" type="pres">
      <dgm:prSet presAssocID="{68E3881B-1F73-4818-8FD8-AA49FF66C613}" presName="horzThree" presStyleCnt="0"/>
      <dgm:spPr/>
    </dgm:pt>
  </dgm:ptLst>
  <dgm:cxnLst>
    <dgm:cxn modelId="{1E68D68E-015E-4475-91AB-214A80D31F63}" type="presOf" srcId="{68E3881B-1F73-4818-8FD8-AA49FF66C613}" destId="{CC295019-6777-4671-A65F-133C83002B98}" srcOrd="0" destOrd="0" presId="urn:microsoft.com/office/officeart/2005/8/layout/hierarchy4"/>
    <dgm:cxn modelId="{E21A929E-82DD-4D77-A900-31CD1DB3C93E}" srcId="{F25EC678-5E9C-470C-9682-5CBC2EFD9B03}" destId="{629AF422-498F-49B1-973C-F435E1EB13A6}" srcOrd="0" destOrd="0" parTransId="{898CF40A-29F2-4F1E-B0D0-EBF8D5A91E3A}" sibTransId="{7F0F8941-82C8-42CE-A376-496415B322D3}"/>
    <dgm:cxn modelId="{C3A9CA41-EF79-412F-BA32-D9592BE13675}" type="presOf" srcId="{F25EC678-5E9C-470C-9682-5CBC2EFD9B03}" destId="{D41FEB3B-CEB0-4CC8-8FFD-6D103B042DC0}" srcOrd="0" destOrd="0" presId="urn:microsoft.com/office/officeart/2005/8/layout/hierarchy4"/>
    <dgm:cxn modelId="{61169ED2-9B60-4BD1-A080-C017442DFB8F}" srcId="{DB436AD7-0A6B-4540-ABDD-17B879BF0C5E}" destId="{68E3881B-1F73-4818-8FD8-AA49FF66C613}" srcOrd="0" destOrd="0" parTransId="{B10BFE00-9A37-444A-8B6D-222746A550F1}" sibTransId="{D0A2E2F9-5E31-4BCE-A176-B6E3343ED0A3}"/>
    <dgm:cxn modelId="{1788EC4F-5398-476E-91BA-B13CA748BCB1}" srcId="{629AF422-498F-49B1-973C-F435E1EB13A6}" destId="{9849B4E8-9FBB-4289-87E0-00AF26F0D6B2}" srcOrd="1" destOrd="0" parTransId="{01D2F8F2-1D3E-4420-A176-C5BEA6F6B849}" sibTransId="{51D2E251-35C9-4600-925F-0BCBF7B2BB6B}"/>
    <dgm:cxn modelId="{46BCC0BE-9E38-42F0-AE99-9AF2E07074B6}" srcId="{F25EC678-5E9C-470C-9682-5CBC2EFD9B03}" destId="{DB436AD7-0A6B-4540-ABDD-17B879BF0C5E}" srcOrd="1" destOrd="0" parTransId="{C15C3333-DBBF-4FAA-9B5B-0F4D31337B13}" sibTransId="{77DDF0E3-477B-4897-BD37-CD1CE8AAF30F}"/>
    <dgm:cxn modelId="{FA8E4543-8737-43B9-B43E-87C04BBD3CE2}" type="presOf" srcId="{F0515CEF-6C32-4978-BF5E-A9D755C2EE02}" destId="{886721F9-03B5-434B-BC0B-BCB2419B600F}" srcOrd="0" destOrd="0" presId="urn:microsoft.com/office/officeart/2005/8/layout/hierarchy4"/>
    <dgm:cxn modelId="{8EE32EA9-40F2-4628-B79E-5933BC0FEC6B}" type="presOf" srcId="{BD56429B-CECF-40BF-A32B-15F40F9DECEF}" destId="{57B4934C-BC5D-47AC-832C-AD7EB63A6E13}" srcOrd="0" destOrd="0" presId="urn:microsoft.com/office/officeart/2005/8/layout/hierarchy4"/>
    <dgm:cxn modelId="{403AA2BE-DF39-4D17-A719-FE9BFEE99B04}" srcId="{F0515CEF-6C32-4978-BF5E-A9D755C2EE02}" destId="{F25EC678-5E9C-470C-9682-5CBC2EFD9B03}" srcOrd="0" destOrd="0" parTransId="{9A503B9C-A527-4648-9A90-F3AB65CFACDA}" sibTransId="{953227C2-D9AE-4D17-98C0-39E2031EBD57}"/>
    <dgm:cxn modelId="{3A718929-2754-44FB-B617-B0AD7A2D2395}" type="presOf" srcId="{DB436AD7-0A6B-4540-ABDD-17B879BF0C5E}" destId="{8CBF2D37-EC96-4DB8-95E8-B1EB36B5E6E2}" srcOrd="0" destOrd="0" presId="urn:microsoft.com/office/officeart/2005/8/layout/hierarchy4"/>
    <dgm:cxn modelId="{F9A5DD85-FC47-45EA-8F76-21574933632A}" srcId="{629AF422-498F-49B1-973C-F435E1EB13A6}" destId="{BD56429B-CECF-40BF-A32B-15F40F9DECEF}" srcOrd="0" destOrd="0" parTransId="{95AED20A-178F-4988-B8F9-A9670B7E0AE8}" sibTransId="{EEE18D58-7618-4749-A0C6-793515648F6F}"/>
    <dgm:cxn modelId="{8ED4ACE1-800D-4339-B53A-C80AA2834BA7}" type="presOf" srcId="{629AF422-498F-49B1-973C-F435E1EB13A6}" destId="{A546EDCF-2B81-4819-8239-04A9A81E3BF2}" srcOrd="0" destOrd="0" presId="urn:microsoft.com/office/officeart/2005/8/layout/hierarchy4"/>
    <dgm:cxn modelId="{CAADD0E0-EBDC-41B4-94C3-3D520AF8398A}" type="presOf" srcId="{9849B4E8-9FBB-4289-87E0-00AF26F0D6B2}" destId="{0FC99FFF-60D0-4799-92CD-194F1CC7EFCD}" srcOrd="0" destOrd="0" presId="urn:microsoft.com/office/officeart/2005/8/layout/hierarchy4"/>
    <dgm:cxn modelId="{6F6D8E22-9AE6-43B5-8571-9BB74E09D501}" type="presParOf" srcId="{886721F9-03B5-434B-BC0B-BCB2419B600F}" destId="{0A16FEC8-FDBF-45E0-8D48-192A8CBFC40C}" srcOrd="0" destOrd="0" presId="urn:microsoft.com/office/officeart/2005/8/layout/hierarchy4"/>
    <dgm:cxn modelId="{AFB0D5E1-23AF-44DF-8094-03344179FF54}" type="presParOf" srcId="{0A16FEC8-FDBF-45E0-8D48-192A8CBFC40C}" destId="{D41FEB3B-CEB0-4CC8-8FFD-6D103B042DC0}" srcOrd="0" destOrd="0" presId="urn:microsoft.com/office/officeart/2005/8/layout/hierarchy4"/>
    <dgm:cxn modelId="{289ACE67-9F45-42D7-9FB6-EE4E60EB2258}" type="presParOf" srcId="{0A16FEC8-FDBF-45E0-8D48-192A8CBFC40C}" destId="{7B746940-8578-4E2C-B28D-4BCEFC87699A}" srcOrd="1" destOrd="0" presId="urn:microsoft.com/office/officeart/2005/8/layout/hierarchy4"/>
    <dgm:cxn modelId="{87782FF3-C65C-4708-A8B7-AA78F0FE3EE9}" type="presParOf" srcId="{0A16FEC8-FDBF-45E0-8D48-192A8CBFC40C}" destId="{1F3C0709-455F-4693-9B21-E5221F96BEE4}" srcOrd="2" destOrd="0" presId="urn:microsoft.com/office/officeart/2005/8/layout/hierarchy4"/>
    <dgm:cxn modelId="{8F2232A2-4200-4AC6-893F-99FAC910EA6C}" type="presParOf" srcId="{1F3C0709-455F-4693-9B21-E5221F96BEE4}" destId="{7E26C62C-2905-44F5-AA51-AC6E909748EF}" srcOrd="0" destOrd="0" presId="urn:microsoft.com/office/officeart/2005/8/layout/hierarchy4"/>
    <dgm:cxn modelId="{DF6F5A02-5A02-4CE7-A6B5-9751E45F59FC}" type="presParOf" srcId="{7E26C62C-2905-44F5-AA51-AC6E909748EF}" destId="{A546EDCF-2B81-4819-8239-04A9A81E3BF2}" srcOrd="0" destOrd="0" presId="urn:microsoft.com/office/officeart/2005/8/layout/hierarchy4"/>
    <dgm:cxn modelId="{080D58CF-24D2-4508-A60C-9A302CE53575}" type="presParOf" srcId="{7E26C62C-2905-44F5-AA51-AC6E909748EF}" destId="{88CA170F-365A-4F4F-A61D-4ABE018022AB}" srcOrd="1" destOrd="0" presId="urn:microsoft.com/office/officeart/2005/8/layout/hierarchy4"/>
    <dgm:cxn modelId="{B631620E-BFCC-4F4E-950C-AFCD3926E70A}" type="presParOf" srcId="{7E26C62C-2905-44F5-AA51-AC6E909748EF}" destId="{04D7E9E7-88D9-4607-9987-442EAEBA3B63}" srcOrd="2" destOrd="0" presId="urn:microsoft.com/office/officeart/2005/8/layout/hierarchy4"/>
    <dgm:cxn modelId="{F8D0A4BB-02EE-4398-81C7-43F6DA10F254}" type="presParOf" srcId="{04D7E9E7-88D9-4607-9987-442EAEBA3B63}" destId="{B0DD8F05-A8C6-4903-90C4-25D996D7241F}" srcOrd="0" destOrd="0" presId="urn:microsoft.com/office/officeart/2005/8/layout/hierarchy4"/>
    <dgm:cxn modelId="{39991AE4-8271-4EDB-9975-AE482F782A7B}" type="presParOf" srcId="{B0DD8F05-A8C6-4903-90C4-25D996D7241F}" destId="{57B4934C-BC5D-47AC-832C-AD7EB63A6E13}" srcOrd="0" destOrd="0" presId="urn:microsoft.com/office/officeart/2005/8/layout/hierarchy4"/>
    <dgm:cxn modelId="{A0FC1B32-8D32-440A-978A-A824CA8DAE29}" type="presParOf" srcId="{B0DD8F05-A8C6-4903-90C4-25D996D7241F}" destId="{D5896E19-BA49-4CA8-BD01-F35735B7FBB9}" srcOrd="1" destOrd="0" presId="urn:microsoft.com/office/officeart/2005/8/layout/hierarchy4"/>
    <dgm:cxn modelId="{73603853-A83A-4F76-9339-6A6B7FB3496F}" type="presParOf" srcId="{04D7E9E7-88D9-4607-9987-442EAEBA3B63}" destId="{B787621E-1F14-4FF2-A191-C0F02B99FCC8}" srcOrd="1" destOrd="0" presId="urn:microsoft.com/office/officeart/2005/8/layout/hierarchy4"/>
    <dgm:cxn modelId="{080AE03B-2453-4F63-9689-FDB114B3D69B}" type="presParOf" srcId="{04D7E9E7-88D9-4607-9987-442EAEBA3B63}" destId="{08A62424-E5A2-4297-AA2A-E9888E55B3C1}" srcOrd="2" destOrd="0" presId="urn:microsoft.com/office/officeart/2005/8/layout/hierarchy4"/>
    <dgm:cxn modelId="{86156E7C-4409-4F68-9826-99EC02827093}" type="presParOf" srcId="{08A62424-E5A2-4297-AA2A-E9888E55B3C1}" destId="{0FC99FFF-60D0-4799-92CD-194F1CC7EFCD}" srcOrd="0" destOrd="0" presId="urn:microsoft.com/office/officeart/2005/8/layout/hierarchy4"/>
    <dgm:cxn modelId="{85C19020-51E6-4D89-BF54-857B87B6524E}" type="presParOf" srcId="{08A62424-E5A2-4297-AA2A-E9888E55B3C1}" destId="{E15B9B53-25EB-459E-8849-CEDFCAD60253}" srcOrd="1" destOrd="0" presId="urn:microsoft.com/office/officeart/2005/8/layout/hierarchy4"/>
    <dgm:cxn modelId="{C30F9A01-6542-4C23-BF01-E94F8C747AC2}" type="presParOf" srcId="{1F3C0709-455F-4693-9B21-E5221F96BEE4}" destId="{841C57E6-47D0-47F2-9115-2720EF311B75}" srcOrd="1" destOrd="0" presId="urn:microsoft.com/office/officeart/2005/8/layout/hierarchy4"/>
    <dgm:cxn modelId="{E551DF95-F460-4221-8289-1D3CBD82CF9A}" type="presParOf" srcId="{1F3C0709-455F-4693-9B21-E5221F96BEE4}" destId="{96E2E3E1-290D-434C-9A59-3AB6BC79F8C3}" srcOrd="2" destOrd="0" presId="urn:microsoft.com/office/officeart/2005/8/layout/hierarchy4"/>
    <dgm:cxn modelId="{43A3A2B6-1B04-4079-A482-1814639D5C73}" type="presParOf" srcId="{96E2E3E1-290D-434C-9A59-3AB6BC79F8C3}" destId="{8CBF2D37-EC96-4DB8-95E8-B1EB36B5E6E2}" srcOrd="0" destOrd="0" presId="urn:microsoft.com/office/officeart/2005/8/layout/hierarchy4"/>
    <dgm:cxn modelId="{4FD54A02-102A-4DB9-B65C-C31757BAE96E}" type="presParOf" srcId="{96E2E3E1-290D-434C-9A59-3AB6BC79F8C3}" destId="{1BA10D3E-1F78-43BF-8BAE-7586EFF0191A}" srcOrd="1" destOrd="0" presId="urn:microsoft.com/office/officeart/2005/8/layout/hierarchy4"/>
    <dgm:cxn modelId="{0FF90427-22CE-4E7C-A744-28346900C6B3}" type="presParOf" srcId="{96E2E3E1-290D-434C-9A59-3AB6BC79F8C3}" destId="{C7DAEE14-3E82-4E6E-8811-CD56BF094ECF}" srcOrd="2" destOrd="0" presId="urn:microsoft.com/office/officeart/2005/8/layout/hierarchy4"/>
    <dgm:cxn modelId="{C0A94E9F-07DB-44C1-B186-C59080DEA018}" type="presParOf" srcId="{C7DAEE14-3E82-4E6E-8811-CD56BF094ECF}" destId="{B4823F52-2178-4894-8D08-6B556332D79D}" srcOrd="0" destOrd="0" presId="urn:microsoft.com/office/officeart/2005/8/layout/hierarchy4"/>
    <dgm:cxn modelId="{BAA6FBA9-3896-4926-B530-67ECA2F3A9A4}" type="presParOf" srcId="{B4823F52-2178-4894-8D08-6B556332D79D}" destId="{CC295019-6777-4671-A65F-133C83002B98}" srcOrd="0" destOrd="0" presId="urn:microsoft.com/office/officeart/2005/8/layout/hierarchy4"/>
    <dgm:cxn modelId="{DD570C6C-225A-49DD-9457-DA8F8F1BA994}" type="presParOf" srcId="{B4823F52-2178-4894-8D08-6B556332D79D}" destId="{4D47A206-D2BD-477C-8F23-B22695571308}"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23D13E74-5332-4714-B234-3CCC215945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PH"/>
        </a:p>
      </dgm:t>
    </dgm:pt>
    <dgm:pt modelId="{70C19F36-C135-4093-8C7A-2A34759379BE}">
      <dgm:prSet phldrT="[Text]"/>
      <dgm:spPr/>
      <dgm:t>
        <a:bodyPr/>
        <a:lstStyle/>
        <a:p>
          <a:r>
            <a:rPr lang="en-US" dirty="0" err="1" smtClean="0"/>
            <a:t>Papamicheal</a:t>
          </a:r>
          <a:r>
            <a:rPr lang="en-US" dirty="0" smtClean="0"/>
            <a:t>, </a:t>
          </a:r>
          <a:r>
            <a:rPr lang="en-US" dirty="0" err="1" smtClean="0"/>
            <a:t>Pillai</a:t>
          </a:r>
          <a:r>
            <a:rPr lang="en-US" dirty="0" smtClean="0"/>
            <a:t>, and </a:t>
          </a:r>
          <a:r>
            <a:rPr lang="en-US" dirty="0" err="1" smtClean="0"/>
            <a:t>Yoong</a:t>
          </a:r>
          <a:r>
            <a:rPr lang="en-US" dirty="0" smtClean="0"/>
            <a:t> (2009) </a:t>
          </a:r>
          <a:endParaRPr lang="en-PH" dirty="0"/>
        </a:p>
      </dgm:t>
    </dgm:pt>
    <dgm:pt modelId="{FD964979-CD61-4E1E-8F8C-DDC4001C2938}" type="parTrans" cxnId="{3B2221F5-D84D-4751-ADF3-735B1AB9EC0F}">
      <dgm:prSet/>
      <dgm:spPr/>
      <dgm:t>
        <a:bodyPr/>
        <a:lstStyle/>
        <a:p>
          <a:endParaRPr lang="en-PH"/>
        </a:p>
      </dgm:t>
    </dgm:pt>
    <dgm:pt modelId="{3731693F-3BBC-46EC-9E3E-28D6D7E82E47}" type="sibTrans" cxnId="{3B2221F5-D84D-4751-ADF3-735B1AB9EC0F}">
      <dgm:prSet/>
      <dgm:spPr/>
      <dgm:t>
        <a:bodyPr/>
        <a:lstStyle/>
        <a:p>
          <a:endParaRPr lang="en-PH"/>
        </a:p>
      </dgm:t>
    </dgm:pt>
    <dgm:pt modelId="{5F311FE8-825C-4F3E-8C65-E35C93769EF7}">
      <dgm:prSet phldrT="[Text]"/>
      <dgm:spPr/>
      <dgm:t>
        <a:bodyPr/>
        <a:lstStyle/>
        <a:p>
          <a:r>
            <a:rPr lang="en-US" dirty="0" smtClean="0"/>
            <a:t>Bowman and </a:t>
          </a:r>
          <a:r>
            <a:rPr lang="en-US" dirty="0" err="1" smtClean="0"/>
            <a:t>Ruchala</a:t>
          </a:r>
          <a:r>
            <a:rPr lang="en-US" dirty="0" smtClean="0"/>
            <a:t> (2005) </a:t>
          </a:r>
          <a:endParaRPr lang="en-PH" dirty="0"/>
        </a:p>
      </dgm:t>
    </dgm:pt>
    <dgm:pt modelId="{AF750B87-9767-4E14-965D-3A5553AE7925}" type="parTrans" cxnId="{E085B298-71D3-49CC-916C-A623EB17659A}">
      <dgm:prSet/>
      <dgm:spPr/>
      <dgm:t>
        <a:bodyPr/>
        <a:lstStyle/>
        <a:p>
          <a:endParaRPr lang="en-PH"/>
        </a:p>
      </dgm:t>
    </dgm:pt>
    <dgm:pt modelId="{FA94E721-4A0D-4553-B481-BA92F16CF276}" type="sibTrans" cxnId="{E085B298-71D3-49CC-916C-A623EB17659A}">
      <dgm:prSet/>
      <dgm:spPr/>
      <dgm:t>
        <a:bodyPr/>
        <a:lstStyle/>
        <a:p>
          <a:endParaRPr lang="en-PH"/>
        </a:p>
      </dgm:t>
    </dgm:pt>
    <dgm:pt modelId="{00FFA559-BB9C-4CE2-88E5-CFD2C6043461}">
      <dgm:prSet phldrT="[Text]"/>
      <dgm:spPr/>
      <dgm:t>
        <a:bodyPr/>
        <a:lstStyle/>
        <a:p>
          <a:r>
            <a:rPr lang="en-US" dirty="0" smtClean="0"/>
            <a:t>Hunter (2008) </a:t>
          </a:r>
          <a:endParaRPr lang="en-PH" dirty="0"/>
        </a:p>
      </dgm:t>
    </dgm:pt>
    <dgm:pt modelId="{006E4B0F-CFB1-4B7E-B698-8756AAC4F1C7}" type="parTrans" cxnId="{32E11FB3-027E-4640-B3D8-7103B7D0ADA1}">
      <dgm:prSet/>
      <dgm:spPr/>
      <dgm:t>
        <a:bodyPr/>
        <a:lstStyle/>
        <a:p>
          <a:endParaRPr lang="en-PH"/>
        </a:p>
      </dgm:t>
    </dgm:pt>
    <dgm:pt modelId="{CE416088-DC09-454E-A0C0-3DBD26FF7167}" type="sibTrans" cxnId="{32E11FB3-027E-4640-B3D8-7103B7D0ADA1}">
      <dgm:prSet/>
      <dgm:spPr/>
      <dgm:t>
        <a:bodyPr/>
        <a:lstStyle/>
        <a:p>
          <a:endParaRPr lang="en-PH"/>
        </a:p>
      </dgm:t>
    </dgm:pt>
    <dgm:pt modelId="{4FFC95F0-AB3C-4424-8E4D-DD5796B52002}">
      <dgm:prSet/>
      <dgm:spPr/>
      <dgm:t>
        <a:bodyPr/>
        <a:lstStyle/>
        <a:p>
          <a:r>
            <a:rPr lang="en-US" dirty="0" smtClean="0"/>
            <a:t>dealt with obstetric and fetal outcomes</a:t>
          </a:r>
          <a:endParaRPr lang="en-PH" dirty="0"/>
        </a:p>
      </dgm:t>
    </dgm:pt>
    <dgm:pt modelId="{3CDC1DB3-C4DD-434D-BFC3-8996F58E7CDB}" type="parTrans" cxnId="{3360BC16-2198-42B0-B345-377DD3AA74CD}">
      <dgm:prSet/>
      <dgm:spPr/>
      <dgm:t>
        <a:bodyPr/>
        <a:lstStyle/>
        <a:p>
          <a:endParaRPr lang="en-PH"/>
        </a:p>
      </dgm:t>
    </dgm:pt>
    <dgm:pt modelId="{200C1BEC-5B36-434F-AC24-5A5875563CD0}" type="sibTrans" cxnId="{3360BC16-2198-42B0-B345-377DD3AA74CD}">
      <dgm:prSet/>
      <dgm:spPr/>
      <dgm:t>
        <a:bodyPr/>
        <a:lstStyle/>
        <a:p>
          <a:endParaRPr lang="en-PH"/>
        </a:p>
      </dgm:t>
    </dgm:pt>
    <dgm:pt modelId="{810497AD-C70E-456C-80B3-2D9946782C5F}">
      <dgm:prSet/>
      <dgm:spPr/>
      <dgm:t>
        <a:bodyPr/>
        <a:lstStyle/>
        <a:p>
          <a:r>
            <a:rPr lang="en-US" smtClean="0"/>
            <a:t>postpartum learning needs</a:t>
          </a:r>
          <a:endParaRPr lang="en-PH"/>
        </a:p>
      </dgm:t>
    </dgm:pt>
    <dgm:pt modelId="{9ADB30F6-0C4E-4DE0-9532-6AEF934EC2D3}" type="parTrans" cxnId="{6EB62313-054B-42A5-A5D6-327FCFD0E646}">
      <dgm:prSet/>
      <dgm:spPr/>
      <dgm:t>
        <a:bodyPr/>
        <a:lstStyle/>
        <a:p>
          <a:endParaRPr lang="en-PH"/>
        </a:p>
      </dgm:t>
    </dgm:pt>
    <dgm:pt modelId="{6C0B6063-6A5A-49DA-9C3C-DD403676C5FB}" type="sibTrans" cxnId="{6EB62313-054B-42A5-A5D6-327FCFD0E646}">
      <dgm:prSet/>
      <dgm:spPr/>
      <dgm:t>
        <a:bodyPr/>
        <a:lstStyle/>
        <a:p>
          <a:endParaRPr lang="en-PH"/>
        </a:p>
      </dgm:t>
    </dgm:pt>
    <dgm:pt modelId="{E2381DEF-64A8-4AB6-BE9B-61EF55266A55}">
      <dgm:prSet/>
      <dgm:spPr/>
      <dgm:t>
        <a:bodyPr/>
        <a:lstStyle/>
        <a:p>
          <a:r>
            <a:rPr lang="en-US" smtClean="0"/>
            <a:t>postnatal care and breastfeeding</a:t>
          </a:r>
          <a:endParaRPr lang="en-PH"/>
        </a:p>
      </dgm:t>
    </dgm:pt>
    <dgm:pt modelId="{D47C048B-924D-4576-8AB3-84322AD16647}" type="parTrans" cxnId="{BA3CD62A-B262-41E3-BFDF-663AFD94446A}">
      <dgm:prSet/>
      <dgm:spPr/>
      <dgm:t>
        <a:bodyPr/>
        <a:lstStyle/>
        <a:p>
          <a:endParaRPr lang="en-PH"/>
        </a:p>
      </dgm:t>
    </dgm:pt>
    <dgm:pt modelId="{F1E471E9-3B29-4C99-A72F-984EB6A2BE1F}" type="sibTrans" cxnId="{BA3CD62A-B262-41E3-BFDF-663AFD94446A}">
      <dgm:prSet/>
      <dgm:spPr/>
      <dgm:t>
        <a:bodyPr/>
        <a:lstStyle/>
        <a:p>
          <a:endParaRPr lang="en-PH"/>
        </a:p>
      </dgm:t>
    </dgm:pt>
    <dgm:pt modelId="{C77F1876-5DC1-4307-985E-056D07BE6BF5}">
      <dgm:prSet/>
      <dgm:spPr/>
      <dgm:t>
        <a:bodyPr/>
        <a:lstStyle/>
        <a:p>
          <a:r>
            <a:rPr lang="en-US" dirty="0" smtClean="0"/>
            <a:t>McDonald et al. (2008) </a:t>
          </a:r>
          <a:endParaRPr lang="en-PH" dirty="0"/>
        </a:p>
      </dgm:t>
    </dgm:pt>
    <dgm:pt modelId="{8EA121A7-DF45-43FD-85A2-3FC9E31FDEBF}" type="parTrans" cxnId="{47D2A80B-C108-47D9-A130-8A631E4E291E}">
      <dgm:prSet/>
      <dgm:spPr/>
      <dgm:t>
        <a:bodyPr/>
        <a:lstStyle/>
        <a:p>
          <a:endParaRPr lang="en-PH"/>
        </a:p>
      </dgm:t>
    </dgm:pt>
    <dgm:pt modelId="{23F55217-482D-4FCD-8039-5AFC2DD60A89}" type="sibTrans" cxnId="{47D2A80B-C108-47D9-A130-8A631E4E291E}">
      <dgm:prSet/>
      <dgm:spPr/>
      <dgm:t>
        <a:bodyPr/>
        <a:lstStyle/>
        <a:p>
          <a:endParaRPr lang="en-PH"/>
        </a:p>
      </dgm:t>
    </dgm:pt>
    <dgm:pt modelId="{83AD4E4C-2231-4E15-8873-85DED9731859}">
      <dgm:prSet/>
      <dgm:spPr/>
      <dgm:t>
        <a:bodyPr/>
        <a:lstStyle/>
        <a:p>
          <a:r>
            <a:rPr lang="en-US" smtClean="0"/>
            <a:t>socially-inclusive strategy designed to be applied not only to teenage mothers, but also to their families</a:t>
          </a:r>
          <a:endParaRPr lang="en-PH"/>
        </a:p>
      </dgm:t>
    </dgm:pt>
    <dgm:pt modelId="{D5C27F73-1EA7-4318-B8DC-E48A3AE3E6E9}" type="parTrans" cxnId="{2373DF15-DD4C-4921-B01C-9AFFD2629757}">
      <dgm:prSet/>
      <dgm:spPr/>
    </dgm:pt>
    <dgm:pt modelId="{CB74182F-6675-46B4-8522-C44487761C2D}" type="sibTrans" cxnId="{2373DF15-DD4C-4921-B01C-9AFFD2629757}">
      <dgm:prSet/>
      <dgm:spPr/>
    </dgm:pt>
    <dgm:pt modelId="{8605EC59-4BC9-4976-A293-3ED9CD89D778}">
      <dgm:prSet/>
      <dgm:spPr/>
      <dgm:t>
        <a:bodyPr/>
        <a:lstStyle/>
        <a:p>
          <a:r>
            <a:rPr lang="en-US" smtClean="0"/>
            <a:t>Mayers, Hager-Budny, and Buckner (2008)</a:t>
          </a:r>
          <a:endParaRPr lang="en-PH"/>
        </a:p>
      </dgm:t>
    </dgm:pt>
    <dgm:pt modelId="{AA4ECF27-F0C1-467C-B2F0-C3BB2B58C6FC}" type="parTrans" cxnId="{5D717749-6E21-4072-B742-C10EEFA674B8}">
      <dgm:prSet/>
      <dgm:spPr/>
      <dgm:t>
        <a:bodyPr/>
        <a:lstStyle/>
        <a:p>
          <a:endParaRPr lang="en-PH"/>
        </a:p>
      </dgm:t>
    </dgm:pt>
    <dgm:pt modelId="{D4453220-4168-4EC1-9694-B9490A87028A}" type="sibTrans" cxnId="{5D717749-6E21-4072-B742-C10EEFA674B8}">
      <dgm:prSet/>
      <dgm:spPr/>
      <dgm:t>
        <a:bodyPr/>
        <a:lstStyle/>
        <a:p>
          <a:endParaRPr lang="en-PH"/>
        </a:p>
      </dgm:t>
    </dgm:pt>
    <dgm:pt modelId="{E8E337DC-64AD-4800-8230-A03E43E75FC6}">
      <dgm:prSet/>
      <dgm:spPr/>
      <dgm:t>
        <a:bodyPr/>
        <a:lstStyle/>
        <a:p>
          <a:r>
            <a:rPr lang="en-US" smtClean="0"/>
            <a:t>mother-infant intervention</a:t>
          </a:r>
          <a:endParaRPr lang="en-PH"/>
        </a:p>
      </dgm:t>
    </dgm:pt>
    <dgm:pt modelId="{9516E618-7F73-4651-B694-2B42C5AB48CC}" type="parTrans" cxnId="{F0832002-D9CA-4100-B269-5FFC15CF8B52}">
      <dgm:prSet/>
      <dgm:spPr/>
    </dgm:pt>
    <dgm:pt modelId="{9832E6AA-674A-4809-9CDD-1C65B570FEAB}" type="sibTrans" cxnId="{F0832002-D9CA-4100-B269-5FFC15CF8B52}">
      <dgm:prSet/>
      <dgm:spPr/>
    </dgm:pt>
    <dgm:pt modelId="{1D4723A9-B98D-4983-9ACD-4552818F3CA3}" type="pres">
      <dgm:prSet presAssocID="{23D13E74-5332-4714-B234-3CCC2159457E}" presName="linear" presStyleCnt="0">
        <dgm:presLayoutVars>
          <dgm:dir/>
          <dgm:animLvl val="lvl"/>
          <dgm:resizeHandles val="exact"/>
        </dgm:presLayoutVars>
      </dgm:prSet>
      <dgm:spPr/>
    </dgm:pt>
    <dgm:pt modelId="{747EE7F7-A7F5-411A-9478-D9990BAC5105}" type="pres">
      <dgm:prSet presAssocID="{70C19F36-C135-4093-8C7A-2A34759379BE}" presName="parentLin" presStyleCnt="0"/>
      <dgm:spPr/>
    </dgm:pt>
    <dgm:pt modelId="{AF651FC3-A583-4405-AC71-C5B57C625184}" type="pres">
      <dgm:prSet presAssocID="{70C19F36-C135-4093-8C7A-2A34759379BE}" presName="parentLeftMargin" presStyleLbl="node1" presStyleIdx="0" presStyleCnt="5"/>
      <dgm:spPr/>
    </dgm:pt>
    <dgm:pt modelId="{49BE063F-E21B-4679-8E80-B10E3C889504}" type="pres">
      <dgm:prSet presAssocID="{70C19F36-C135-4093-8C7A-2A34759379BE}" presName="parentText" presStyleLbl="node1" presStyleIdx="0" presStyleCnt="5">
        <dgm:presLayoutVars>
          <dgm:chMax val="0"/>
          <dgm:bulletEnabled val="1"/>
        </dgm:presLayoutVars>
      </dgm:prSet>
      <dgm:spPr/>
      <dgm:t>
        <a:bodyPr/>
        <a:lstStyle/>
        <a:p>
          <a:endParaRPr lang="en-PH"/>
        </a:p>
      </dgm:t>
    </dgm:pt>
    <dgm:pt modelId="{898AA373-19F3-4E25-8578-FC273E832CA4}" type="pres">
      <dgm:prSet presAssocID="{70C19F36-C135-4093-8C7A-2A34759379BE}" presName="negativeSpace" presStyleCnt="0"/>
      <dgm:spPr/>
    </dgm:pt>
    <dgm:pt modelId="{EBC4C372-0C2B-4939-9016-77AFF4AE6D6C}" type="pres">
      <dgm:prSet presAssocID="{70C19F36-C135-4093-8C7A-2A34759379BE}" presName="childText" presStyleLbl="conFgAcc1" presStyleIdx="0" presStyleCnt="5">
        <dgm:presLayoutVars>
          <dgm:bulletEnabled val="1"/>
        </dgm:presLayoutVars>
      </dgm:prSet>
      <dgm:spPr/>
      <dgm:t>
        <a:bodyPr/>
        <a:lstStyle/>
        <a:p>
          <a:endParaRPr lang="en-PH"/>
        </a:p>
      </dgm:t>
    </dgm:pt>
    <dgm:pt modelId="{B40BF5D7-98AE-40D2-A800-D1536F2AAD9C}" type="pres">
      <dgm:prSet presAssocID="{3731693F-3BBC-46EC-9E3E-28D6D7E82E47}" presName="spaceBetweenRectangles" presStyleCnt="0"/>
      <dgm:spPr/>
    </dgm:pt>
    <dgm:pt modelId="{187FEF15-D8A5-4955-AC36-FEE88B5C8D0D}" type="pres">
      <dgm:prSet presAssocID="{5F311FE8-825C-4F3E-8C65-E35C93769EF7}" presName="parentLin" presStyleCnt="0"/>
      <dgm:spPr/>
    </dgm:pt>
    <dgm:pt modelId="{CA8BD2FA-4236-4CA5-944A-B8E1A3991DFA}" type="pres">
      <dgm:prSet presAssocID="{5F311FE8-825C-4F3E-8C65-E35C93769EF7}" presName="parentLeftMargin" presStyleLbl="node1" presStyleIdx="0" presStyleCnt="5"/>
      <dgm:spPr/>
    </dgm:pt>
    <dgm:pt modelId="{AB6DB0C3-5F6A-4D12-B272-766035E22A23}" type="pres">
      <dgm:prSet presAssocID="{5F311FE8-825C-4F3E-8C65-E35C93769EF7}" presName="parentText" presStyleLbl="node1" presStyleIdx="1" presStyleCnt="5">
        <dgm:presLayoutVars>
          <dgm:chMax val="0"/>
          <dgm:bulletEnabled val="1"/>
        </dgm:presLayoutVars>
      </dgm:prSet>
      <dgm:spPr/>
      <dgm:t>
        <a:bodyPr/>
        <a:lstStyle/>
        <a:p>
          <a:endParaRPr lang="en-PH"/>
        </a:p>
      </dgm:t>
    </dgm:pt>
    <dgm:pt modelId="{B8D9F8CB-20D5-495B-8CDD-5A3F0E790EBF}" type="pres">
      <dgm:prSet presAssocID="{5F311FE8-825C-4F3E-8C65-E35C93769EF7}" presName="negativeSpace" presStyleCnt="0"/>
      <dgm:spPr/>
    </dgm:pt>
    <dgm:pt modelId="{F3985D22-387F-479E-A6C8-4830260C45C4}" type="pres">
      <dgm:prSet presAssocID="{5F311FE8-825C-4F3E-8C65-E35C93769EF7}" presName="childText" presStyleLbl="conFgAcc1" presStyleIdx="1" presStyleCnt="5">
        <dgm:presLayoutVars>
          <dgm:bulletEnabled val="1"/>
        </dgm:presLayoutVars>
      </dgm:prSet>
      <dgm:spPr/>
    </dgm:pt>
    <dgm:pt modelId="{D0D55552-E177-446D-9936-74F2033311A8}" type="pres">
      <dgm:prSet presAssocID="{FA94E721-4A0D-4553-B481-BA92F16CF276}" presName="spaceBetweenRectangles" presStyleCnt="0"/>
      <dgm:spPr/>
    </dgm:pt>
    <dgm:pt modelId="{E69836B4-005F-4F06-AB46-096357D6A621}" type="pres">
      <dgm:prSet presAssocID="{00FFA559-BB9C-4CE2-88E5-CFD2C6043461}" presName="parentLin" presStyleCnt="0"/>
      <dgm:spPr/>
    </dgm:pt>
    <dgm:pt modelId="{33D80C1D-7C96-4A7B-9F56-B2BEBE7A731E}" type="pres">
      <dgm:prSet presAssocID="{00FFA559-BB9C-4CE2-88E5-CFD2C6043461}" presName="parentLeftMargin" presStyleLbl="node1" presStyleIdx="1" presStyleCnt="5"/>
      <dgm:spPr/>
    </dgm:pt>
    <dgm:pt modelId="{C91F8EFF-7A2D-440C-A66B-78AF927E659B}" type="pres">
      <dgm:prSet presAssocID="{00FFA559-BB9C-4CE2-88E5-CFD2C6043461}" presName="parentText" presStyleLbl="node1" presStyleIdx="2" presStyleCnt="5">
        <dgm:presLayoutVars>
          <dgm:chMax val="0"/>
          <dgm:bulletEnabled val="1"/>
        </dgm:presLayoutVars>
      </dgm:prSet>
      <dgm:spPr/>
      <dgm:t>
        <a:bodyPr/>
        <a:lstStyle/>
        <a:p>
          <a:endParaRPr lang="en-PH"/>
        </a:p>
      </dgm:t>
    </dgm:pt>
    <dgm:pt modelId="{D76B7D5A-66F2-44C7-8453-CD501C7EA984}" type="pres">
      <dgm:prSet presAssocID="{00FFA559-BB9C-4CE2-88E5-CFD2C6043461}" presName="negativeSpace" presStyleCnt="0"/>
      <dgm:spPr/>
    </dgm:pt>
    <dgm:pt modelId="{30223ECE-56AC-4893-B884-3BBC7088FE4C}" type="pres">
      <dgm:prSet presAssocID="{00FFA559-BB9C-4CE2-88E5-CFD2C6043461}" presName="childText" presStyleLbl="conFgAcc1" presStyleIdx="2" presStyleCnt="5">
        <dgm:presLayoutVars>
          <dgm:bulletEnabled val="1"/>
        </dgm:presLayoutVars>
      </dgm:prSet>
      <dgm:spPr/>
    </dgm:pt>
    <dgm:pt modelId="{59268E45-BB65-457B-8678-CAB94039D725}" type="pres">
      <dgm:prSet presAssocID="{CE416088-DC09-454E-A0C0-3DBD26FF7167}" presName="spaceBetweenRectangles" presStyleCnt="0"/>
      <dgm:spPr/>
    </dgm:pt>
    <dgm:pt modelId="{F8B11B72-F6B9-4E7C-9FCA-0287BB5A204A}" type="pres">
      <dgm:prSet presAssocID="{C77F1876-5DC1-4307-985E-056D07BE6BF5}" presName="parentLin" presStyleCnt="0"/>
      <dgm:spPr/>
    </dgm:pt>
    <dgm:pt modelId="{247EEC86-524A-4885-AE57-15001578DD80}" type="pres">
      <dgm:prSet presAssocID="{C77F1876-5DC1-4307-985E-056D07BE6BF5}" presName="parentLeftMargin" presStyleLbl="node1" presStyleIdx="2" presStyleCnt="5"/>
      <dgm:spPr/>
    </dgm:pt>
    <dgm:pt modelId="{1DEC1E78-7A97-424E-8B0B-319897F9B8D5}" type="pres">
      <dgm:prSet presAssocID="{C77F1876-5DC1-4307-985E-056D07BE6BF5}" presName="parentText" presStyleLbl="node1" presStyleIdx="3" presStyleCnt="5">
        <dgm:presLayoutVars>
          <dgm:chMax val="0"/>
          <dgm:bulletEnabled val="1"/>
        </dgm:presLayoutVars>
      </dgm:prSet>
      <dgm:spPr/>
    </dgm:pt>
    <dgm:pt modelId="{13431B40-A290-477F-A786-8FC3435DE02B}" type="pres">
      <dgm:prSet presAssocID="{C77F1876-5DC1-4307-985E-056D07BE6BF5}" presName="negativeSpace" presStyleCnt="0"/>
      <dgm:spPr/>
    </dgm:pt>
    <dgm:pt modelId="{2390FB24-8E43-4F99-80E9-2F5D435AE738}" type="pres">
      <dgm:prSet presAssocID="{C77F1876-5DC1-4307-985E-056D07BE6BF5}" presName="childText" presStyleLbl="conFgAcc1" presStyleIdx="3" presStyleCnt="5">
        <dgm:presLayoutVars>
          <dgm:bulletEnabled val="1"/>
        </dgm:presLayoutVars>
      </dgm:prSet>
      <dgm:spPr/>
    </dgm:pt>
    <dgm:pt modelId="{A1315F4F-80CE-43BB-B20C-9909571AFF88}" type="pres">
      <dgm:prSet presAssocID="{23F55217-482D-4FCD-8039-5AFC2DD60A89}" presName="spaceBetweenRectangles" presStyleCnt="0"/>
      <dgm:spPr/>
    </dgm:pt>
    <dgm:pt modelId="{57CA10E3-89A4-4FCE-8A91-5216FAD19EDA}" type="pres">
      <dgm:prSet presAssocID="{8605EC59-4BC9-4976-A293-3ED9CD89D778}" presName="parentLin" presStyleCnt="0"/>
      <dgm:spPr/>
    </dgm:pt>
    <dgm:pt modelId="{CA0C35D7-3363-44F0-8006-4258E76FFFD5}" type="pres">
      <dgm:prSet presAssocID="{8605EC59-4BC9-4976-A293-3ED9CD89D778}" presName="parentLeftMargin" presStyleLbl="node1" presStyleIdx="3" presStyleCnt="5"/>
      <dgm:spPr/>
    </dgm:pt>
    <dgm:pt modelId="{45F012A2-48E8-4DBD-9ADE-509E002D6F30}" type="pres">
      <dgm:prSet presAssocID="{8605EC59-4BC9-4976-A293-3ED9CD89D778}" presName="parentText" presStyleLbl="node1" presStyleIdx="4" presStyleCnt="5">
        <dgm:presLayoutVars>
          <dgm:chMax val="0"/>
          <dgm:bulletEnabled val="1"/>
        </dgm:presLayoutVars>
      </dgm:prSet>
      <dgm:spPr/>
    </dgm:pt>
    <dgm:pt modelId="{9F48132B-EA59-4AE8-8E7F-DB3F4E80269E}" type="pres">
      <dgm:prSet presAssocID="{8605EC59-4BC9-4976-A293-3ED9CD89D778}" presName="negativeSpace" presStyleCnt="0"/>
      <dgm:spPr/>
    </dgm:pt>
    <dgm:pt modelId="{A88D9F9D-BA84-4A07-AAFC-6C3E468A5B78}" type="pres">
      <dgm:prSet presAssocID="{8605EC59-4BC9-4976-A293-3ED9CD89D778}" presName="childText" presStyleLbl="conFgAcc1" presStyleIdx="4" presStyleCnt="5">
        <dgm:presLayoutVars>
          <dgm:bulletEnabled val="1"/>
        </dgm:presLayoutVars>
      </dgm:prSet>
      <dgm:spPr/>
    </dgm:pt>
  </dgm:ptLst>
  <dgm:cxnLst>
    <dgm:cxn modelId="{F0832002-D9CA-4100-B269-5FFC15CF8B52}" srcId="{8605EC59-4BC9-4976-A293-3ED9CD89D778}" destId="{E8E337DC-64AD-4800-8230-A03E43E75FC6}" srcOrd="0" destOrd="0" parTransId="{9516E618-7F73-4651-B694-2B42C5AB48CC}" sibTransId="{9832E6AA-674A-4809-9CDD-1C65B570FEAB}"/>
    <dgm:cxn modelId="{1514AC83-76A4-4CC3-9AC7-6E588787D185}" type="presOf" srcId="{4FFC95F0-AB3C-4424-8E4D-DD5796B52002}" destId="{EBC4C372-0C2B-4939-9016-77AFF4AE6D6C}" srcOrd="0" destOrd="0" presId="urn:microsoft.com/office/officeart/2005/8/layout/list1"/>
    <dgm:cxn modelId="{6EB62313-054B-42A5-A5D6-327FCFD0E646}" srcId="{5F311FE8-825C-4F3E-8C65-E35C93769EF7}" destId="{810497AD-C70E-456C-80B3-2D9946782C5F}" srcOrd="0" destOrd="0" parTransId="{9ADB30F6-0C4E-4DE0-9532-6AEF934EC2D3}" sibTransId="{6C0B6063-6A5A-49DA-9C3C-DD403676C5FB}"/>
    <dgm:cxn modelId="{3B2221F5-D84D-4751-ADF3-735B1AB9EC0F}" srcId="{23D13E74-5332-4714-B234-3CCC2159457E}" destId="{70C19F36-C135-4093-8C7A-2A34759379BE}" srcOrd="0" destOrd="0" parTransId="{FD964979-CD61-4E1E-8F8C-DDC4001C2938}" sibTransId="{3731693F-3BBC-46EC-9E3E-28D6D7E82E47}"/>
    <dgm:cxn modelId="{13FA587B-003D-475E-91B5-A960F545AE66}" type="presOf" srcId="{23D13E74-5332-4714-B234-3CCC2159457E}" destId="{1D4723A9-B98D-4983-9ACD-4552818F3CA3}" srcOrd="0" destOrd="0" presId="urn:microsoft.com/office/officeart/2005/8/layout/list1"/>
    <dgm:cxn modelId="{CD5258CD-AACC-4C61-92BC-E1D5B5E92DDC}" type="presOf" srcId="{810497AD-C70E-456C-80B3-2D9946782C5F}" destId="{F3985D22-387F-479E-A6C8-4830260C45C4}" srcOrd="0" destOrd="0" presId="urn:microsoft.com/office/officeart/2005/8/layout/list1"/>
    <dgm:cxn modelId="{249AC3DE-4D40-4132-8334-9D4D6783F85E}" type="presOf" srcId="{8605EC59-4BC9-4976-A293-3ED9CD89D778}" destId="{45F012A2-48E8-4DBD-9ADE-509E002D6F30}" srcOrd="1" destOrd="0" presId="urn:microsoft.com/office/officeart/2005/8/layout/list1"/>
    <dgm:cxn modelId="{386CB74A-4FD8-4A79-9BBF-EA10BA863C87}" type="presOf" srcId="{C77F1876-5DC1-4307-985E-056D07BE6BF5}" destId="{1DEC1E78-7A97-424E-8B0B-319897F9B8D5}" srcOrd="1" destOrd="0" presId="urn:microsoft.com/office/officeart/2005/8/layout/list1"/>
    <dgm:cxn modelId="{C262AA3A-E394-4B18-A81D-43A42807C2D0}" type="presOf" srcId="{70C19F36-C135-4093-8C7A-2A34759379BE}" destId="{49BE063F-E21B-4679-8E80-B10E3C889504}" srcOrd="1" destOrd="0" presId="urn:microsoft.com/office/officeart/2005/8/layout/list1"/>
    <dgm:cxn modelId="{A08DBE33-7095-4C7B-BE34-7BC510D67272}" type="presOf" srcId="{5F311FE8-825C-4F3E-8C65-E35C93769EF7}" destId="{AB6DB0C3-5F6A-4D12-B272-766035E22A23}" srcOrd="1" destOrd="0" presId="urn:microsoft.com/office/officeart/2005/8/layout/list1"/>
    <dgm:cxn modelId="{163B9461-03AB-4F19-9984-038487786ED5}" type="presOf" srcId="{E2381DEF-64A8-4AB6-BE9B-61EF55266A55}" destId="{30223ECE-56AC-4893-B884-3BBC7088FE4C}" srcOrd="0" destOrd="0" presId="urn:microsoft.com/office/officeart/2005/8/layout/list1"/>
    <dgm:cxn modelId="{D2F53522-B9F5-48F0-89F7-25DD19A409D7}" type="presOf" srcId="{83AD4E4C-2231-4E15-8873-85DED9731859}" destId="{2390FB24-8E43-4F99-80E9-2F5D435AE738}" srcOrd="0" destOrd="0" presId="urn:microsoft.com/office/officeart/2005/8/layout/list1"/>
    <dgm:cxn modelId="{E085B298-71D3-49CC-916C-A623EB17659A}" srcId="{23D13E74-5332-4714-B234-3CCC2159457E}" destId="{5F311FE8-825C-4F3E-8C65-E35C93769EF7}" srcOrd="1" destOrd="0" parTransId="{AF750B87-9767-4E14-965D-3A5553AE7925}" sibTransId="{FA94E721-4A0D-4553-B481-BA92F16CF276}"/>
    <dgm:cxn modelId="{D9DF360C-8D9A-4BA7-853D-9105F21BA351}" type="presOf" srcId="{C77F1876-5DC1-4307-985E-056D07BE6BF5}" destId="{247EEC86-524A-4885-AE57-15001578DD80}" srcOrd="0" destOrd="0" presId="urn:microsoft.com/office/officeart/2005/8/layout/list1"/>
    <dgm:cxn modelId="{32E11FB3-027E-4640-B3D8-7103B7D0ADA1}" srcId="{23D13E74-5332-4714-B234-3CCC2159457E}" destId="{00FFA559-BB9C-4CE2-88E5-CFD2C6043461}" srcOrd="2" destOrd="0" parTransId="{006E4B0F-CFB1-4B7E-B698-8756AAC4F1C7}" sibTransId="{CE416088-DC09-454E-A0C0-3DBD26FF7167}"/>
    <dgm:cxn modelId="{BA3CD62A-B262-41E3-BFDF-663AFD94446A}" srcId="{00FFA559-BB9C-4CE2-88E5-CFD2C6043461}" destId="{E2381DEF-64A8-4AB6-BE9B-61EF55266A55}" srcOrd="0" destOrd="0" parTransId="{D47C048B-924D-4576-8AB3-84322AD16647}" sibTransId="{F1E471E9-3B29-4C99-A72F-984EB6A2BE1F}"/>
    <dgm:cxn modelId="{92ABBE96-07F1-4386-A771-16A1EDBAAF43}" type="presOf" srcId="{8605EC59-4BC9-4976-A293-3ED9CD89D778}" destId="{CA0C35D7-3363-44F0-8006-4258E76FFFD5}" srcOrd="0" destOrd="0" presId="urn:microsoft.com/office/officeart/2005/8/layout/list1"/>
    <dgm:cxn modelId="{053F4DA6-78CC-4945-B139-E86860DA7EA7}" type="presOf" srcId="{00FFA559-BB9C-4CE2-88E5-CFD2C6043461}" destId="{C91F8EFF-7A2D-440C-A66B-78AF927E659B}" srcOrd="1" destOrd="0" presId="urn:microsoft.com/office/officeart/2005/8/layout/list1"/>
    <dgm:cxn modelId="{47D2A80B-C108-47D9-A130-8A631E4E291E}" srcId="{23D13E74-5332-4714-B234-3CCC2159457E}" destId="{C77F1876-5DC1-4307-985E-056D07BE6BF5}" srcOrd="3" destOrd="0" parTransId="{8EA121A7-DF45-43FD-85A2-3FC9E31FDEBF}" sibTransId="{23F55217-482D-4FCD-8039-5AFC2DD60A89}"/>
    <dgm:cxn modelId="{2373DF15-DD4C-4921-B01C-9AFFD2629757}" srcId="{C77F1876-5DC1-4307-985E-056D07BE6BF5}" destId="{83AD4E4C-2231-4E15-8873-85DED9731859}" srcOrd="0" destOrd="0" parTransId="{D5C27F73-1EA7-4318-B8DC-E48A3AE3E6E9}" sibTransId="{CB74182F-6675-46B4-8522-C44487761C2D}"/>
    <dgm:cxn modelId="{8AFDD7E3-F85A-488A-A3DB-3AD9BF1C760E}" type="presOf" srcId="{00FFA559-BB9C-4CE2-88E5-CFD2C6043461}" destId="{33D80C1D-7C96-4A7B-9F56-B2BEBE7A731E}" srcOrd="0" destOrd="0" presId="urn:microsoft.com/office/officeart/2005/8/layout/list1"/>
    <dgm:cxn modelId="{5D717749-6E21-4072-B742-C10EEFA674B8}" srcId="{23D13E74-5332-4714-B234-3CCC2159457E}" destId="{8605EC59-4BC9-4976-A293-3ED9CD89D778}" srcOrd="4" destOrd="0" parTransId="{AA4ECF27-F0C1-467C-B2F0-C3BB2B58C6FC}" sibTransId="{D4453220-4168-4EC1-9694-B9490A87028A}"/>
    <dgm:cxn modelId="{3360BC16-2198-42B0-B345-377DD3AA74CD}" srcId="{70C19F36-C135-4093-8C7A-2A34759379BE}" destId="{4FFC95F0-AB3C-4424-8E4D-DD5796B52002}" srcOrd="0" destOrd="0" parTransId="{3CDC1DB3-C4DD-434D-BFC3-8996F58E7CDB}" sibTransId="{200C1BEC-5B36-434F-AC24-5A5875563CD0}"/>
    <dgm:cxn modelId="{8F45E3C3-F3EB-4C18-A361-26A0C793D1F5}" type="presOf" srcId="{E8E337DC-64AD-4800-8230-A03E43E75FC6}" destId="{A88D9F9D-BA84-4A07-AAFC-6C3E468A5B78}" srcOrd="0" destOrd="0" presId="urn:microsoft.com/office/officeart/2005/8/layout/list1"/>
    <dgm:cxn modelId="{79E3AE9A-1BBC-4F62-8E6C-6BA34DE35FC5}" type="presOf" srcId="{70C19F36-C135-4093-8C7A-2A34759379BE}" destId="{AF651FC3-A583-4405-AC71-C5B57C625184}" srcOrd="0" destOrd="0" presId="urn:microsoft.com/office/officeart/2005/8/layout/list1"/>
    <dgm:cxn modelId="{F642DB72-49F3-464B-9EBB-98C36A65247C}" type="presOf" srcId="{5F311FE8-825C-4F3E-8C65-E35C93769EF7}" destId="{CA8BD2FA-4236-4CA5-944A-B8E1A3991DFA}" srcOrd="0" destOrd="0" presId="urn:microsoft.com/office/officeart/2005/8/layout/list1"/>
    <dgm:cxn modelId="{9F04DEA0-5354-4D7D-98D5-7A813B005B26}" type="presParOf" srcId="{1D4723A9-B98D-4983-9ACD-4552818F3CA3}" destId="{747EE7F7-A7F5-411A-9478-D9990BAC5105}" srcOrd="0" destOrd="0" presId="urn:microsoft.com/office/officeart/2005/8/layout/list1"/>
    <dgm:cxn modelId="{4C32211D-5195-40B4-9971-DD5271D1F3A3}" type="presParOf" srcId="{747EE7F7-A7F5-411A-9478-D9990BAC5105}" destId="{AF651FC3-A583-4405-AC71-C5B57C625184}" srcOrd="0" destOrd="0" presId="urn:microsoft.com/office/officeart/2005/8/layout/list1"/>
    <dgm:cxn modelId="{4C4A6B59-4C40-427F-B155-DC21DD608DE1}" type="presParOf" srcId="{747EE7F7-A7F5-411A-9478-D9990BAC5105}" destId="{49BE063F-E21B-4679-8E80-B10E3C889504}" srcOrd="1" destOrd="0" presId="urn:microsoft.com/office/officeart/2005/8/layout/list1"/>
    <dgm:cxn modelId="{F199AD73-9BCA-49BF-BC06-38550D648799}" type="presParOf" srcId="{1D4723A9-B98D-4983-9ACD-4552818F3CA3}" destId="{898AA373-19F3-4E25-8578-FC273E832CA4}" srcOrd="1" destOrd="0" presId="urn:microsoft.com/office/officeart/2005/8/layout/list1"/>
    <dgm:cxn modelId="{0CBF420A-55AD-491C-8FDF-C0DA5E3335C9}" type="presParOf" srcId="{1D4723A9-B98D-4983-9ACD-4552818F3CA3}" destId="{EBC4C372-0C2B-4939-9016-77AFF4AE6D6C}" srcOrd="2" destOrd="0" presId="urn:microsoft.com/office/officeart/2005/8/layout/list1"/>
    <dgm:cxn modelId="{0B616E42-5910-4E59-864E-54FA85352206}" type="presParOf" srcId="{1D4723A9-B98D-4983-9ACD-4552818F3CA3}" destId="{B40BF5D7-98AE-40D2-A800-D1536F2AAD9C}" srcOrd="3" destOrd="0" presId="urn:microsoft.com/office/officeart/2005/8/layout/list1"/>
    <dgm:cxn modelId="{B8383E80-2767-4EF3-9678-FEA0DDB56192}" type="presParOf" srcId="{1D4723A9-B98D-4983-9ACD-4552818F3CA3}" destId="{187FEF15-D8A5-4955-AC36-FEE88B5C8D0D}" srcOrd="4" destOrd="0" presId="urn:microsoft.com/office/officeart/2005/8/layout/list1"/>
    <dgm:cxn modelId="{63C87985-A379-44E7-A9EA-DF97F3B8118B}" type="presParOf" srcId="{187FEF15-D8A5-4955-AC36-FEE88B5C8D0D}" destId="{CA8BD2FA-4236-4CA5-944A-B8E1A3991DFA}" srcOrd="0" destOrd="0" presId="urn:microsoft.com/office/officeart/2005/8/layout/list1"/>
    <dgm:cxn modelId="{A2670E8F-3435-44AE-A300-6D6C479613F5}" type="presParOf" srcId="{187FEF15-D8A5-4955-AC36-FEE88B5C8D0D}" destId="{AB6DB0C3-5F6A-4D12-B272-766035E22A23}" srcOrd="1" destOrd="0" presId="urn:microsoft.com/office/officeart/2005/8/layout/list1"/>
    <dgm:cxn modelId="{2AF9EF01-0CAA-4D1B-B280-D85892AF39EB}" type="presParOf" srcId="{1D4723A9-B98D-4983-9ACD-4552818F3CA3}" destId="{B8D9F8CB-20D5-495B-8CDD-5A3F0E790EBF}" srcOrd="5" destOrd="0" presId="urn:microsoft.com/office/officeart/2005/8/layout/list1"/>
    <dgm:cxn modelId="{915C7F4E-9411-4C65-88BD-CA000973180D}" type="presParOf" srcId="{1D4723A9-B98D-4983-9ACD-4552818F3CA3}" destId="{F3985D22-387F-479E-A6C8-4830260C45C4}" srcOrd="6" destOrd="0" presId="urn:microsoft.com/office/officeart/2005/8/layout/list1"/>
    <dgm:cxn modelId="{57574CD1-EB5F-4CC8-B8F0-1DE79B56B2ED}" type="presParOf" srcId="{1D4723A9-B98D-4983-9ACD-4552818F3CA3}" destId="{D0D55552-E177-446D-9936-74F2033311A8}" srcOrd="7" destOrd="0" presId="urn:microsoft.com/office/officeart/2005/8/layout/list1"/>
    <dgm:cxn modelId="{3983C169-02A5-462C-A44F-271B566C0FE7}" type="presParOf" srcId="{1D4723A9-B98D-4983-9ACD-4552818F3CA3}" destId="{E69836B4-005F-4F06-AB46-096357D6A621}" srcOrd="8" destOrd="0" presId="urn:microsoft.com/office/officeart/2005/8/layout/list1"/>
    <dgm:cxn modelId="{E9AAEF55-B176-430B-A9B4-3DC1A1769F62}" type="presParOf" srcId="{E69836B4-005F-4F06-AB46-096357D6A621}" destId="{33D80C1D-7C96-4A7B-9F56-B2BEBE7A731E}" srcOrd="0" destOrd="0" presId="urn:microsoft.com/office/officeart/2005/8/layout/list1"/>
    <dgm:cxn modelId="{D1FAADD0-75DA-4F8A-8E3E-CCE708B5C153}" type="presParOf" srcId="{E69836B4-005F-4F06-AB46-096357D6A621}" destId="{C91F8EFF-7A2D-440C-A66B-78AF927E659B}" srcOrd="1" destOrd="0" presId="urn:microsoft.com/office/officeart/2005/8/layout/list1"/>
    <dgm:cxn modelId="{3859BD64-AFC3-4112-8394-751C13E59ED4}" type="presParOf" srcId="{1D4723A9-B98D-4983-9ACD-4552818F3CA3}" destId="{D76B7D5A-66F2-44C7-8453-CD501C7EA984}" srcOrd="9" destOrd="0" presId="urn:microsoft.com/office/officeart/2005/8/layout/list1"/>
    <dgm:cxn modelId="{351DCF07-656B-4A23-8BBF-E976003BD708}" type="presParOf" srcId="{1D4723A9-B98D-4983-9ACD-4552818F3CA3}" destId="{30223ECE-56AC-4893-B884-3BBC7088FE4C}" srcOrd="10" destOrd="0" presId="urn:microsoft.com/office/officeart/2005/8/layout/list1"/>
    <dgm:cxn modelId="{3A7CE8AC-5AE3-4DB9-8105-7906045C000A}" type="presParOf" srcId="{1D4723A9-B98D-4983-9ACD-4552818F3CA3}" destId="{59268E45-BB65-457B-8678-CAB94039D725}" srcOrd="11" destOrd="0" presId="urn:microsoft.com/office/officeart/2005/8/layout/list1"/>
    <dgm:cxn modelId="{DB5B4541-F9A3-40AB-A4CB-6E07A7EA0E33}" type="presParOf" srcId="{1D4723A9-B98D-4983-9ACD-4552818F3CA3}" destId="{F8B11B72-F6B9-4E7C-9FCA-0287BB5A204A}" srcOrd="12" destOrd="0" presId="urn:microsoft.com/office/officeart/2005/8/layout/list1"/>
    <dgm:cxn modelId="{CD65078D-B092-4D03-A058-72B45B9AC8E3}" type="presParOf" srcId="{F8B11B72-F6B9-4E7C-9FCA-0287BB5A204A}" destId="{247EEC86-524A-4885-AE57-15001578DD80}" srcOrd="0" destOrd="0" presId="urn:microsoft.com/office/officeart/2005/8/layout/list1"/>
    <dgm:cxn modelId="{F8D255E7-CB50-404C-BEF1-351D3B7CFD27}" type="presParOf" srcId="{F8B11B72-F6B9-4E7C-9FCA-0287BB5A204A}" destId="{1DEC1E78-7A97-424E-8B0B-319897F9B8D5}" srcOrd="1" destOrd="0" presId="urn:microsoft.com/office/officeart/2005/8/layout/list1"/>
    <dgm:cxn modelId="{84E182B4-B537-4F27-BCEB-F8F55B0B7324}" type="presParOf" srcId="{1D4723A9-B98D-4983-9ACD-4552818F3CA3}" destId="{13431B40-A290-477F-A786-8FC3435DE02B}" srcOrd="13" destOrd="0" presId="urn:microsoft.com/office/officeart/2005/8/layout/list1"/>
    <dgm:cxn modelId="{EF3C14FD-EE0C-4F03-ACF7-A770A6775CAC}" type="presParOf" srcId="{1D4723A9-B98D-4983-9ACD-4552818F3CA3}" destId="{2390FB24-8E43-4F99-80E9-2F5D435AE738}" srcOrd="14" destOrd="0" presId="urn:microsoft.com/office/officeart/2005/8/layout/list1"/>
    <dgm:cxn modelId="{466F0416-226B-4D95-8848-E563F2856087}" type="presParOf" srcId="{1D4723A9-B98D-4983-9ACD-4552818F3CA3}" destId="{A1315F4F-80CE-43BB-B20C-9909571AFF88}" srcOrd="15" destOrd="0" presId="urn:microsoft.com/office/officeart/2005/8/layout/list1"/>
    <dgm:cxn modelId="{28B7DDE6-65B9-4BD0-8A4F-4EE3628E5D24}" type="presParOf" srcId="{1D4723A9-B98D-4983-9ACD-4552818F3CA3}" destId="{57CA10E3-89A4-4FCE-8A91-5216FAD19EDA}" srcOrd="16" destOrd="0" presId="urn:microsoft.com/office/officeart/2005/8/layout/list1"/>
    <dgm:cxn modelId="{504D7B60-760E-43BF-B33D-B842AC553B78}" type="presParOf" srcId="{57CA10E3-89A4-4FCE-8A91-5216FAD19EDA}" destId="{CA0C35D7-3363-44F0-8006-4258E76FFFD5}" srcOrd="0" destOrd="0" presId="urn:microsoft.com/office/officeart/2005/8/layout/list1"/>
    <dgm:cxn modelId="{859185CA-B1FC-44EE-BEFE-6B675FAEC62D}" type="presParOf" srcId="{57CA10E3-89A4-4FCE-8A91-5216FAD19EDA}" destId="{45F012A2-48E8-4DBD-9ADE-509E002D6F30}" srcOrd="1" destOrd="0" presId="urn:microsoft.com/office/officeart/2005/8/layout/list1"/>
    <dgm:cxn modelId="{EE20A6B7-83F5-46EE-8EF9-56D75D775F75}" type="presParOf" srcId="{1D4723A9-B98D-4983-9ACD-4552818F3CA3}" destId="{9F48132B-EA59-4AE8-8E7F-DB3F4E80269E}" srcOrd="17" destOrd="0" presId="urn:microsoft.com/office/officeart/2005/8/layout/list1"/>
    <dgm:cxn modelId="{C0FCCBEE-7259-4208-AA93-5B727DCC83EA}" type="presParOf" srcId="{1D4723A9-B98D-4983-9ACD-4552818F3CA3}" destId="{A88D9F9D-BA84-4A07-AAFC-6C3E468A5B78}" srcOrd="18"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10FF49F6-EFA0-48BB-8ACF-909D87B64831}"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PH"/>
        </a:p>
      </dgm:t>
    </dgm:pt>
    <dgm:pt modelId="{6A2AE4EE-B6B2-4325-B9D1-D99F1EBF08ED}">
      <dgm:prSet phldrT="[Text]"/>
      <dgm:spPr/>
      <dgm:t>
        <a:bodyPr/>
        <a:lstStyle/>
        <a:p>
          <a:r>
            <a:rPr lang="en-PH" dirty="0" smtClean="0"/>
            <a:t>Problems of teenage pregnancy start during the process of pregnancy and after birth</a:t>
          </a:r>
          <a:endParaRPr lang="en-PH" dirty="0"/>
        </a:p>
      </dgm:t>
    </dgm:pt>
    <dgm:pt modelId="{96ABA63B-4A1D-4C4E-A37F-A060BE09D138}" type="parTrans" cxnId="{EF2712B5-656C-4C30-A517-A130AA2EA3AA}">
      <dgm:prSet/>
      <dgm:spPr/>
      <dgm:t>
        <a:bodyPr/>
        <a:lstStyle/>
        <a:p>
          <a:endParaRPr lang="en-PH"/>
        </a:p>
      </dgm:t>
    </dgm:pt>
    <dgm:pt modelId="{39FB7921-88CF-4387-8B35-B5DA7C83164A}" type="sibTrans" cxnId="{EF2712B5-656C-4C30-A517-A130AA2EA3AA}">
      <dgm:prSet/>
      <dgm:spPr/>
      <dgm:t>
        <a:bodyPr/>
        <a:lstStyle/>
        <a:p>
          <a:endParaRPr lang="en-PH"/>
        </a:p>
      </dgm:t>
    </dgm:pt>
    <dgm:pt modelId="{D3E78BD7-1032-40C3-AA54-0A41EAC737C0}">
      <dgm:prSet phldrT="[Text]"/>
      <dgm:spPr/>
      <dgm:t>
        <a:bodyPr/>
        <a:lstStyle/>
        <a:p>
          <a:r>
            <a:rPr lang="en-PH" dirty="0" smtClean="0"/>
            <a:t>Depression and panic from these problems could be avoided through the application of proper assistance from family, friends and healthcare workers as well. </a:t>
          </a:r>
          <a:endParaRPr lang="en-PH" dirty="0"/>
        </a:p>
      </dgm:t>
    </dgm:pt>
    <dgm:pt modelId="{E8D076ED-0C29-4923-9D4F-75221D9B45EE}" type="parTrans" cxnId="{F8421C8E-65E0-40E7-9D86-488D96D6A801}">
      <dgm:prSet/>
      <dgm:spPr/>
      <dgm:t>
        <a:bodyPr/>
        <a:lstStyle/>
        <a:p>
          <a:endParaRPr lang="en-PH"/>
        </a:p>
      </dgm:t>
    </dgm:pt>
    <dgm:pt modelId="{4FB14D39-5EDF-4067-9E65-A84A4D998748}" type="sibTrans" cxnId="{F8421C8E-65E0-40E7-9D86-488D96D6A801}">
      <dgm:prSet/>
      <dgm:spPr/>
      <dgm:t>
        <a:bodyPr/>
        <a:lstStyle/>
        <a:p>
          <a:endParaRPr lang="en-PH"/>
        </a:p>
      </dgm:t>
    </dgm:pt>
    <dgm:pt modelId="{A60FE790-4978-480D-8717-07B6202310D8}">
      <dgm:prSet phldrT="[Text]"/>
      <dgm:spPr/>
      <dgm:t>
        <a:bodyPr/>
        <a:lstStyle/>
        <a:p>
          <a:r>
            <a:rPr lang="en-PH" dirty="0" smtClean="0"/>
            <a:t>Resolving the issues involve community support</a:t>
          </a:r>
          <a:endParaRPr lang="en-PH" dirty="0"/>
        </a:p>
      </dgm:t>
    </dgm:pt>
    <dgm:pt modelId="{6A6CCA56-EC2C-4321-88E9-9D914178E82A}" type="parTrans" cxnId="{4D5E9376-2495-4AE3-A38F-3EB090C467E7}">
      <dgm:prSet/>
      <dgm:spPr/>
      <dgm:t>
        <a:bodyPr/>
        <a:lstStyle/>
        <a:p>
          <a:endParaRPr lang="en-PH"/>
        </a:p>
      </dgm:t>
    </dgm:pt>
    <dgm:pt modelId="{2A73CCB0-0098-4DBB-B3BE-EF9C356815C8}" type="sibTrans" cxnId="{4D5E9376-2495-4AE3-A38F-3EB090C467E7}">
      <dgm:prSet/>
      <dgm:spPr/>
      <dgm:t>
        <a:bodyPr/>
        <a:lstStyle/>
        <a:p>
          <a:endParaRPr lang="en-PH"/>
        </a:p>
      </dgm:t>
    </dgm:pt>
    <dgm:pt modelId="{CDD7BAC9-F7C6-4AE2-A83A-3B2B77B17E30}">
      <dgm:prSet phldrT="[Text]"/>
      <dgm:spPr/>
      <dgm:t>
        <a:bodyPr/>
        <a:lstStyle/>
        <a:p>
          <a:r>
            <a:rPr lang="en-PH" dirty="0" smtClean="0"/>
            <a:t>The cooperation of the whole community and not only of the families of the young mothers could help eliminate further problems brought about by teenage pregnancies. </a:t>
          </a:r>
          <a:endParaRPr lang="en-PH" dirty="0"/>
        </a:p>
      </dgm:t>
    </dgm:pt>
    <dgm:pt modelId="{5EE538B6-DEFF-4369-AFBC-410E04512579}" type="parTrans" cxnId="{110FE073-603B-4632-949F-2CB500EA3F79}">
      <dgm:prSet/>
      <dgm:spPr/>
      <dgm:t>
        <a:bodyPr/>
        <a:lstStyle/>
        <a:p>
          <a:endParaRPr lang="en-PH"/>
        </a:p>
      </dgm:t>
    </dgm:pt>
    <dgm:pt modelId="{92CAD56F-A58C-4B6E-B218-97B5DC4C01A9}" type="sibTrans" cxnId="{110FE073-603B-4632-949F-2CB500EA3F79}">
      <dgm:prSet/>
      <dgm:spPr/>
      <dgm:t>
        <a:bodyPr/>
        <a:lstStyle/>
        <a:p>
          <a:endParaRPr lang="en-PH"/>
        </a:p>
      </dgm:t>
    </dgm:pt>
    <dgm:pt modelId="{4C4BF95D-B562-4D10-A70E-9C4EF060CD5C}">
      <dgm:prSet/>
      <dgm:spPr/>
      <dgm:t>
        <a:bodyPr/>
        <a:lstStyle/>
        <a:p>
          <a:r>
            <a:rPr lang="en-PH" dirty="0" smtClean="0"/>
            <a:t>Giving mothers ample knowledge [</a:t>
          </a:r>
          <a:r>
            <a:rPr lang="en-PH" i="1" dirty="0" smtClean="0"/>
            <a:t>through nursing</a:t>
          </a:r>
          <a:r>
            <a:rPr lang="en-PH" dirty="0" smtClean="0"/>
            <a:t>] on how to care for their children provide extensive support that could resolve further underlying issues of young motherhood </a:t>
          </a:r>
          <a:endParaRPr lang="en-PH" dirty="0"/>
        </a:p>
      </dgm:t>
    </dgm:pt>
    <dgm:pt modelId="{83AC9785-1ED9-4469-BE0E-2828F0D9E8F6}" type="parTrans" cxnId="{E82601FE-64F7-426A-B469-C5B8983F4D07}">
      <dgm:prSet/>
      <dgm:spPr/>
      <dgm:t>
        <a:bodyPr/>
        <a:lstStyle/>
        <a:p>
          <a:endParaRPr lang="en-PH"/>
        </a:p>
      </dgm:t>
    </dgm:pt>
    <dgm:pt modelId="{186BDE0A-7668-46C0-9BE2-E500A58F1C9A}" type="sibTrans" cxnId="{E82601FE-64F7-426A-B469-C5B8983F4D07}">
      <dgm:prSet/>
      <dgm:spPr/>
      <dgm:t>
        <a:bodyPr/>
        <a:lstStyle/>
        <a:p>
          <a:endParaRPr lang="en-PH"/>
        </a:p>
      </dgm:t>
    </dgm:pt>
    <dgm:pt modelId="{F860841D-DDD3-4632-A5F2-C7B99EF75DF2}" type="pres">
      <dgm:prSet presAssocID="{10FF49F6-EFA0-48BB-8ACF-909D87B64831}" presName="linear" presStyleCnt="0">
        <dgm:presLayoutVars>
          <dgm:animLvl val="lvl"/>
          <dgm:resizeHandles val="exact"/>
        </dgm:presLayoutVars>
      </dgm:prSet>
      <dgm:spPr/>
    </dgm:pt>
    <dgm:pt modelId="{B7FDB349-C87A-4E97-9600-98235C6FC97A}" type="pres">
      <dgm:prSet presAssocID="{6A2AE4EE-B6B2-4325-B9D1-D99F1EBF08ED}" presName="parentText" presStyleLbl="node1" presStyleIdx="0" presStyleCnt="3">
        <dgm:presLayoutVars>
          <dgm:chMax val="0"/>
          <dgm:bulletEnabled val="1"/>
        </dgm:presLayoutVars>
      </dgm:prSet>
      <dgm:spPr/>
      <dgm:t>
        <a:bodyPr/>
        <a:lstStyle/>
        <a:p>
          <a:endParaRPr lang="en-PH"/>
        </a:p>
      </dgm:t>
    </dgm:pt>
    <dgm:pt modelId="{1BB8A3D1-13AC-4B62-B0C6-C5DF5ADC1D02}" type="pres">
      <dgm:prSet presAssocID="{6A2AE4EE-B6B2-4325-B9D1-D99F1EBF08ED}" presName="childText" presStyleLbl="revTx" presStyleIdx="0" presStyleCnt="2">
        <dgm:presLayoutVars>
          <dgm:bulletEnabled val="1"/>
        </dgm:presLayoutVars>
      </dgm:prSet>
      <dgm:spPr/>
      <dgm:t>
        <a:bodyPr/>
        <a:lstStyle/>
        <a:p>
          <a:endParaRPr lang="en-PH"/>
        </a:p>
      </dgm:t>
    </dgm:pt>
    <dgm:pt modelId="{C76B8D78-237E-4B29-8032-EC4EEC91117F}" type="pres">
      <dgm:prSet presAssocID="{A60FE790-4978-480D-8717-07B6202310D8}" presName="parentText" presStyleLbl="node1" presStyleIdx="1" presStyleCnt="3" custLinFactNeighborY="-2022">
        <dgm:presLayoutVars>
          <dgm:chMax val="0"/>
          <dgm:bulletEnabled val="1"/>
        </dgm:presLayoutVars>
      </dgm:prSet>
      <dgm:spPr/>
      <dgm:t>
        <a:bodyPr/>
        <a:lstStyle/>
        <a:p>
          <a:endParaRPr lang="en-PH"/>
        </a:p>
      </dgm:t>
    </dgm:pt>
    <dgm:pt modelId="{AA956FCD-356C-4CE6-86FA-152BB7CF0123}" type="pres">
      <dgm:prSet presAssocID="{A60FE790-4978-480D-8717-07B6202310D8}" presName="childText" presStyleLbl="revTx" presStyleIdx="1" presStyleCnt="2">
        <dgm:presLayoutVars>
          <dgm:bulletEnabled val="1"/>
        </dgm:presLayoutVars>
      </dgm:prSet>
      <dgm:spPr/>
      <dgm:t>
        <a:bodyPr/>
        <a:lstStyle/>
        <a:p>
          <a:endParaRPr lang="en-PH"/>
        </a:p>
      </dgm:t>
    </dgm:pt>
    <dgm:pt modelId="{CAF094FD-F414-4BFC-84BE-D658E3350598}" type="pres">
      <dgm:prSet presAssocID="{4C4BF95D-B562-4D10-A70E-9C4EF060CD5C}" presName="parentText" presStyleLbl="node1" presStyleIdx="2" presStyleCnt="3">
        <dgm:presLayoutVars>
          <dgm:chMax val="0"/>
          <dgm:bulletEnabled val="1"/>
        </dgm:presLayoutVars>
      </dgm:prSet>
      <dgm:spPr/>
      <dgm:t>
        <a:bodyPr/>
        <a:lstStyle/>
        <a:p>
          <a:endParaRPr lang="en-PH"/>
        </a:p>
      </dgm:t>
    </dgm:pt>
  </dgm:ptLst>
  <dgm:cxnLst>
    <dgm:cxn modelId="{B9544430-F1BB-4900-ADC0-2386104C30B2}" type="presOf" srcId="{D3E78BD7-1032-40C3-AA54-0A41EAC737C0}" destId="{1BB8A3D1-13AC-4B62-B0C6-C5DF5ADC1D02}" srcOrd="0" destOrd="0" presId="urn:microsoft.com/office/officeart/2005/8/layout/vList2"/>
    <dgm:cxn modelId="{110FE073-603B-4632-949F-2CB500EA3F79}" srcId="{A60FE790-4978-480D-8717-07B6202310D8}" destId="{CDD7BAC9-F7C6-4AE2-A83A-3B2B77B17E30}" srcOrd="0" destOrd="0" parTransId="{5EE538B6-DEFF-4369-AFBC-410E04512579}" sibTransId="{92CAD56F-A58C-4B6E-B218-97B5DC4C01A9}"/>
    <dgm:cxn modelId="{3211CE2A-9262-41D5-A127-55D22F175610}" type="presOf" srcId="{10FF49F6-EFA0-48BB-8ACF-909D87B64831}" destId="{F860841D-DDD3-4632-A5F2-C7B99EF75DF2}" srcOrd="0" destOrd="0" presId="urn:microsoft.com/office/officeart/2005/8/layout/vList2"/>
    <dgm:cxn modelId="{EF2712B5-656C-4C30-A517-A130AA2EA3AA}" srcId="{10FF49F6-EFA0-48BB-8ACF-909D87B64831}" destId="{6A2AE4EE-B6B2-4325-B9D1-D99F1EBF08ED}" srcOrd="0" destOrd="0" parTransId="{96ABA63B-4A1D-4C4E-A37F-A060BE09D138}" sibTransId="{39FB7921-88CF-4387-8B35-B5DA7C83164A}"/>
    <dgm:cxn modelId="{8478648D-2608-4038-95AC-AF2676C724D1}" type="presOf" srcId="{6A2AE4EE-B6B2-4325-B9D1-D99F1EBF08ED}" destId="{B7FDB349-C87A-4E97-9600-98235C6FC97A}" srcOrd="0" destOrd="0" presId="urn:microsoft.com/office/officeart/2005/8/layout/vList2"/>
    <dgm:cxn modelId="{C1CFE4CF-5F1B-472A-ADF6-38A2BFE486C9}" type="presOf" srcId="{4C4BF95D-B562-4D10-A70E-9C4EF060CD5C}" destId="{CAF094FD-F414-4BFC-84BE-D658E3350598}" srcOrd="0" destOrd="0" presId="urn:microsoft.com/office/officeart/2005/8/layout/vList2"/>
    <dgm:cxn modelId="{DC280626-9423-4CE1-BF88-B755558C2557}" type="presOf" srcId="{A60FE790-4978-480D-8717-07B6202310D8}" destId="{C76B8D78-237E-4B29-8032-EC4EEC91117F}" srcOrd="0" destOrd="0" presId="urn:microsoft.com/office/officeart/2005/8/layout/vList2"/>
    <dgm:cxn modelId="{E82601FE-64F7-426A-B469-C5B8983F4D07}" srcId="{10FF49F6-EFA0-48BB-8ACF-909D87B64831}" destId="{4C4BF95D-B562-4D10-A70E-9C4EF060CD5C}" srcOrd="2" destOrd="0" parTransId="{83AC9785-1ED9-4469-BE0E-2828F0D9E8F6}" sibTransId="{186BDE0A-7668-46C0-9BE2-E500A58F1C9A}"/>
    <dgm:cxn modelId="{4D5E9376-2495-4AE3-A38F-3EB090C467E7}" srcId="{10FF49F6-EFA0-48BB-8ACF-909D87B64831}" destId="{A60FE790-4978-480D-8717-07B6202310D8}" srcOrd="1" destOrd="0" parTransId="{6A6CCA56-EC2C-4321-88E9-9D914178E82A}" sibTransId="{2A73CCB0-0098-4DBB-B3BE-EF9C356815C8}"/>
    <dgm:cxn modelId="{F8421C8E-65E0-40E7-9D86-488D96D6A801}" srcId="{6A2AE4EE-B6B2-4325-B9D1-D99F1EBF08ED}" destId="{D3E78BD7-1032-40C3-AA54-0A41EAC737C0}" srcOrd="0" destOrd="0" parTransId="{E8D076ED-0C29-4923-9D4F-75221D9B45EE}" sibTransId="{4FB14D39-5EDF-4067-9E65-A84A4D998748}"/>
    <dgm:cxn modelId="{2EC356EE-BA5C-463C-B68C-05588A84BAF0}" type="presOf" srcId="{CDD7BAC9-F7C6-4AE2-A83A-3B2B77B17E30}" destId="{AA956FCD-356C-4CE6-86FA-152BB7CF0123}" srcOrd="0" destOrd="0" presId="urn:microsoft.com/office/officeart/2005/8/layout/vList2"/>
    <dgm:cxn modelId="{D2623D70-2036-41F2-BB00-43BC9B01B735}" type="presParOf" srcId="{F860841D-DDD3-4632-A5F2-C7B99EF75DF2}" destId="{B7FDB349-C87A-4E97-9600-98235C6FC97A}" srcOrd="0" destOrd="0" presId="urn:microsoft.com/office/officeart/2005/8/layout/vList2"/>
    <dgm:cxn modelId="{A74370E3-497B-49D9-A83A-2F634D55172F}" type="presParOf" srcId="{F860841D-DDD3-4632-A5F2-C7B99EF75DF2}" destId="{1BB8A3D1-13AC-4B62-B0C6-C5DF5ADC1D02}" srcOrd="1" destOrd="0" presId="urn:microsoft.com/office/officeart/2005/8/layout/vList2"/>
    <dgm:cxn modelId="{3A945717-09CB-49F9-9D04-309ACAE0C35B}" type="presParOf" srcId="{F860841D-DDD3-4632-A5F2-C7B99EF75DF2}" destId="{C76B8D78-237E-4B29-8032-EC4EEC91117F}" srcOrd="2" destOrd="0" presId="urn:microsoft.com/office/officeart/2005/8/layout/vList2"/>
    <dgm:cxn modelId="{2168F7B0-A202-49FA-A89A-C9446AE21036}" type="presParOf" srcId="{F860841D-DDD3-4632-A5F2-C7B99EF75DF2}" destId="{AA956FCD-356C-4CE6-86FA-152BB7CF0123}" srcOrd="3" destOrd="0" presId="urn:microsoft.com/office/officeart/2005/8/layout/vList2"/>
    <dgm:cxn modelId="{F4F416F1-963A-474D-A206-79DDDC7C0B95}" type="presParOf" srcId="{F860841D-DDD3-4632-A5F2-C7B99EF75DF2}" destId="{CAF094FD-F414-4BFC-84BE-D658E3350598}" srcOrd="4"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AAC1E337-8A84-4EA3-98F7-AFA63C39457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PH"/>
        </a:p>
      </dgm:t>
    </dgm:pt>
    <dgm:pt modelId="{09C3097B-7E33-4251-B347-56965BDE7CA7}">
      <dgm:prSet phldrT="[Text]" custT="1"/>
      <dgm:spPr/>
      <dgm:t>
        <a:bodyPr/>
        <a:lstStyle/>
        <a:p>
          <a:r>
            <a:rPr lang="en-PH" sz="2800" dirty="0" smtClean="0"/>
            <a:t>Nursing practice application yields good results in allowing young mothers gain back their confidence </a:t>
          </a:r>
          <a:endParaRPr lang="en-PH" sz="2800" dirty="0"/>
        </a:p>
      </dgm:t>
    </dgm:pt>
    <dgm:pt modelId="{43C68443-7AA2-4992-AD9D-BEFF2070B3C7}" type="parTrans" cxnId="{CC512403-2E35-46B7-84D1-DB60558CC85B}">
      <dgm:prSet/>
      <dgm:spPr/>
      <dgm:t>
        <a:bodyPr/>
        <a:lstStyle/>
        <a:p>
          <a:endParaRPr lang="en-PH"/>
        </a:p>
      </dgm:t>
    </dgm:pt>
    <dgm:pt modelId="{72D1DD2D-1445-4100-A14E-E46EB54C4D3C}" type="sibTrans" cxnId="{CC512403-2E35-46B7-84D1-DB60558CC85B}">
      <dgm:prSet/>
      <dgm:spPr/>
      <dgm:t>
        <a:bodyPr/>
        <a:lstStyle/>
        <a:p>
          <a:endParaRPr lang="en-PH"/>
        </a:p>
      </dgm:t>
    </dgm:pt>
    <dgm:pt modelId="{0F69E43C-0C14-4D9A-81FC-D244F35A885E}">
      <dgm:prSet phldrT="[Text]" custT="1"/>
      <dgm:spPr/>
      <dgm:t>
        <a:bodyPr/>
        <a:lstStyle/>
        <a:p>
          <a:r>
            <a:rPr lang="en-PH" sz="2800" dirty="0" smtClean="0"/>
            <a:t>Nursing practice provides ample support to the healthcare knowledge mothers need for their children</a:t>
          </a:r>
          <a:endParaRPr lang="en-PH" sz="2800" dirty="0"/>
        </a:p>
      </dgm:t>
    </dgm:pt>
    <dgm:pt modelId="{10C29BAE-6FC1-4448-BA23-835FF9209640}" type="parTrans" cxnId="{11647CB3-8356-4EBC-A9F4-875F13371BE7}">
      <dgm:prSet/>
      <dgm:spPr/>
      <dgm:t>
        <a:bodyPr/>
        <a:lstStyle/>
        <a:p>
          <a:endParaRPr lang="en-PH"/>
        </a:p>
      </dgm:t>
    </dgm:pt>
    <dgm:pt modelId="{75718C0C-8D7F-4A13-B9D0-656BB1FA6D1F}" type="sibTrans" cxnId="{11647CB3-8356-4EBC-A9F4-875F13371BE7}">
      <dgm:prSet/>
      <dgm:spPr/>
      <dgm:t>
        <a:bodyPr/>
        <a:lstStyle/>
        <a:p>
          <a:endParaRPr lang="en-PH"/>
        </a:p>
      </dgm:t>
    </dgm:pt>
    <dgm:pt modelId="{4BB647EA-9E70-4D69-BE2B-D8CDCA788246}">
      <dgm:prSet/>
      <dgm:spPr/>
      <dgm:t>
        <a:bodyPr/>
        <a:lstStyle/>
        <a:p>
          <a:r>
            <a:rPr lang="en-PH" dirty="0" smtClean="0"/>
            <a:t>Young mothers are given the chance to see their better worth through being able to care for their children on their own as guided with proper healthcare assistance </a:t>
          </a:r>
          <a:endParaRPr lang="en-PH" dirty="0"/>
        </a:p>
      </dgm:t>
    </dgm:pt>
    <dgm:pt modelId="{143FA162-1FA8-4E05-A77F-4DEAEAB97CE3}" type="parTrans" cxnId="{7A0153ED-A434-4498-A7CA-B2770A73D0F7}">
      <dgm:prSet/>
      <dgm:spPr/>
      <dgm:t>
        <a:bodyPr/>
        <a:lstStyle/>
        <a:p>
          <a:endParaRPr lang="en-PH"/>
        </a:p>
      </dgm:t>
    </dgm:pt>
    <dgm:pt modelId="{136DEF0A-ADE6-49BF-AD48-C27DF311160B}" type="sibTrans" cxnId="{7A0153ED-A434-4498-A7CA-B2770A73D0F7}">
      <dgm:prSet/>
      <dgm:spPr/>
      <dgm:t>
        <a:bodyPr/>
        <a:lstStyle/>
        <a:p>
          <a:endParaRPr lang="en-PH"/>
        </a:p>
      </dgm:t>
    </dgm:pt>
    <dgm:pt modelId="{6FFEB84C-050B-4059-AA41-2D3F23637E79}">
      <dgm:prSet/>
      <dgm:spPr/>
      <dgm:t>
        <a:bodyPr/>
        <a:lstStyle/>
        <a:p>
          <a:r>
            <a:rPr lang="en-PH" dirty="0" smtClean="0"/>
            <a:t>Knowing what to do and how to do it  could help young mothers avoid future health problems that could jeopardize their desire to support the needs of their newly born babies </a:t>
          </a:r>
          <a:endParaRPr lang="en-PH" dirty="0"/>
        </a:p>
      </dgm:t>
    </dgm:pt>
    <dgm:pt modelId="{61EB95D5-7B8E-4B56-AD64-051A01B0FB55}" type="parTrans" cxnId="{2528A8D7-5F9C-4BE9-8856-D4E02A2084F5}">
      <dgm:prSet/>
      <dgm:spPr/>
      <dgm:t>
        <a:bodyPr/>
        <a:lstStyle/>
        <a:p>
          <a:endParaRPr lang="en-PH"/>
        </a:p>
      </dgm:t>
    </dgm:pt>
    <dgm:pt modelId="{154D222D-D882-4396-BB0B-1A2AD13347A6}" type="sibTrans" cxnId="{2528A8D7-5F9C-4BE9-8856-D4E02A2084F5}">
      <dgm:prSet/>
      <dgm:spPr/>
      <dgm:t>
        <a:bodyPr/>
        <a:lstStyle/>
        <a:p>
          <a:endParaRPr lang="en-PH"/>
        </a:p>
      </dgm:t>
    </dgm:pt>
    <dgm:pt modelId="{74E76833-7CCC-4CFC-8418-10714053D61A}" type="pres">
      <dgm:prSet presAssocID="{AAC1E337-8A84-4EA3-98F7-AFA63C394578}" presName="linear" presStyleCnt="0">
        <dgm:presLayoutVars>
          <dgm:dir/>
          <dgm:animLvl val="lvl"/>
          <dgm:resizeHandles val="exact"/>
        </dgm:presLayoutVars>
      </dgm:prSet>
      <dgm:spPr/>
    </dgm:pt>
    <dgm:pt modelId="{DAC44E03-4B83-4146-ACB1-5C1888883A4C}" type="pres">
      <dgm:prSet presAssocID="{09C3097B-7E33-4251-B347-56965BDE7CA7}" presName="parentLin" presStyleCnt="0"/>
      <dgm:spPr/>
    </dgm:pt>
    <dgm:pt modelId="{50AE104B-6BBC-4B3F-8080-CA881A85D70D}" type="pres">
      <dgm:prSet presAssocID="{09C3097B-7E33-4251-B347-56965BDE7CA7}" presName="parentLeftMargin" presStyleLbl="node1" presStyleIdx="0" presStyleCnt="2"/>
      <dgm:spPr/>
    </dgm:pt>
    <dgm:pt modelId="{3771E874-9817-4BA8-AA7C-98D4FFA96B0F}" type="pres">
      <dgm:prSet presAssocID="{09C3097B-7E33-4251-B347-56965BDE7CA7}" presName="parentText" presStyleLbl="node1" presStyleIdx="0" presStyleCnt="2" custScaleX="124084" custScaleY="302635" custLinFactNeighborX="-36780" custLinFactNeighborY="-15912">
        <dgm:presLayoutVars>
          <dgm:chMax val="0"/>
          <dgm:bulletEnabled val="1"/>
        </dgm:presLayoutVars>
      </dgm:prSet>
      <dgm:spPr/>
      <dgm:t>
        <a:bodyPr/>
        <a:lstStyle/>
        <a:p>
          <a:endParaRPr lang="en-PH"/>
        </a:p>
      </dgm:t>
    </dgm:pt>
    <dgm:pt modelId="{74F2788B-5754-4012-B50F-8DAE08C384A9}" type="pres">
      <dgm:prSet presAssocID="{09C3097B-7E33-4251-B347-56965BDE7CA7}" presName="negativeSpace" presStyleCnt="0"/>
      <dgm:spPr/>
    </dgm:pt>
    <dgm:pt modelId="{0372E29A-F37D-4FA9-B4BD-5DF9723A0959}" type="pres">
      <dgm:prSet presAssocID="{09C3097B-7E33-4251-B347-56965BDE7CA7}" presName="childText" presStyleLbl="conFgAcc1" presStyleIdx="0" presStyleCnt="2">
        <dgm:presLayoutVars>
          <dgm:bulletEnabled val="1"/>
        </dgm:presLayoutVars>
      </dgm:prSet>
      <dgm:spPr/>
      <dgm:t>
        <a:bodyPr/>
        <a:lstStyle/>
        <a:p>
          <a:endParaRPr lang="en-PH"/>
        </a:p>
      </dgm:t>
    </dgm:pt>
    <dgm:pt modelId="{B4F81005-F79F-40B1-9C6A-8C2DE6949883}" type="pres">
      <dgm:prSet presAssocID="{72D1DD2D-1445-4100-A14E-E46EB54C4D3C}" presName="spaceBetweenRectangles" presStyleCnt="0"/>
      <dgm:spPr/>
    </dgm:pt>
    <dgm:pt modelId="{5128D164-63F1-4053-8A94-3735AAE383D1}" type="pres">
      <dgm:prSet presAssocID="{0F69E43C-0C14-4D9A-81FC-D244F35A885E}" presName="parentLin" presStyleCnt="0"/>
      <dgm:spPr/>
    </dgm:pt>
    <dgm:pt modelId="{E41DDFE6-6AFE-4AF6-B8F3-37E034468DA5}" type="pres">
      <dgm:prSet presAssocID="{0F69E43C-0C14-4D9A-81FC-D244F35A885E}" presName="parentLeftMargin" presStyleLbl="node1" presStyleIdx="0" presStyleCnt="2"/>
      <dgm:spPr/>
    </dgm:pt>
    <dgm:pt modelId="{F367F9DB-5F69-4F27-A5B8-1002B6AA2851}" type="pres">
      <dgm:prSet presAssocID="{0F69E43C-0C14-4D9A-81FC-D244F35A885E}" presName="parentText" presStyleLbl="node1" presStyleIdx="1" presStyleCnt="2" custScaleX="141353" custScaleY="261772" custLinFactNeighborX="-34341" custLinFactNeighborY="-17627">
        <dgm:presLayoutVars>
          <dgm:chMax val="0"/>
          <dgm:bulletEnabled val="1"/>
        </dgm:presLayoutVars>
      </dgm:prSet>
      <dgm:spPr/>
      <dgm:t>
        <a:bodyPr/>
        <a:lstStyle/>
        <a:p>
          <a:endParaRPr lang="en-PH"/>
        </a:p>
      </dgm:t>
    </dgm:pt>
    <dgm:pt modelId="{125DDEF0-7C2F-4493-8858-F99C7A90209A}" type="pres">
      <dgm:prSet presAssocID="{0F69E43C-0C14-4D9A-81FC-D244F35A885E}" presName="negativeSpace" presStyleCnt="0"/>
      <dgm:spPr/>
    </dgm:pt>
    <dgm:pt modelId="{09D8C624-EE59-4892-BE2F-8CD5F1924301}" type="pres">
      <dgm:prSet presAssocID="{0F69E43C-0C14-4D9A-81FC-D244F35A885E}" presName="childText" presStyleLbl="conFgAcc1" presStyleIdx="1" presStyleCnt="2">
        <dgm:presLayoutVars>
          <dgm:bulletEnabled val="1"/>
        </dgm:presLayoutVars>
      </dgm:prSet>
      <dgm:spPr/>
      <dgm:t>
        <a:bodyPr/>
        <a:lstStyle/>
        <a:p>
          <a:endParaRPr lang="en-PH"/>
        </a:p>
      </dgm:t>
    </dgm:pt>
  </dgm:ptLst>
  <dgm:cxnLst>
    <dgm:cxn modelId="{0C288302-36D8-4D15-8153-46140AF3A46C}" type="presOf" srcId="{0F69E43C-0C14-4D9A-81FC-D244F35A885E}" destId="{F367F9DB-5F69-4F27-A5B8-1002B6AA2851}" srcOrd="1" destOrd="0" presId="urn:microsoft.com/office/officeart/2005/8/layout/list1"/>
    <dgm:cxn modelId="{CC512403-2E35-46B7-84D1-DB60558CC85B}" srcId="{AAC1E337-8A84-4EA3-98F7-AFA63C394578}" destId="{09C3097B-7E33-4251-B347-56965BDE7CA7}" srcOrd="0" destOrd="0" parTransId="{43C68443-7AA2-4992-AD9D-BEFF2070B3C7}" sibTransId="{72D1DD2D-1445-4100-A14E-E46EB54C4D3C}"/>
    <dgm:cxn modelId="{908A762B-7ABF-41E2-9EBB-FCC204E858C9}" type="presOf" srcId="{0F69E43C-0C14-4D9A-81FC-D244F35A885E}" destId="{E41DDFE6-6AFE-4AF6-B8F3-37E034468DA5}" srcOrd="0" destOrd="0" presId="urn:microsoft.com/office/officeart/2005/8/layout/list1"/>
    <dgm:cxn modelId="{E23C118B-DE06-4761-B0EE-1D026999D722}" type="presOf" srcId="{09C3097B-7E33-4251-B347-56965BDE7CA7}" destId="{3771E874-9817-4BA8-AA7C-98D4FFA96B0F}" srcOrd="1" destOrd="0" presId="urn:microsoft.com/office/officeart/2005/8/layout/list1"/>
    <dgm:cxn modelId="{2528A8D7-5F9C-4BE9-8856-D4E02A2084F5}" srcId="{0F69E43C-0C14-4D9A-81FC-D244F35A885E}" destId="{6FFEB84C-050B-4059-AA41-2D3F23637E79}" srcOrd="0" destOrd="0" parTransId="{61EB95D5-7B8E-4B56-AD64-051A01B0FB55}" sibTransId="{154D222D-D882-4396-BB0B-1A2AD13347A6}"/>
    <dgm:cxn modelId="{3E2D2C4C-BB67-4A66-A78C-DCD277CF3110}" type="presOf" srcId="{4BB647EA-9E70-4D69-BE2B-D8CDCA788246}" destId="{0372E29A-F37D-4FA9-B4BD-5DF9723A0959}" srcOrd="0" destOrd="0" presId="urn:microsoft.com/office/officeart/2005/8/layout/list1"/>
    <dgm:cxn modelId="{A2407E9D-2C8B-4FE2-BD14-771CCAA4F442}" type="presOf" srcId="{AAC1E337-8A84-4EA3-98F7-AFA63C394578}" destId="{74E76833-7CCC-4CFC-8418-10714053D61A}" srcOrd="0" destOrd="0" presId="urn:microsoft.com/office/officeart/2005/8/layout/list1"/>
    <dgm:cxn modelId="{11647CB3-8356-4EBC-A9F4-875F13371BE7}" srcId="{AAC1E337-8A84-4EA3-98F7-AFA63C394578}" destId="{0F69E43C-0C14-4D9A-81FC-D244F35A885E}" srcOrd="1" destOrd="0" parTransId="{10C29BAE-6FC1-4448-BA23-835FF9209640}" sibTransId="{75718C0C-8D7F-4A13-B9D0-656BB1FA6D1F}"/>
    <dgm:cxn modelId="{7454F941-C87D-4BDE-B1F6-3F114D5B298B}" type="presOf" srcId="{09C3097B-7E33-4251-B347-56965BDE7CA7}" destId="{50AE104B-6BBC-4B3F-8080-CA881A85D70D}" srcOrd="0" destOrd="0" presId="urn:microsoft.com/office/officeart/2005/8/layout/list1"/>
    <dgm:cxn modelId="{7A0153ED-A434-4498-A7CA-B2770A73D0F7}" srcId="{09C3097B-7E33-4251-B347-56965BDE7CA7}" destId="{4BB647EA-9E70-4D69-BE2B-D8CDCA788246}" srcOrd="0" destOrd="0" parTransId="{143FA162-1FA8-4E05-A77F-4DEAEAB97CE3}" sibTransId="{136DEF0A-ADE6-49BF-AD48-C27DF311160B}"/>
    <dgm:cxn modelId="{C6D2E6E9-CC94-4D7A-B1F8-D35284593006}" type="presOf" srcId="{6FFEB84C-050B-4059-AA41-2D3F23637E79}" destId="{09D8C624-EE59-4892-BE2F-8CD5F1924301}" srcOrd="0" destOrd="0" presId="urn:microsoft.com/office/officeart/2005/8/layout/list1"/>
    <dgm:cxn modelId="{D3B835A8-8546-4300-901A-A703D97B4B38}" type="presParOf" srcId="{74E76833-7CCC-4CFC-8418-10714053D61A}" destId="{DAC44E03-4B83-4146-ACB1-5C1888883A4C}" srcOrd="0" destOrd="0" presId="urn:microsoft.com/office/officeart/2005/8/layout/list1"/>
    <dgm:cxn modelId="{A5ED69FB-9ACA-4EF9-88F2-389A3D56FDE8}" type="presParOf" srcId="{DAC44E03-4B83-4146-ACB1-5C1888883A4C}" destId="{50AE104B-6BBC-4B3F-8080-CA881A85D70D}" srcOrd="0" destOrd="0" presId="urn:microsoft.com/office/officeart/2005/8/layout/list1"/>
    <dgm:cxn modelId="{417422D3-0259-41EF-9809-BADB34D6FAD9}" type="presParOf" srcId="{DAC44E03-4B83-4146-ACB1-5C1888883A4C}" destId="{3771E874-9817-4BA8-AA7C-98D4FFA96B0F}" srcOrd="1" destOrd="0" presId="urn:microsoft.com/office/officeart/2005/8/layout/list1"/>
    <dgm:cxn modelId="{9042E224-79D6-47D5-9CF3-6870C512403C}" type="presParOf" srcId="{74E76833-7CCC-4CFC-8418-10714053D61A}" destId="{74F2788B-5754-4012-B50F-8DAE08C384A9}" srcOrd="1" destOrd="0" presId="urn:microsoft.com/office/officeart/2005/8/layout/list1"/>
    <dgm:cxn modelId="{021A65FC-ACEE-4FFC-8476-3DDFBDFC736C}" type="presParOf" srcId="{74E76833-7CCC-4CFC-8418-10714053D61A}" destId="{0372E29A-F37D-4FA9-B4BD-5DF9723A0959}" srcOrd="2" destOrd="0" presId="urn:microsoft.com/office/officeart/2005/8/layout/list1"/>
    <dgm:cxn modelId="{69C61AD1-8BC1-49EE-843E-87870CB7B3CD}" type="presParOf" srcId="{74E76833-7CCC-4CFC-8418-10714053D61A}" destId="{B4F81005-F79F-40B1-9C6A-8C2DE6949883}" srcOrd="3" destOrd="0" presId="urn:microsoft.com/office/officeart/2005/8/layout/list1"/>
    <dgm:cxn modelId="{97E6B816-C421-4B88-9B43-003BE755AC51}" type="presParOf" srcId="{74E76833-7CCC-4CFC-8418-10714053D61A}" destId="{5128D164-63F1-4053-8A94-3735AAE383D1}" srcOrd="4" destOrd="0" presId="urn:microsoft.com/office/officeart/2005/8/layout/list1"/>
    <dgm:cxn modelId="{C7365332-E590-4A1F-8B9F-CF15AD4DFF81}" type="presParOf" srcId="{5128D164-63F1-4053-8A94-3735AAE383D1}" destId="{E41DDFE6-6AFE-4AF6-B8F3-37E034468DA5}" srcOrd="0" destOrd="0" presId="urn:microsoft.com/office/officeart/2005/8/layout/list1"/>
    <dgm:cxn modelId="{4F144F1F-A761-4766-9702-60C3B4813F1C}" type="presParOf" srcId="{5128D164-63F1-4053-8A94-3735AAE383D1}" destId="{F367F9DB-5F69-4F27-A5B8-1002B6AA2851}" srcOrd="1" destOrd="0" presId="urn:microsoft.com/office/officeart/2005/8/layout/list1"/>
    <dgm:cxn modelId="{A01F968B-120F-44D6-98A2-5D2DBEC8296D}" type="presParOf" srcId="{74E76833-7CCC-4CFC-8418-10714053D61A}" destId="{125DDEF0-7C2F-4493-8858-F99C7A90209A}" srcOrd="5" destOrd="0" presId="urn:microsoft.com/office/officeart/2005/8/layout/list1"/>
    <dgm:cxn modelId="{42B42EC8-4CFE-4AA3-938C-4AD17E97C1D7}" type="presParOf" srcId="{74E76833-7CCC-4CFC-8418-10714053D61A}" destId="{09D8C624-EE59-4892-BE2F-8CD5F1924301}" srcOrd="6"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F49238D4-EB7C-45E0-8E6D-0CFC5479A35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PH"/>
        </a:p>
      </dgm:t>
    </dgm:pt>
    <dgm:pt modelId="{410EF040-371C-4DB0-B588-414089546D98}">
      <dgm:prSet phldrT="[Text]"/>
      <dgm:spPr/>
      <dgm:t>
        <a:bodyPr/>
        <a:lstStyle/>
        <a:p>
          <a:r>
            <a:rPr lang="en-PH" dirty="0" smtClean="0"/>
            <a:t>Better presentation of holistic approach to the problem involved </a:t>
          </a:r>
          <a:endParaRPr lang="en-PH" dirty="0"/>
        </a:p>
      </dgm:t>
    </dgm:pt>
    <dgm:pt modelId="{00B77F02-3681-44C1-94E9-3C6C6A75B4D7}" type="parTrans" cxnId="{0E967B52-6053-41D4-B4E0-BAD9FB9B795C}">
      <dgm:prSet/>
      <dgm:spPr/>
      <dgm:t>
        <a:bodyPr/>
        <a:lstStyle/>
        <a:p>
          <a:endParaRPr lang="en-PH"/>
        </a:p>
      </dgm:t>
    </dgm:pt>
    <dgm:pt modelId="{1EFA6A3F-D269-43F4-B20C-91E8FE29C65B}" type="sibTrans" cxnId="{0E967B52-6053-41D4-B4E0-BAD9FB9B795C}">
      <dgm:prSet/>
      <dgm:spPr/>
      <dgm:t>
        <a:bodyPr/>
        <a:lstStyle/>
        <a:p>
          <a:endParaRPr lang="en-PH"/>
        </a:p>
      </dgm:t>
    </dgm:pt>
    <dgm:pt modelId="{B8AB2BE7-5F9B-424A-9067-6F5C10B1B8C9}">
      <dgm:prSet phldrT="[Text]"/>
      <dgm:spPr/>
      <dgm:t>
        <a:bodyPr/>
        <a:lstStyle/>
        <a:p>
          <a:r>
            <a:rPr lang="en-PH" dirty="0" smtClean="0"/>
            <a:t>More actual studies through involved participants should be imposed</a:t>
          </a:r>
          <a:endParaRPr lang="en-PH" dirty="0"/>
        </a:p>
      </dgm:t>
    </dgm:pt>
    <dgm:pt modelId="{554E3B4A-8FB9-452F-AEE5-7B3474F48677}" type="parTrans" cxnId="{04EBB229-CE66-45A2-8092-B45A9CE1F076}">
      <dgm:prSet/>
      <dgm:spPr/>
      <dgm:t>
        <a:bodyPr/>
        <a:lstStyle/>
        <a:p>
          <a:endParaRPr lang="en-PH"/>
        </a:p>
      </dgm:t>
    </dgm:pt>
    <dgm:pt modelId="{1B067FA6-DB6C-4E3D-9417-3EA149C5410E}" type="sibTrans" cxnId="{04EBB229-CE66-45A2-8092-B45A9CE1F076}">
      <dgm:prSet/>
      <dgm:spPr/>
      <dgm:t>
        <a:bodyPr/>
        <a:lstStyle/>
        <a:p>
          <a:endParaRPr lang="en-PH"/>
        </a:p>
      </dgm:t>
    </dgm:pt>
    <dgm:pt modelId="{BDFB7105-47DC-461C-AD35-F457E432F1B8}">
      <dgm:prSet phldrT="[Text]"/>
      <dgm:spPr/>
      <dgm:t>
        <a:bodyPr/>
        <a:lstStyle/>
        <a:p>
          <a:r>
            <a:rPr lang="en-PH" dirty="0" smtClean="0"/>
            <a:t>Extensive consideration on actual interviews should be added to add in accuracy and information reliability of the research </a:t>
          </a:r>
          <a:endParaRPr lang="en-PH" dirty="0"/>
        </a:p>
      </dgm:t>
    </dgm:pt>
    <dgm:pt modelId="{3AD00CF1-51EB-4DAF-9B12-54339AF6EEEE}" type="parTrans" cxnId="{8205CBAD-3E8F-49CD-9FB4-B912266FA966}">
      <dgm:prSet/>
      <dgm:spPr/>
      <dgm:t>
        <a:bodyPr/>
        <a:lstStyle/>
        <a:p>
          <a:endParaRPr lang="en-PH"/>
        </a:p>
      </dgm:t>
    </dgm:pt>
    <dgm:pt modelId="{A112E306-B773-4FAD-BA2E-53FB6B4BABAA}" type="sibTrans" cxnId="{8205CBAD-3E8F-49CD-9FB4-B912266FA966}">
      <dgm:prSet/>
      <dgm:spPr/>
      <dgm:t>
        <a:bodyPr/>
        <a:lstStyle/>
        <a:p>
          <a:endParaRPr lang="en-PH"/>
        </a:p>
      </dgm:t>
    </dgm:pt>
    <dgm:pt modelId="{69414EA2-D2A8-4DF3-9000-F860829D8AAB}" type="pres">
      <dgm:prSet presAssocID="{F49238D4-EB7C-45E0-8E6D-0CFC5479A352}" presName="linear" presStyleCnt="0">
        <dgm:presLayoutVars>
          <dgm:dir/>
          <dgm:resizeHandles val="exact"/>
        </dgm:presLayoutVars>
      </dgm:prSet>
      <dgm:spPr/>
    </dgm:pt>
    <dgm:pt modelId="{659A8753-072A-4150-AB2F-7F879CB89A01}" type="pres">
      <dgm:prSet presAssocID="{410EF040-371C-4DB0-B588-414089546D98}" presName="comp" presStyleCnt="0"/>
      <dgm:spPr/>
    </dgm:pt>
    <dgm:pt modelId="{AD399665-D765-4664-9E8F-550E9AF40AF3}" type="pres">
      <dgm:prSet presAssocID="{410EF040-371C-4DB0-B588-414089546D98}" presName="box" presStyleLbl="node1" presStyleIdx="0" presStyleCnt="3"/>
      <dgm:spPr/>
      <dgm:t>
        <a:bodyPr/>
        <a:lstStyle/>
        <a:p>
          <a:endParaRPr lang="en-PH"/>
        </a:p>
      </dgm:t>
    </dgm:pt>
    <dgm:pt modelId="{3980A7BF-EB99-44D0-A241-F3EED4A214D8}" type="pres">
      <dgm:prSet presAssocID="{410EF040-371C-4DB0-B588-414089546D98}" presName="img" presStyleLbl="fgImgPlace1" presStyleIdx="0" presStyleCnt="3"/>
      <dgm:spPr>
        <a:blipFill rotWithShape="0">
          <a:blip xmlns:r="http://schemas.openxmlformats.org/officeDocument/2006/relationships" r:embed="rId1"/>
          <a:stretch>
            <a:fillRect/>
          </a:stretch>
        </a:blipFill>
      </dgm:spPr>
    </dgm:pt>
    <dgm:pt modelId="{943EFA81-391B-4611-A218-F1664760ED52}" type="pres">
      <dgm:prSet presAssocID="{410EF040-371C-4DB0-B588-414089546D98}" presName="text" presStyleLbl="node1" presStyleIdx="0" presStyleCnt="3">
        <dgm:presLayoutVars>
          <dgm:bulletEnabled val="1"/>
        </dgm:presLayoutVars>
      </dgm:prSet>
      <dgm:spPr/>
      <dgm:t>
        <a:bodyPr/>
        <a:lstStyle/>
        <a:p>
          <a:endParaRPr lang="en-PH"/>
        </a:p>
      </dgm:t>
    </dgm:pt>
    <dgm:pt modelId="{F64F9C5E-532F-4AF0-B96D-FD24CFCE692E}" type="pres">
      <dgm:prSet presAssocID="{1EFA6A3F-D269-43F4-B20C-91E8FE29C65B}" presName="spacer" presStyleCnt="0"/>
      <dgm:spPr/>
    </dgm:pt>
    <dgm:pt modelId="{0788A579-4FDF-4FBD-BCA3-A108729D1E6D}" type="pres">
      <dgm:prSet presAssocID="{B8AB2BE7-5F9B-424A-9067-6F5C10B1B8C9}" presName="comp" presStyleCnt="0"/>
      <dgm:spPr/>
    </dgm:pt>
    <dgm:pt modelId="{73C79FEC-5BE4-4A0B-93F6-FFF09B055B64}" type="pres">
      <dgm:prSet presAssocID="{B8AB2BE7-5F9B-424A-9067-6F5C10B1B8C9}" presName="box" presStyleLbl="node1" presStyleIdx="1" presStyleCnt="3"/>
      <dgm:spPr/>
      <dgm:t>
        <a:bodyPr/>
        <a:lstStyle/>
        <a:p>
          <a:endParaRPr lang="en-PH"/>
        </a:p>
      </dgm:t>
    </dgm:pt>
    <dgm:pt modelId="{EF843C70-B4B8-460B-BE88-2F4F58BFEC77}" type="pres">
      <dgm:prSet presAssocID="{B8AB2BE7-5F9B-424A-9067-6F5C10B1B8C9}" presName="img" presStyleLbl="fgImgPlace1" presStyleIdx="1" presStyleCnt="3"/>
      <dgm:spPr>
        <a:blipFill rotWithShape="0">
          <a:blip xmlns:r="http://schemas.openxmlformats.org/officeDocument/2006/relationships" r:embed="rId2"/>
          <a:stretch>
            <a:fillRect/>
          </a:stretch>
        </a:blipFill>
      </dgm:spPr>
    </dgm:pt>
    <dgm:pt modelId="{0D29C4BB-F642-4A82-9A5C-74DAACF091B2}" type="pres">
      <dgm:prSet presAssocID="{B8AB2BE7-5F9B-424A-9067-6F5C10B1B8C9}" presName="text" presStyleLbl="node1" presStyleIdx="1" presStyleCnt="3">
        <dgm:presLayoutVars>
          <dgm:bulletEnabled val="1"/>
        </dgm:presLayoutVars>
      </dgm:prSet>
      <dgm:spPr/>
      <dgm:t>
        <a:bodyPr/>
        <a:lstStyle/>
        <a:p>
          <a:endParaRPr lang="en-PH"/>
        </a:p>
      </dgm:t>
    </dgm:pt>
    <dgm:pt modelId="{87C9EFB1-629C-4EB6-9AC1-F45FE57CB483}" type="pres">
      <dgm:prSet presAssocID="{1B067FA6-DB6C-4E3D-9417-3EA149C5410E}" presName="spacer" presStyleCnt="0"/>
      <dgm:spPr/>
    </dgm:pt>
    <dgm:pt modelId="{0E75AA33-B185-42A6-8E4A-31C068AC8489}" type="pres">
      <dgm:prSet presAssocID="{BDFB7105-47DC-461C-AD35-F457E432F1B8}" presName="comp" presStyleCnt="0"/>
      <dgm:spPr/>
    </dgm:pt>
    <dgm:pt modelId="{6F702E93-5096-4665-B037-CFD7A21F6804}" type="pres">
      <dgm:prSet presAssocID="{BDFB7105-47DC-461C-AD35-F457E432F1B8}" presName="box" presStyleLbl="node1" presStyleIdx="2" presStyleCnt="3"/>
      <dgm:spPr/>
      <dgm:t>
        <a:bodyPr/>
        <a:lstStyle/>
        <a:p>
          <a:endParaRPr lang="en-PH"/>
        </a:p>
      </dgm:t>
    </dgm:pt>
    <dgm:pt modelId="{01986AE2-B632-414B-8728-12E5C16F485B}" type="pres">
      <dgm:prSet presAssocID="{BDFB7105-47DC-461C-AD35-F457E432F1B8}" presName="img" presStyleLbl="fgImgPlace1" presStyleIdx="2" presStyleCnt="3"/>
      <dgm:spPr>
        <a:blipFill rotWithShape="0">
          <a:blip xmlns:r="http://schemas.openxmlformats.org/officeDocument/2006/relationships" r:embed="rId3"/>
          <a:stretch>
            <a:fillRect/>
          </a:stretch>
        </a:blipFill>
      </dgm:spPr>
    </dgm:pt>
    <dgm:pt modelId="{BCF51F57-70E4-4EC6-8575-C531371B26D7}" type="pres">
      <dgm:prSet presAssocID="{BDFB7105-47DC-461C-AD35-F457E432F1B8}" presName="text" presStyleLbl="node1" presStyleIdx="2" presStyleCnt="3">
        <dgm:presLayoutVars>
          <dgm:bulletEnabled val="1"/>
        </dgm:presLayoutVars>
      </dgm:prSet>
      <dgm:spPr/>
      <dgm:t>
        <a:bodyPr/>
        <a:lstStyle/>
        <a:p>
          <a:endParaRPr lang="en-PH"/>
        </a:p>
      </dgm:t>
    </dgm:pt>
  </dgm:ptLst>
  <dgm:cxnLst>
    <dgm:cxn modelId="{FC81972A-BE4C-4A0D-A5A1-C7141F146A21}" type="presOf" srcId="{B8AB2BE7-5F9B-424A-9067-6F5C10B1B8C9}" destId="{0D29C4BB-F642-4A82-9A5C-74DAACF091B2}" srcOrd="1" destOrd="0" presId="urn:microsoft.com/office/officeart/2005/8/layout/vList4"/>
    <dgm:cxn modelId="{F560E91C-53A7-4F0F-B09E-494CC0A14409}" type="presOf" srcId="{410EF040-371C-4DB0-B588-414089546D98}" destId="{AD399665-D765-4664-9E8F-550E9AF40AF3}" srcOrd="0" destOrd="0" presId="urn:microsoft.com/office/officeart/2005/8/layout/vList4"/>
    <dgm:cxn modelId="{0E967B52-6053-41D4-B4E0-BAD9FB9B795C}" srcId="{F49238D4-EB7C-45E0-8E6D-0CFC5479A352}" destId="{410EF040-371C-4DB0-B588-414089546D98}" srcOrd="0" destOrd="0" parTransId="{00B77F02-3681-44C1-94E9-3C6C6A75B4D7}" sibTransId="{1EFA6A3F-D269-43F4-B20C-91E8FE29C65B}"/>
    <dgm:cxn modelId="{8205CBAD-3E8F-49CD-9FB4-B912266FA966}" srcId="{F49238D4-EB7C-45E0-8E6D-0CFC5479A352}" destId="{BDFB7105-47DC-461C-AD35-F457E432F1B8}" srcOrd="2" destOrd="0" parTransId="{3AD00CF1-51EB-4DAF-9B12-54339AF6EEEE}" sibTransId="{A112E306-B773-4FAD-BA2E-53FB6B4BABAA}"/>
    <dgm:cxn modelId="{8A9BF45D-C9B7-4814-AF42-78CA82BCFD25}" type="presOf" srcId="{F49238D4-EB7C-45E0-8E6D-0CFC5479A352}" destId="{69414EA2-D2A8-4DF3-9000-F860829D8AAB}" srcOrd="0" destOrd="0" presId="urn:microsoft.com/office/officeart/2005/8/layout/vList4"/>
    <dgm:cxn modelId="{563C0FE4-C171-40CB-86F8-28536A18F880}" type="presOf" srcId="{BDFB7105-47DC-461C-AD35-F457E432F1B8}" destId="{BCF51F57-70E4-4EC6-8575-C531371B26D7}" srcOrd="1" destOrd="0" presId="urn:microsoft.com/office/officeart/2005/8/layout/vList4"/>
    <dgm:cxn modelId="{FBA1B786-6046-4F83-9817-C80BA8C39E47}" type="presOf" srcId="{410EF040-371C-4DB0-B588-414089546D98}" destId="{943EFA81-391B-4611-A218-F1664760ED52}" srcOrd="1" destOrd="0" presId="urn:microsoft.com/office/officeart/2005/8/layout/vList4"/>
    <dgm:cxn modelId="{E8BD5706-7392-49F4-A663-D69EFB0FA458}" type="presOf" srcId="{B8AB2BE7-5F9B-424A-9067-6F5C10B1B8C9}" destId="{73C79FEC-5BE4-4A0B-93F6-FFF09B055B64}" srcOrd="0" destOrd="0" presId="urn:microsoft.com/office/officeart/2005/8/layout/vList4"/>
    <dgm:cxn modelId="{04EBB229-CE66-45A2-8092-B45A9CE1F076}" srcId="{F49238D4-EB7C-45E0-8E6D-0CFC5479A352}" destId="{B8AB2BE7-5F9B-424A-9067-6F5C10B1B8C9}" srcOrd="1" destOrd="0" parTransId="{554E3B4A-8FB9-452F-AEE5-7B3474F48677}" sibTransId="{1B067FA6-DB6C-4E3D-9417-3EA149C5410E}"/>
    <dgm:cxn modelId="{5443488B-B31D-4D74-B975-9AB0441003FF}" type="presOf" srcId="{BDFB7105-47DC-461C-AD35-F457E432F1B8}" destId="{6F702E93-5096-4665-B037-CFD7A21F6804}" srcOrd="0" destOrd="0" presId="urn:microsoft.com/office/officeart/2005/8/layout/vList4"/>
    <dgm:cxn modelId="{0B4DCE95-6200-4FEC-9D1F-00A95545611A}" type="presParOf" srcId="{69414EA2-D2A8-4DF3-9000-F860829D8AAB}" destId="{659A8753-072A-4150-AB2F-7F879CB89A01}" srcOrd="0" destOrd="0" presId="urn:microsoft.com/office/officeart/2005/8/layout/vList4"/>
    <dgm:cxn modelId="{69951983-2222-4AF6-AD88-07C8ACEE21D8}" type="presParOf" srcId="{659A8753-072A-4150-AB2F-7F879CB89A01}" destId="{AD399665-D765-4664-9E8F-550E9AF40AF3}" srcOrd="0" destOrd="0" presId="urn:microsoft.com/office/officeart/2005/8/layout/vList4"/>
    <dgm:cxn modelId="{6E3CA8A2-D8B3-45EC-85C7-A3FCAB5663C0}" type="presParOf" srcId="{659A8753-072A-4150-AB2F-7F879CB89A01}" destId="{3980A7BF-EB99-44D0-A241-F3EED4A214D8}" srcOrd="1" destOrd="0" presId="urn:microsoft.com/office/officeart/2005/8/layout/vList4"/>
    <dgm:cxn modelId="{2A807C4E-BF5D-4C6F-BECB-9382286F1DAD}" type="presParOf" srcId="{659A8753-072A-4150-AB2F-7F879CB89A01}" destId="{943EFA81-391B-4611-A218-F1664760ED52}" srcOrd="2" destOrd="0" presId="urn:microsoft.com/office/officeart/2005/8/layout/vList4"/>
    <dgm:cxn modelId="{7AC6F351-D0AF-4B4B-981D-D7151F2A21FB}" type="presParOf" srcId="{69414EA2-D2A8-4DF3-9000-F860829D8AAB}" destId="{F64F9C5E-532F-4AF0-B96D-FD24CFCE692E}" srcOrd="1" destOrd="0" presId="urn:microsoft.com/office/officeart/2005/8/layout/vList4"/>
    <dgm:cxn modelId="{193952FF-29B2-4905-9F4E-4839468F70D9}" type="presParOf" srcId="{69414EA2-D2A8-4DF3-9000-F860829D8AAB}" destId="{0788A579-4FDF-4FBD-BCA3-A108729D1E6D}" srcOrd="2" destOrd="0" presId="urn:microsoft.com/office/officeart/2005/8/layout/vList4"/>
    <dgm:cxn modelId="{6B7E94B5-6C6F-42ED-A1D2-8A529553C3EC}" type="presParOf" srcId="{0788A579-4FDF-4FBD-BCA3-A108729D1E6D}" destId="{73C79FEC-5BE4-4A0B-93F6-FFF09B055B64}" srcOrd="0" destOrd="0" presId="urn:microsoft.com/office/officeart/2005/8/layout/vList4"/>
    <dgm:cxn modelId="{75EEA075-DCC6-4542-BC3E-44B10EBF9D83}" type="presParOf" srcId="{0788A579-4FDF-4FBD-BCA3-A108729D1E6D}" destId="{EF843C70-B4B8-460B-BE88-2F4F58BFEC77}" srcOrd="1" destOrd="0" presId="urn:microsoft.com/office/officeart/2005/8/layout/vList4"/>
    <dgm:cxn modelId="{07F4B45D-0103-45BC-90D7-E95B2972E1D7}" type="presParOf" srcId="{0788A579-4FDF-4FBD-BCA3-A108729D1E6D}" destId="{0D29C4BB-F642-4A82-9A5C-74DAACF091B2}" srcOrd="2" destOrd="0" presId="urn:microsoft.com/office/officeart/2005/8/layout/vList4"/>
    <dgm:cxn modelId="{11550A9A-CFCE-4809-AB56-2B4F4435786A}" type="presParOf" srcId="{69414EA2-D2A8-4DF3-9000-F860829D8AAB}" destId="{87C9EFB1-629C-4EB6-9AC1-F45FE57CB483}" srcOrd="3" destOrd="0" presId="urn:microsoft.com/office/officeart/2005/8/layout/vList4"/>
    <dgm:cxn modelId="{9B26FE4C-9D00-4DCA-99BB-9B9FD9E854B0}" type="presParOf" srcId="{69414EA2-D2A8-4DF3-9000-F860829D8AAB}" destId="{0E75AA33-B185-42A6-8E4A-31C068AC8489}" srcOrd="4" destOrd="0" presId="urn:microsoft.com/office/officeart/2005/8/layout/vList4"/>
    <dgm:cxn modelId="{8E069E40-31A0-4F4B-A192-7B484063084C}" type="presParOf" srcId="{0E75AA33-B185-42A6-8E4A-31C068AC8489}" destId="{6F702E93-5096-4665-B037-CFD7A21F6804}" srcOrd="0" destOrd="0" presId="urn:microsoft.com/office/officeart/2005/8/layout/vList4"/>
    <dgm:cxn modelId="{B0731C15-8AA2-442B-88C0-CA3C2ADA234B}" type="presParOf" srcId="{0E75AA33-B185-42A6-8E4A-31C068AC8489}" destId="{01986AE2-B632-414B-8728-12E5C16F485B}" srcOrd="1" destOrd="0" presId="urn:microsoft.com/office/officeart/2005/8/layout/vList4"/>
    <dgm:cxn modelId="{E6B740FB-5137-4D4B-B5CD-325E21520A37}" type="presParOf" srcId="{0E75AA33-B185-42A6-8E4A-31C068AC8489}" destId="{BCF51F57-70E4-4EC6-8575-C531371B26D7}"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40303-A936-47A9-B813-0B53D66C9378}" type="datetimeFigureOut">
              <a:rPr lang="en-US" smtClean="0"/>
              <a:pPr/>
              <a:t>4/14/2012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7BF9C-F01B-46F0-B940-B411431906E7}" type="slidenum">
              <a:rPr lang="en-US" smtClean="0"/>
              <a:pPr/>
              <a:t>‹#›</a:t>
            </a:fld>
            <a:endParaRPr lang="en-US"/>
          </a:p>
        </p:txBody>
      </p:sp>
    </p:spTree>
    <p:extLst>
      <p:ext uri="{BB962C8B-B14F-4D97-AF65-F5344CB8AC3E}">
        <p14:creationId xmlns="" xmlns:p14="http://schemas.microsoft.com/office/powerpoint/2010/main" val="24493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For this study, an</a:t>
            </a:r>
            <a:r>
              <a:rPr lang="en-PH" baseline="0" dirty="0" smtClean="0"/>
              <a:t> assessment of what teenage pregnancy is and how it is becoming a dilemma among teens at present is discussed. Through a research process, the measure of the teenage pregnancy births in the United States have been accounted for and was utilized to define the procedures that nurses could take so as to make sure solutions could be provided for the emergence of such problems. </a:t>
            </a:r>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complete this study,</a:t>
            </a:r>
            <a:r>
              <a:rPr lang="en-US" baseline="0" dirty="0" smtClean="0"/>
              <a:t> the researcher decided to complete a literature investigation on CINAHL, Medline and </a:t>
            </a:r>
            <a:r>
              <a:rPr lang="en-US" baseline="0" dirty="0" err="1" smtClean="0"/>
              <a:t>ENSCOhost</a:t>
            </a:r>
            <a:r>
              <a:rPr lang="en-US" baseline="0" dirty="0" smtClean="0"/>
              <a:t> article sources so as to find out the real issues behind teenage pregnancy and how they are currently being resolved. </a:t>
            </a:r>
            <a:endParaRPr lang="en-US" dirty="0"/>
          </a:p>
        </p:txBody>
      </p:sp>
      <p:sp>
        <p:nvSpPr>
          <p:cNvPr id="4" name="Slide Number Placeholder 3"/>
          <p:cNvSpPr>
            <a:spLocks noGrp="1"/>
          </p:cNvSpPr>
          <p:nvPr>
            <p:ph type="sldNum" sz="quarter" idx="10"/>
          </p:nvPr>
        </p:nvSpPr>
        <p:spPr/>
        <p:txBody>
          <a:bodyPr/>
          <a:lstStyle/>
          <a:p>
            <a:fld id="{51B2B157-2C76-4589-8018-1D686E947800}" type="slidenum">
              <a:rPr lang="en-US" smtClean="0"/>
              <a:pPr/>
              <a:t>4</a:t>
            </a:fld>
            <a:endParaRPr lang="en-US" dirty="0"/>
          </a:p>
        </p:txBody>
      </p:sp>
    </p:spTree>
    <p:extLst>
      <p:ext uri="{BB962C8B-B14F-4D97-AF65-F5344CB8AC3E}">
        <p14:creationId xmlns="" xmlns:p14="http://schemas.microsoft.com/office/powerpoint/2010/main" val="154936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main questions responded to in this research are include:</a:t>
            </a:r>
            <a:r>
              <a:rPr lang="en-PH" baseline="0" dirty="0" smtClean="0"/>
              <a:t> </a:t>
            </a:r>
          </a:p>
          <a:p>
            <a:r>
              <a:rPr lang="en-US" sz="1200" b="0" kern="1200" dirty="0" smtClean="0">
                <a:solidFill>
                  <a:schemeClr val="tx1"/>
                </a:solidFill>
                <a:latin typeface="+mn-lt"/>
                <a:ea typeface="+mn-ea"/>
                <a:cs typeface="+mn-cs"/>
              </a:rPr>
              <a:t>1) What are the learning needs of teenage mothers? </a:t>
            </a:r>
            <a:endParaRPr lang="en-PH"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2) How can nurses design better interventions to meet teenage mothers’ learning needs? 3) How can nurses facilitate the social and interpersonal needs of teen mothers, particularly with respect to their own mothers? </a:t>
            </a:r>
            <a:endParaRPr lang="en-PH"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4) How can nurses help to strengthen the mother-infant bond?    </a:t>
            </a:r>
            <a:endParaRPr lang="en-PH" sz="1200" b="1" kern="1200" dirty="0" smtClean="0">
              <a:solidFill>
                <a:schemeClr val="tx1"/>
              </a:solidFill>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For this research, five</a:t>
            </a:r>
            <a:r>
              <a:rPr lang="en-PH" baseline="0" dirty="0" smtClean="0"/>
              <a:t> particular articles were used. These articles were examined and explored as to how much they relate to the issue in concern thus using the information they have to define what teenage pregnancy is and how nursing practices could make a difference about it. </a:t>
            </a:r>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To consider the development</a:t>
            </a:r>
            <a:r>
              <a:rPr lang="en-PH" baseline="0" dirty="0" smtClean="0"/>
              <a:t> of the research, this study thrives on the point-by-point definition of the problem towards the creation of connection it has with the resolutions proposed as connected to nursing practice and how the lives of both the young mothers and their children are being further improved. </a:t>
            </a:r>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From these</a:t>
            </a:r>
            <a:r>
              <a:rPr lang="en-PH" baseline="0" dirty="0" smtClean="0"/>
              <a:t> five articles and the key points that they represent, they were utilized accordingly to support the research being completed for this study therefore yielding a considerable definition that bridges nursing intervention towards the creation of resolutions for teenage pregnancy issues. </a:t>
            </a:r>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Read</a:t>
            </a:r>
            <a:r>
              <a:rPr lang="en-PH" baseline="0" dirty="0" smtClean="0"/>
              <a:t> slide as it is </a:t>
            </a:r>
            <a:endParaRPr lang="en-PH" dirty="0"/>
          </a:p>
        </p:txBody>
      </p:sp>
      <p:sp>
        <p:nvSpPr>
          <p:cNvPr id="4" name="Slide Number Placeholder 3"/>
          <p:cNvSpPr>
            <a:spLocks noGrp="1"/>
          </p:cNvSpPr>
          <p:nvPr>
            <p:ph type="sldNum" sz="quarter" idx="10"/>
          </p:nvPr>
        </p:nvSpPr>
        <p:spPr/>
        <p:txBody>
          <a:bodyPr/>
          <a:lstStyle/>
          <a:p>
            <a:fld id="{A9E7BF9C-F01B-46F0-B940-B411431906E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F8AD27B-450E-4BF4-93B6-0101257A22D7}" type="datetime1">
              <a:rPr lang="en-US" smtClean="0"/>
              <a:t>4/14/2012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E5EF7BD-764D-4A64-9BA0-B814CAEEA246}"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4AABEA-9256-4B5F-A99D-0E77A952F963}" type="datetime1">
              <a:rPr lang="en-US" smtClean="0"/>
              <a:t>4/14/2012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DB8E60-7F69-44D2-AC17-BD0AB51D68F8}" type="datetime1">
              <a:rPr lang="en-US" smtClean="0"/>
              <a:t>4/14/2012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288F68-32C7-4CB6-B22D-0C8BE94186C6}" type="datetime1">
              <a:rPr lang="en-US" smtClean="0"/>
              <a:t>4/14/2012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DF57E3-6EA1-4D04-B298-E2E12C0F1E06}" type="datetime1">
              <a:rPr lang="en-US" smtClean="0"/>
              <a:t>4/14/2012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E5EF7BD-764D-4A64-9BA0-B814CAEEA246}"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36D648-2FEC-4ACD-ABD5-0207EA435538}" type="datetime1">
              <a:rPr lang="en-US" smtClean="0"/>
              <a:t>4/14/2012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1023F8-DE51-470E-8D4D-83FB4594E2C5}" type="datetime1">
              <a:rPr lang="en-US" smtClean="0"/>
              <a:t>4/14/2012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A4D9C1-83A9-447A-B33D-E46A60EF8AB6}" type="datetime1">
              <a:rPr lang="en-US" smtClean="0"/>
              <a:t>4/14/2012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4E294C8-045D-4CC8-8948-CC270B43BA39}" type="datetime1">
              <a:rPr lang="en-US" smtClean="0"/>
              <a:t>4/14/2012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E5EF7BD-764D-4A64-9BA0-B814CAEEA246}"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A7FCD7-1C4D-495E-95CF-8EA935E01D44}" type="datetime1">
              <a:rPr lang="en-US" smtClean="0"/>
              <a:t>4/14/2012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E5EF7BD-764D-4A64-9BA0-B814CAEEA2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A0B6AEC-78B8-47F2-BF3C-9201265A237B}" type="datetime1">
              <a:rPr lang="en-US" smtClean="0"/>
              <a:t>4/14/2012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E5EF7BD-764D-4A64-9BA0-B814CAEEA246}"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0B0EAEC-FD9C-4BCA-838A-005DE5A9EA7F}" type="datetime1">
              <a:rPr lang="en-US" smtClean="0"/>
              <a:t>4/14/2012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E5EF7BD-764D-4A64-9BA0-B814CAEEA246}"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hyperlink" Target="http://www.britishjournalofmidwifery.com/" TargetMode="External"/><Relationship Id="rId2" Type="http://schemas.openxmlformats.org/officeDocument/2006/relationships/hyperlink" Target="http://www.cdc.gov/chronicdisease/resources/publications/aag/pdf/2011/Teen-Pregnancy-AAG-2011_508.pdf" TargetMode="External"/><Relationship Id="rId1" Type="http://schemas.openxmlformats.org/officeDocument/2006/relationships/slideLayout" Target="../slideLayouts/slideLayout2.xml"/><Relationship Id="rId4" Type="http://schemas.openxmlformats.org/officeDocument/2006/relationships/hyperlink" Target="http://www.cdc.gov/nchs/data/databriefs/db58.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743200"/>
            <a:ext cx="4267200" cy="1472184"/>
          </a:xfrm>
        </p:spPr>
        <p:txBody>
          <a:bodyPr>
            <a:noAutofit/>
          </a:bodyPr>
          <a:lstStyle/>
          <a:p>
            <a:r>
              <a:rPr lang="en-PH" sz="4000" b="1" dirty="0" smtClean="0">
                <a:solidFill>
                  <a:schemeClr val="accent3">
                    <a:lumMod val="50000"/>
                  </a:schemeClr>
                </a:solidFill>
              </a:rPr>
              <a:t>What are the health knowledge needs of pregnant teenage </a:t>
            </a:r>
            <a:r>
              <a:rPr lang="en-PH" sz="4000" b="1" dirty="0" smtClean="0">
                <a:solidFill>
                  <a:schemeClr val="accent3">
                    <a:lumMod val="50000"/>
                  </a:schemeClr>
                </a:solidFill>
              </a:rPr>
              <a:t>mothers? </a:t>
            </a:r>
            <a:endParaRPr lang="en-US" sz="4000" b="1" dirty="0">
              <a:solidFill>
                <a:schemeClr val="accent3">
                  <a:lumMod val="50000"/>
                </a:schemeClr>
              </a:solidFill>
            </a:endParaRPr>
          </a:p>
        </p:txBody>
      </p:sp>
      <p:sp>
        <p:nvSpPr>
          <p:cNvPr id="3" name="Subtitle 2"/>
          <p:cNvSpPr>
            <a:spLocks noGrp="1"/>
          </p:cNvSpPr>
          <p:nvPr>
            <p:ph type="subTitle" idx="1"/>
          </p:nvPr>
        </p:nvSpPr>
        <p:spPr>
          <a:xfrm>
            <a:off x="5105400" y="4572000"/>
            <a:ext cx="3749040" cy="1752600"/>
          </a:xfrm>
        </p:spPr>
        <p:txBody>
          <a:bodyPr>
            <a:normAutofit/>
          </a:bodyPr>
          <a:lstStyle/>
          <a:p>
            <a:r>
              <a:rPr lang="en-US" dirty="0" smtClean="0"/>
              <a:t>Your Name and Credentials</a:t>
            </a:r>
          </a:p>
          <a:p>
            <a:r>
              <a:rPr lang="en-US" dirty="0" smtClean="0"/>
              <a:t>Regis </a:t>
            </a:r>
            <a:r>
              <a:rPr lang="en-US" dirty="0" smtClean="0"/>
              <a:t>College</a:t>
            </a:r>
            <a:endParaRPr lang="en-US" dirty="0" smtClean="0"/>
          </a:p>
        </p:txBody>
      </p:sp>
      <p:pic>
        <p:nvPicPr>
          <p:cNvPr id="4" name="Picture 2" descr="http://www.theprisma.co.uk/wp-content/uploads/2010/12/teenage-pregnancy.jpg"/>
          <p:cNvPicPr>
            <a:picLocks noChangeAspect="1" noChangeArrowheads="1"/>
          </p:cNvPicPr>
          <p:nvPr/>
        </p:nvPicPr>
        <p:blipFill>
          <a:blip r:embed="rId2"/>
          <a:srcRect/>
          <a:stretch>
            <a:fillRect/>
          </a:stretch>
        </p:blipFill>
        <p:spPr bwMode="auto">
          <a:xfrm>
            <a:off x="457200" y="190500"/>
            <a:ext cx="4457700" cy="6667500"/>
          </a:xfrm>
          <a:prstGeom prst="rect">
            <a:avLst/>
          </a:prstGeom>
          <a:noFill/>
          <a:effectLst>
            <a:softEdge rad="317500"/>
          </a:effectLst>
        </p:spPr>
      </p:pic>
      <p:sp>
        <p:nvSpPr>
          <p:cNvPr id="5" name="Slide Number Placeholder 4"/>
          <p:cNvSpPr>
            <a:spLocks noGrp="1"/>
          </p:cNvSpPr>
          <p:nvPr>
            <p:ph type="sldNum" sz="quarter" idx="12"/>
          </p:nvPr>
        </p:nvSpPr>
        <p:spPr/>
        <p:txBody>
          <a:bodyPr/>
          <a:lstStyle/>
          <a:p>
            <a:fld id="{BE5EF7BD-764D-4A64-9BA0-B814CAEEA246}" type="slidenum">
              <a:rPr lang="en-US" smtClean="0"/>
              <a:pPr/>
              <a:t>1</a:t>
            </a:fld>
            <a:endParaRPr lang="en-US" dirty="0"/>
          </a:p>
        </p:txBody>
      </p:sp>
    </p:spTree>
    <p:extLst>
      <p:ext uri="{BB962C8B-B14F-4D97-AF65-F5344CB8AC3E}">
        <p14:creationId xmlns="" xmlns:p14="http://schemas.microsoft.com/office/powerpoint/2010/main" val="277008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1447800"/>
            <a:ext cx="7467600" cy="4893647"/>
          </a:xfrm>
          <a:prstGeom prst="rect">
            <a:avLst/>
          </a:prstGeom>
          <a:noFill/>
        </p:spPr>
        <p:txBody>
          <a:bodyPr wrap="square" rtlCol="0">
            <a:spAutoFit/>
          </a:bodyPr>
          <a:lstStyle/>
          <a:p>
            <a:r>
              <a:rPr lang="en-PH" sz="2400" dirty="0" smtClean="0"/>
              <a:t>The articles somewhat were limited on the holistic approach of looking at the problems that teenage pregnant mothers face which could have strongly helped in defining the nursing intervention notes that should be followed enabling healthcare developers to support whatever is needed by these young mothers and that of their children as well. </a:t>
            </a:r>
            <a:br>
              <a:rPr lang="en-PH" sz="2400" dirty="0" smtClean="0"/>
            </a:br>
            <a:endParaRPr lang="en-PH" sz="2400" dirty="0" smtClean="0"/>
          </a:p>
          <a:p>
            <a:r>
              <a:rPr lang="en-PH" sz="2400" dirty="0" smtClean="0"/>
              <a:t>Financial and governmental assistance to nurses as they deal with the said dilemma has also been given lesser concern. </a:t>
            </a:r>
          </a:p>
          <a:p>
            <a:endParaRPr lang="en-PH" sz="2400" dirty="0" smtClean="0"/>
          </a:p>
          <a:p>
            <a:r>
              <a:rPr lang="en-PH" sz="2400" b="1" i="1" dirty="0" smtClean="0">
                <a:solidFill>
                  <a:srgbClr val="0070C0"/>
                </a:solidFill>
              </a:rPr>
              <a:t>These matters could be further improved in the future. </a:t>
            </a:r>
            <a:endParaRPr lang="en-PH" sz="2400" b="1" i="1" dirty="0">
              <a:solidFill>
                <a:srgbClr val="0070C0"/>
              </a:solidFill>
            </a:endParaRPr>
          </a:p>
        </p:txBody>
      </p:sp>
      <p:sp>
        <p:nvSpPr>
          <p:cNvPr id="7" name="Slide Number Placeholder 6"/>
          <p:cNvSpPr>
            <a:spLocks noGrp="1"/>
          </p:cNvSpPr>
          <p:nvPr>
            <p:ph type="sldNum" sz="quarter" idx="12"/>
          </p:nvPr>
        </p:nvSpPr>
        <p:spPr/>
        <p:txBody>
          <a:bodyPr/>
          <a:lstStyle/>
          <a:p>
            <a:fld id="{BE5EF7BD-764D-4A64-9BA0-B814CAEEA246}" type="slidenum">
              <a:rPr lang="en-US" smtClean="0"/>
              <a:pPr/>
              <a:t>10</a:t>
            </a:fld>
            <a:endParaRPr lang="en-US" dirty="0"/>
          </a:p>
        </p:txBody>
      </p:sp>
    </p:spTree>
    <p:extLst>
      <p:ext uri="{BB962C8B-B14F-4D97-AF65-F5344CB8AC3E}">
        <p14:creationId xmlns="" xmlns:p14="http://schemas.microsoft.com/office/powerpoint/2010/main" val="261821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1524000" y="1397000"/>
          <a:ext cx="70866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E5EF7BD-764D-4A64-9BA0-B814CAEEA246}" type="slidenum">
              <a:rPr lang="en-US" smtClean="0"/>
              <a:pPr/>
              <a:t>11</a:t>
            </a:fld>
            <a:endParaRPr lang="en-US" dirty="0"/>
          </a:p>
        </p:txBody>
      </p:sp>
    </p:spTree>
    <p:extLst>
      <p:ext uri="{BB962C8B-B14F-4D97-AF65-F5344CB8AC3E}">
        <p14:creationId xmlns="" xmlns:p14="http://schemas.microsoft.com/office/powerpoint/2010/main" val="22805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Nursing Practice</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1524000" y="1397000"/>
          <a:ext cx="7239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E5EF7BD-764D-4A64-9BA0-B814CAEEA246}" type="slidenum">
              <a:rPr lang="en-US" smtClean="0"/>
              <a:pPr/>
              <a:t>12</a:t>
            </a:fld>
            <a:endParaRPr lang="en-US" dirty="0"/>
          </a:p>
        </p:txBody>
      </p:sp>
    </p:spTree>
    <p:extLst>
      <p:ext uri="{BB962C8B-B14F-4D97-AF65-F5344CB8AC3E}">
        <p14:creationId xmlns="" xmlns:p14="http://schemas.microsoft.com/office/powerpoint/2010/main" val="166347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 Considerations</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1066800" y="1143000"/>
          <a:ext cx="8077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BE5EF7BD-764D-4A64-9BA0-B814CAEEA246}" type="slidenum">
              <a:rPr lang="en-US" smtClean="0"/>
              <a:pPr/>
              <a:t>13</a:t>
            </a:fld>
            <a:endParaRPr lang="en-US" dirty="0"/>
          </a:p>
        </p:txBody>
      </p:sp>
    </p:spTree>
    <p:extLst>
      <p:ext uri="{BB962C8B-B14F-4D97-AF65-F5344CB8AC3E}">
        <p14:creationId xmlns="" xmlns:p14="http://schemas.microsoft.com/office/powerpoint/2010/main" val="289481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6800" y="1219200"/>
            <a:ext cx="7696200" cy="4708981"/>
          </a:xfrm>
          <a:prstGeom prst="rect">
            <a:avLst/>
          </a:prstGeom>
          <a:noFill/>
        </p:spPr>
        <p:txBody>
          <a:bodyPr wrap="square" rtlCol="0">
            <a:spAutoFit/>
          </a:bodyPr>
          <a:lstStyle/>
          <a:p>
            <a:pPr marL="506413" indent="-506413">
              <a:tabLst>
                <a:tab pos="466725" algn="l"/>
              </a:tabLst>
            </a:pPr>
            <a:r>
              <a:rPr lang="en-US" sz="1200" dirty="0" smtClean="0"/>
              <a:t>Bowman, K. G., &amp; </a:t>
            </a:r>
            <a:r>
              <a:rPr lang="en-US" sz="1200" dirty="0" err="1" smtClean="0"/>
              <a:t>Ruchala</a:t>
            </a:r>
            <a:r>
              <a:rPr lang="en-US" sz="1200" dirty="0" smtClean="0"/>
              <a:t>, P. L. (2006). A comparison of the postpartum learning needs of </a:t>
            </a:r>
            <a:r>
              <a:rPr lang="en-US" sz="1200" dirty="0" smtClean="0"/>
              <a:t>adolescent </a:t>
            </a:r>
            <a:r>
              <a:rPr lang="en-US" sz="1200" dirty="0" smtClean="0"/>
              <a:t>mothers and their mothers. </a:t>
            </a:r>
            <a:r>
              <a:rPr lang="en-US" sz="1200" i="1" dirty="0" smtClean="0"/>
              <a:t>The Association of Women’s Health, Obstetric and </a:t>
            </a:r>
            <a:r>
              <a:rPr lang="en-US" sz="1200" i="1" dirty="0" smtClean="0"/>
              <a:t>Neonatal </a:t>
            </a:r>
            <a:r>
              <a:rPr lang="en-US" sz="1200" i="1" dirty="0" smtClean="0"/>
              <a:t>Nurses, 35</a:t>
            </a:r>
            <a:r>
              <a:rPr lang="en-US" sz="1200" dirty="0" smtClean="0"/>
              <a:t>(2), pp. 250-256. DOI: 10.1111/J.1552-6909.2006.00032.x </a:t>
            </a:r>
            <a:endParaRPr lang="en-PH" sz="1200" b="1" dirty="0" smtClean="0"/>
          </a:p>
          <a:p>
            <a:pPr marL="506413" indent="-506413">
              <a:tabLst>
                <a:tab pos="466725" algn="l"/>
              </a:tabLst>
            </a:pPr>
            <a:r>
              <a:rPr lang="en-US" sz="1200" dirty="0" smtClean="0"/>
              <a:t> </a:t>
            </a:r>
            <a:endParaRPr lang="en-PH" sz="1200" b="1" dirty="0" smtClean="0"/>
          </a:p>
          <a:p>
            <a:pPr marL="506413" indent="-506413">
              <a:tabLst>
                <a:tab pos="466725" algn="l"/>
              </a:tabLst>
            </a:pPr>
            <a:r>
              <a:rPr lang="en-US" sz="1200" dirty="0" smtClean="0"/>
              <a:t>Center for Disease Control (CDC). (2011). </a:t>
            </a:r>
            <a:r>
              <a:rPr lang="en-US" sz="1200" i="1" dirty="0" smtClean="0"/>
              <a:t>Teen pregnancy: Improving the lives of young </a:t>
            </a:r>
            <a:r>
              <a:rPr lang="en-US" sz="1200" i="1" dirty="0" smtClean="0"/>
              <a:t>people and </a:t>
            </a:r>
            <a:r>
              <a:rPr lang="en-US" sz="1200" i="1" dirty="0" smtClean="0"/>
              <a:t>strengthening communities by reducing teen pregnancy. </a:t>
            </a:r>
            <a:r>
              <a:rPr lang="en-US" sz="1200" dirty="0" smtClean="0"/>
              <a:t>Retrieved from </a:t>
            </a:r>
            <a:r>
              <a:rPr lang="en-US" sz="1200" dirty="0" smtClean="0"/>
              <a:t> </a:t>
            </a:r>
            <a:r>
              <a:rPr lang="en-US" sz="1200" u="sng" dirty="0" smtClean="0">
                <a:hlinkClick r:id="rId2"/>
              </a:rPr>
              <a:t>http</a:t>
            </a:r>
            <a:r>
              <a:rPr lang="en-US" sz="1200" u="sng" dirty="0" smtClean="0">
                <a:hlinkClick r:id="rId2"/>
              </a:rPr>
              <a:t>://www.cdc.gov/chronicdisease/resources/publications/aag/pdf/2011/Teen-Pregnancy-AAG-2011_508.pdf</a:t>
            </a:r>
            <a:endParaRPr lang="en-PH" sz="1200" b="1" dirty="0" smtClean="0"/>
          </a:p>
          <a:p>
            <a:pPr marL="506413" indent="-506413">
              <a:tabLst>
                <a:tab pos="466725" algn="l"/>
              </a:tabLst>
            </a:pPr>
            <a:r>
              <a:rPr lang="en-US" sz="1200" dirty="0" smtClean="0"/>
              <a:t> </a:t>
            </a:r>
            <a:endParaRPr lang="en-PH" sz="1200" b="1" dirty="0" smtClean="0"/>
          </a:p>
          <a:p>
            <a:pPr marL="506413" indent="-506413">
              <a:tabLst>
                <a:tab pos="466725" algn="l"/>
              </a:tabLst>
            </a:pPr>
            <a:r>
              <a:rPr lang="en-US" sz="1200" dirty="0" smtClean="0"/>
              <a:t>Hunter, L. (2008). Teenagers’ experiences of postnatal care and breastfeeding. </a:t>
            </a:r>
            <a:r>
              <a:rPr lang="en-US" sz="1200" i="1" dirty="0" smtClean="0"/>
              <a:t>British Journal of </a:t>
            </a:r>
            <a:r>
              <a:rPr lang="en-US" sz="1200" i="1" dirty="0" smtClean="0"/>
              <a:t>Midwifery</a:t>
            </a:r>
            <a:r>
              <a:rPr lang="en-US" sz="1200" i="1" dirty="0" smtClean="0"/>
              <a:t>, 16</a:t>
            </a:r>
            <a:r>
              <a:rPr lang="en-US" sz="1200" dirty="0" smtClean="0"/>
              <a:t>(12), pp. 785-790. </a:t>
            </a:r>
            <a:r>
              <a:rPr lang="en-US" sz="1200" dirty="0" smtClean="0"/>
              <a:t> </a:t>
            </a:r>
            <a:endParaRPr lang="en-PH" sz="1200" b="1" dirty="0" smtClean="0"/>
          </a:p>
          <a:p>
            <a:pPr marL="506413" indent="-506413">
              <a:tabLst>
                <a:tab pos="466725" algn="l"/>
              </a:tabLst>
            </a:pPr>
            <a:r>
              <a:rPr lang="en-US" sz="1200" dirty="0" smtClean="0"/>
              <a:t>Retrieved from </a:t>
            </a:r>
            <a:r>
              <a:rPr lang="en-US" sz="1200" u="sng" dirty="0" smtClean="0">
                <a:hlinkClick r:id="rId3"/>
              </a:rPr>
              <a:t>http://www.britishjournalofmidwifery.com/</a:t>
            </a:r>
            <a:r>
              <a:rPr lang="en-US" sz="1200" dirty="0" smtClean="0"/>
              <a:t> </a:t>
            </a:r>
            <a:endParaRPr lang="en-PH" sz="1200" b="1" dirty="0" smtClean="0"/>
          </a:p>
          <a:p>
            <a:pPr marL="506413" indent="-506413">
              <a:tabLst>
                <a:tab pos="466725" algn="l"/>
              </a:tabLst>
            </a:pPr>
            <a:r>
              <a:rPr lang="en-US" sz="1200" dirty="0" smtClean="0"/>
              <a:t> </a:t>
            </a:r>
            <a:endParaRPr lang="en-PH" sz="1200" b="1" dirty="0" smtClean="0"/>
          </a:p>
          <a:p>
            <a:pPr marL="506413" indent="-506413">
              <a:tabLst>
                <a:tab pos="466725" algn="l"/>
              </a:tabLst>
            </a:pPr>
            <a:r>
              <a:rPr lang="en-US" sz="1200" dirty="0" err="1" smtClean="0"/>
              <a:t>Mayers</a:t>
            </a:r>
            <a:r>
              <a:rPr lang="en-US" sz="1200" dirty="0" smtClean="0"/>
              <a:t>, H. A., Hager-</a:t>
            </a:r>
            <a:r>
              <a:rPr lang="en-US" sz="1200" dirty="0" err="1" smtClean="0"/>
              <a:t>Budny</a:t>
            </a:r>
            <a:r>
              <a:rPr lang="en-US" sz="1200" dirty="0" smtClean="0"/>
              <a:t>, M., &amp; Buckner, E. B. (2008). The Chances for Children Teen </a:t>
            </a:r>
            <a:r>
              <a:rPr lang="en-US" sz="1200" dirty="0" smtClean="0"/>
              <a:t>Parent-Infant </a:t>
            </a:r>
            <a:r>
              <a:rPr lang="en-US" sz="1200" dirty="0" smtClean="0"/>
              <a:t>Project: Results of a pilot intervention for teen mothers and their infants in </a:t>
            </a:r>
            <a:r>
              <a:rPr lang="en-US" sz="1200" dirty="0" smtClean="0"/>
              <a:t>inner </a:t>
            </a:r>
            <a:r>
              <a:rPr lang="en-US" sz="1200" dirty="0" smtClean="0"/>
              <a:t>city high schools. </a:t>
            </a:r>
            <a:r>
              <a:rPr lang="en-US" sz="1200" i="1" dirty="0" smtClean="0"/>
              <a:t>Infant Mental Health Journal, 29</a:t>
            </a:r>
            <a:r>
              <a:rPr lang="en-US" sz="1200" dirty="0" smtClean="0"/>
              <a:t>(4), pp. 320-342. </a:t>
            </a:r>
            <a:r>
              <a:rPr lang="en-US" sz="1200" dirty="0" smtClean="0"/>
              <a:t>DOI</a:t>
            </a:r>
            <a:r>
              <a:rPr lang="en-US" sz="1200" dirty="0" smtClean="0"/>
              <a:t>: 10.1002/imhj.20182 </a:t>
            </a:r>
            <a:r>
              <a:rPr lang="en-US" sz="1200" b="1" dirty="0" smtClean="0"/>
              <a:t> </a:t>
            </a:r>
            <a:endParaRPr lang="en-PH" sz="1200" b="1" dirty="0" smtClean="0"/>
          </a:p>
          <a:p>
            <a:pPr marL="506413" indent="-506413">
              <a:tabLst>
                <a:tab pos="466725" algn="l"/>
              </a:tabLst>
            </a:pPr>
            <a:r>
              <a:rPr lang="en-US" sz="1200" b="1" dirty="0" smtClean="0"/>
              <a:t> </a:t>
            </a:r>
            <a:endParaRPr lang="en-PH" sz="1200" b="1" dirty="0" smtClean="0"/>
          </a:p>
          <a:p>
            <a:pPr marL="506413" indent="-506413">
              <a:tabLst>
                <a:tab pos="466725" algn="l"/>
              </a:tabLst>
            </a:pPr>
            <a:r>
              <a:rPr lang="en-US" sz="1200" dirty="0" smtClean="0"/>
              <a:t>McDonald, L., et al. (2008). An evaluation of a </a:t>
            </a:r>
            <a:r>
              <a:rPr lang="en-US" sz="1200" dirty="0" err="1" smtClean="0"/>
              <a:t>groupwork</a:t>
            </a:r>
            <a:r>
              <a:rPr lang="en-US" sz="1200" dirty="0" smtClean="0"/>
              <a:t> intervention for teenage mothers and </a:t>
            </a:r>
            <a:r>
              <a:rPr lang="en-US" sz="1200" dirty="0" smtClean="0"/>
              <a:t>their </a:t>
            </a:r>
            <a:r>
              <a:rPr lang="en-US" sz="1200" dirty="0" smtClean="0"/>
              <a:t>families. </a:t>
            </a:r>
            <a:r>
              <a:rPr lang="en-US" sz="1200" i="1" dirty="0" smtClean="0"/>
              <a:t>Child and Family Social Work, 14, </a:t>
            </a:r>
            <a:r>
              <a:rPr lang="en-US" sz="1200" dirty="0" smtClean="0"/>
              <a:t>pp. 45-57. </a:t>
            </a:r>
            <a:r>
              <a:rPr lang="en-US" sz="1200" dirty="0" smtClean="0"/>
              <a:t>DOI</a:t>
            </a:r>
            <a:r>
              <a:rPr lang="en-US" sz="1200" dirty="0" smtClean="0"/>
              <a:t>: 10.1111/j.1365-2206.2008.00580.x</a:t>
            </a:r>
            <a:endParaRPr lang="en-PH" sz="1200" b="1" dirty="0" smtClean="0"/>
          </a:p>
          <a:p>
            <a:pPr marL="506413" indent="-506413">
              <a:tabLst>
                <a:tab pos="466725" algn="l"/>
              </a:tabLst>
            </a:pPr>
            <a:r>
              <a:rPr lang="en-US" sz="1200" dirty="0" smtClean="0"/>
              <a:t> </a:t>
            </a:r>
            <a:endParaRPr lang="en-PH" sz="1200" b="1" dirty="0" smtClean="0"/>
          </a:p>
          <a:p>
            <a:pPr marL="506413" indent="-506413">
              <a:tabLst>
                <a:tab pos="466725" algn="l"/>
              </a:tabLst>
            </a:pPr>
            <a:r>
              <a:rPr lang="en-US" sz="1200" dirty="0" err="1" smtClean="0"/>
              <a:t>Papamicheal</a:t>
            </a:r>
            <a:r>
              <a:rPr lang="en-US" sz="1200" dirty="0" smtClean="0"/>
              <a:t>, E., </a:t>
            </a:r>
            <a:r>
              <a:rPr lang="en-US" sz="1200" dirty="0" err="1" smtClean="0"/>
              <a:t>Pillai</a:t>
            </a:r>
            <a:r>
              <a:rPr lang="en-US" sz="1200" dirty="0" smtClean="0"/>
              <a:t>, R., &amp; </a:t>
            </a:r>
            <a:r>
              <a:rPr lang="en-US" sz="1200" dirty="0" err="1" smtClean="0"/>
              <a:t>Yoong</a:t>
            </a:r>
            <a:r>
              <a:rPr lang="en-US" sz="1200" dirty="0" smtClean="0"/>
              <a:t>, W. (2009). Children having children: Outcome of extreme </a:t>
            </a:r>
            <a:r>
              <a:rPr lang="en-US" sz="1200" dirty="0" smtClean="0"/>
              <a:t>teenage </a:t>
            </a:r>
            <a:r>
              <a:rPr lang="en-US" sz="1200" dirty="0" smtClean="0"/>
              <a:t>pregnancies (13-15 years). </a:t>
            </a:r>
            <a:r>
              <a:rPr lang="en-US" sz="1200" i="1" dirty="0" err="1" smtClean="0"/>
              <a:t>Acta</a:t>
            </a:r>
            <a:r>
              <a:rPr lang="en-US" sz="1200" i="1" dirty="0" smtClean="0"/>
              <a:t> </a:t>
            </a:r>
            <a:r>
              <a:rPr lang="en-US" sz="1200" i="1" dirty="0" err="1" smtClean="0"/>
              <a:t>Obstetricia</a:t>
            </a:r>
            <a:r>
              <a:rPr lang="en-US" sz="1200" i="1" dirty="0" smtClean="0"/>
              <a:t> et </a:t>
            </a:r>
            <a:r>
              <a:rPr lang="en-US" sz="1200" i="1" dirty="0" err="1" smtClean="0"/>
              <a:t>Gynecologica</a:t>
            </a:r>
            <a:r>
              <a:rPr lang="en-US" sz="1200" i="1" dirty="0" smtClean="0"/>
              <a:t>, 88, </a:t>
            </a:r>
            <a:r>
              <a:rPr lang="en-US" sz="1200" dirty="0" smtClean="0"/>
              <a:t>pp. 1284-1287. </a:t>
            </a:r>
            <a:r>
              <a:rPr lang="en-US" sz="1200" dirty="0" smtClean="0"/>
              <a:t>DOI</a:t>
            </a:r>
            <a:r>
              <a:rPr lang="en-US" sz="1200" dirty="0" smtClean="0"/>
              <a:t>: 10.3109/00016340903229427</a:t>
            </a:r>
            <a:endParaRPr lang="en-PH" sz="1200" b="1" dirty="0" smtClean="0"/>
          </a:p>
          <a:p>
            <a:pPr marL="506413" indent="-506413">
              <a:tabLst>
                <a:tab pos="466725" algn="l"/>
              </a:tabLst>
            </a:pPr>
            <a:r>
              <a:rPr lang="en-US" sz="1200" dirty="0" smtClean="0"/>
              <a:t> </a:t>
            </a:r>
            <a:endParaRPr lang="en-PH" sz="1200" b="1" dirty="0" smtClean="0"/>
          </a:p>
          <a:p>
            <a:pPr marL="506413" indent="-506413">
              <a:tabLst>
                <a:tab pos="466725" algn="l"/>
              </a:tabLst>
            </a:pPr>
            <a:r>
              <a:rPr lang="en-US" sz="1200" dirty="0" smtClean="0"/>
              <a:t>Ventura, S. J., &amp; Hamilton, B. E. (2011). U.S. teenage birth rate resumes decline. </a:t>
            </a:r>
            <a:r>
              <a:rPr lang="en-US" sz="1200" i="1" dirty="0" smtClean="0"/>
              <a:t>NCHS Data </a:t>
            </a:r>
            <a:r>
              <a:rPr lang="en-US" sz="1200" i="1" dirty="0" smtClean="0"/>
              <a:t>Brief</a:t>
            </a:r>
            <a:r>
              <a:rPr lang="en-US" sz="1200" i="1" dirty="0" smtClean="0"/>
              <a:t>, </a:t>
            </a:r>
            <a:r>
              <a:rPr lang="en-US" sz="1200" dirty="0" smtClean="0"/>
              <a:t>(58), pp. 1-8. Retrieved from </a:t>
            </a:r>
            <a:r>
              <a:rPr lang="en-US" sz="1200" u="sng" dirty="0" smtClean="0">
                <a:hlinkClick r:id="rId4"/>
              </a:rPr>
              <a:t>http://www.cdc.gov/nchs/data/databriefs/db58.pdf</a:t>
            </a:r>
            <a:endParaRPr lang="en-PH" sz="1200" b="1" dirty="0" smtClean="0"/>
          </a:p>
          <a:p>
            <a:pPr marL="506413" indent="-506413">
              <a:tabLst>
                <a:tab pos="466725" algn="l"/>
              </a:tabLst>
            </a:pPr>
            <a:endParaRPr lang="en-PH" sz="1200" dirty="0"/>
          </a:p>
        </p:txBody>
      </p:sp>
      <p:sp>
        <p:nvSpPr>
          <p:cNvPr id="7" name="Slide Number Placeholder 6"/>
          <p:cNvSpPr>
            <a:spLocks noGrp="1"/>
          </p:cNvSpPr>
          <p:nvPr>
            <p:ph type="sldNum" sz="quarter" idx="12"/>
          </p:nvPr>
        </p:nvSpPr>
        <p:spPr/>
        <p:txBody>
          <a:bodyPr/>
          <a:lstStyle/>
          <a:p>
            <a:fld id="{BE5EF7BD-764D-4A64-9BA0-B814CAEEA246}" type="slidenum">
              <a:rPr lang="en-US" smtClean="0"/>
              <a:pPr/>
              <a:t>14</a:t>
            </a:fld>
            <a:endParaRPr lang="en-US" dirty="0"/>
          </a:p>
        </p:txBody>
      </p:sp>
    </p:spTree>
    <p:extLst>
      <p:ext uri="{BB962C8B-B14F-4D97-AF65-F5344CB8AC3E}">
        <p14:creationId xmlns="" xmlns:p14="http://schemas.microsoft.com/office/powerpoint/2010/main" val="137673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Picture 4" descr="http://www.knowabouthealth.com/wp-content/uploads/2010/08/clip_image002.gif"/>
          <p:cNvPicPr>
            <a:picLocks noChangeAspect="1" noChangeArrowheads="1"/>
          </p:cNvPicPr>
          <p:nvPr/>
        </p:nvPicPr>
        <p:blipFill>
          <a:blip r:embed="rId2"/>
          <a:srcRect/>
          <a:stretch>
            <a:fillRect/>
          </a:stretch>
        </p:blipFill>
        <p:spPr bwMode="auto">
          <a:xfrm>
            <a:off x="1219200" y="1295400"/>
            <a:ext cx="4693634" cy="3124200"/>
          </a:xfrm>
          <a:prstGeom prst="rect">
            <a:avLst/>
          </a:prstGeom>
          <a:noFill/>
        </p:spPr>
      </p:pic>
      <p:sp>
        <p:nvSpPr>
          <p:cNvPr id="5" name="TextBox 4"/>
          <p:cNvSpPr txBox="1"/>
          <p:nvPr/>
        </p:nvSpPr>
        <p:spPr>
          <a:xfrm>
            <a:off x="1219200" y="4419600"/>
            <a:ext cx="4800600" cy="2031325"/>
          </a:xfrm>
          <a:prstGeom prst="rect">
            <a:avLst/>
          </a:prstGeom>
          <a:noFill/>
        </p:spPr>
        <p:txBody>
          <a:bodyPr wrap="square" rtlCol="0">
            <a:spAutoFit/>
          </a:bodyPr>
          <a:lstStyle/>
          <a:p>
            <a:r>
              <a:rPr lang="en-PH" b="1" dirty="0" smtClean="0"/>
              <a:t>At present, there are different risks that are involved in the rising number of teenage women getting pregnant. </a:t>
            </a:r>
          </a:p>
          <a:p>
            <a:endParaRPr lang="en-PH" b="1" dirty="0" smtClean="0"/>
          </a:p>
          <a:p>
            <a:r>
              <a:rPr lang="en-PH" b="1" dirty="0" smtClean="0"/>
              <a:t>The graph above presents how many abortions and fatal loses are incurred between girls ages 15 to 19 who get pregnant. </a:t>
            </a:r>
            <a:endParaRPr lang="en-PH" b="1" dirty="0"/>
          </a:p>
        </p:txBody>
      </p:sp>
      <p:cxnSp>
        <p:nvCxnSpPr>
          <p:cNvPr id="7" name="Straight Connector 6"/>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9800" y="2286000"/>
            <a:ext cx="2743200" cy="3477875"/>
          </a:xfrm>
          <a:prstGeom prst="rect">
            <a:avLst/>
          </a:prstGeom>
          <a:noFill/>
        </p:spPr>
        <p:txBody>
          <a:bodyPr wrap="square" rtlCol="0">
            <a:spAutoFit/>
          </a:bodyPr>
          <a:lstStyle/>
          <a:p>
            <a:r>
              <a:rPr lang="en-PH" sz="2000" i="1" dirty="0" smtClean="0">
                <a:solidFill>
                  <a:srgbClr val="0070C0"/>
                </a:solidFill>
              </a:rPr>
              <a:t>This data is important to nursing practice as it provides a clear definition on how nursing intervention could make a difference on how teenage pregnancy rates could be lowered and its risks be given solution to in line with the mother and the child’s future welfare. </a:t>
            </a:r>
            <a:endParaRPr lang="en-PH" sz="2000" i="1" dirty="0">
              <a:solidFill>
                <a:srgbClr val="0070C0"/>
              </a:solidFill>
            </a:endParaRPr>
          </a:p>
        </p:txBody>
      </p:sp>
      <p:sp>
        <p:nvSpPr>
          <p:cNvPr id="9" name="Slide Number Placeholder 8"/>
          <p:cNvSpPr>
            <a:spLocks noGrp="1"/>
          </p:cNvSpPr>
          <p:nvPr>
            <p:ph type="sldNum" sz="quarter" idx="12"/>
          </p:nvPr>
        </p:nvSpPr>
        <p:spPr/>
        <p:txBody>
          <a:bodyPr/>
          <a:lstStyle/>
          <a:p>
            <a:fld id="{BE5EF7BD-764D-4A64-9BA0-B814CAEEA246}" type="slidenum">
              <a:rPr lang="en-US" smtClean="0"/>
              <a:pPr/>
              <a:t>2</a:t>
            </a:fld>
            <a:endParaRPr lang="en-US" dirty="0"/>
          </a:p>
        </p:txBody>
      </p:sp>
    </p:spTree>
    <p:extLst>
      <p:ext uri="{BB962C8B-B14F-4D97-AF65-F5344CB8AC3E}">
        <p14:creationId xmlns="" xmlns:p14="http://schemas.microsoft.com/office/powerpoint/2010/main" val="33995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Picture 2" descr="http://www.babylifetime.com/wp-content/uploads/2011/07/teen-pregnancy-facts.jpg"/>
          <p:cNvPicPr>
            <a:picLocks noChangeAspect="1" noChangeArrowheads="1"/>
          </p:cNvPicPr>
          <p:nvPr/>
        </p:nvPicPr>
        <p:blipFill>
          <a:blip r:embed="rId3"/>
          <a:srcRect/>
          <a:stretch>
            <a:fillRect/>
          </a:stretch>
        </p:blipFill>
        <p:spPr bwMode="auto">
          <a:xfrm>
            <a:off x="3657600" y="2057400"/>
            <a:ext cx="2630037" cy="2819400"/>
          </a:xfrm>
          <a:prstGeom prst="rect">
            <a:avLst/>
          </a:prstGeom>
          <a:noFill/>
        </p:spPr>
      </p:pic>
      <p:pic>
        <p:nvPicPr>
          <p:cNvPr id="5" name="Picture 2" descr="http://topics.dirwell.com/health/files/2011/02/Teenage-Pregnancy.jpg"/>
          <p:cNvPicPr>
            <a:picLocks noChangeAspect="1" noChangeArrowheads="1"/>
          </p:cNvPicPr>
          <p:nvPr/>
        </p:nvPicPr>
        <p:blipFill>
          <a:blip r:embed="rId4"/>
          <a:srcRect/>
          <a:stretch>
            <a:fillRect/>
          </a:stretch>
        </p:blipFill>
        <p:spPr bwMode="auto">
          <a:xfrm>
            <a:off x="6858000" y="4648200"/>
            <a:ext cx="1905000" cy="1984375"/>
          </a:xfrm>
          <a:prstGeom prst="rect">
            <a:avLst/>
          </a:prstGeom>
          <a:noFill/>
          <a:effectLst>
            <a:softEdge rad="317500"/>
          </a:effectLst>
        </p:spPr>
      </p:pic>
      <p:sp>
        <p:nvSpPr>
          <p:cNvPr id="6" name="TextBox 5"/>
          <p:cNvSpPr txBox="1"/>
          <p:nvPr/>
        </p:nvSpPr>
        <p:spPr>
          <a:xfrm>
            <a:off x="1143000" y="1219200"/>
            <a:ext cx="7543800" cy="1938992"/>
          </a:xfrm>
          <a:prstGeom prst="rect">
            <a:avLst/>
          </a:prstGeom>
          <a:noFill/>
        </p:spPr>
        <p:txBody>
          <a:bodyPr wrap="square" rtlCol="0">
            <a:spAutoFit/>
          </a:bodyPr>
          <a:lstStyle/>
          <a:p>
            <a:pPr>
              <a:buFont typeface="Wingdings" pitchFamily="2" charset="2"/>
              <a:buChar char="Ø"/>
            </a:pPr>
            <a:r>
              <a:rPr lang="en-PH" sz="2800" b="1" i="1" dirty="0" smtClean="0"/>
              <a:t>Teenage pregnancy is most often as the state of motherhood incurred by a teenage girl often outside of marriage. </a:t>
            </a:r>
            <a:r>
              <a:rPr lang="en-PH" dirty="0" smtClean="0"/>
              <a:t/>
            </a:r>
            <a:br>
              <a:rPr lang="en-PH" dirty="0" smtClean="0"/>
            </a:br>
            <a:endParaRPr lang="en-PH" dirty="0" smtClean="0"/>
          </a:p>
          <a:p>
            <a:endParaRPr lang="en-PH" dirty="0"/>
          </a:p>
        </p:txBody>
      </p:sp>
      <p:sp>
        <p:nvSpPr>
          <p:cNvPr id="7" name="TextBox 6"/>
          <p:cNvSpPr txBox="1"/>
          <p:nvPr/>
        </p:nvSpPr>
        <p:spPr>
          <a:xfrm>
            <a:off x="1219200" y="4038600"/>
            <a:ext cx="5638800" cy="2246769"/>
          </a:xfrm>
          <a:prstGeom prst="rect">
            <a:avLst/>
          </a:prstGeom>
          <a:noFill/>
        </p:spPr>
        <p:txBody>
          <a:bodyPr wrap="square" rtlCol="0">
            <a:spAutoFit/>
          </a:bodyPr>
          <a:lstStyle/>
          <a:p>
            <a:r>
              <a:rPr lang="en-PH" sz="2800" b="1" i="1" dirty="0" smtClean="0">
                <a:solidFill>
                  <a:srgbClr val="0070C0"/>
                </a:solidFill>
                <a:effectLst>
                  <a:outerShdw blurRad="38100" dist="38100" dir="2700000" algn="tl">
                    <a:srgbClr val="000000">
                      <a:alpha val="43137"/>
                    </a:srgbClr>
                  </a:outerShdw>
                </a:effectLst>
              </a:rPr>
              <a:t>Teenage pregnancy is considered to be one of today’s most prevalent dilemmas among young girls as they face their ages of puberty and the challenges that comes along with it. </a:t>
            </a:r>
            <a:endParaRPr lang="en-PH" sz="2800" b="1" i="1" dirty="0">
              <a:solidFill>
                <a:srgbClr val="0070C0"/>
              </a:solidFill>
              <a:effectLst>
                <a:outerShdw blurRad="38100" dist="38100" dir="2700000" algn="tl">
                  <a:srgbClr val="000000">
                    <a:alpha val="43137"/>
                  </a:srgbClr>
                </a:outerShdw>
              </a:effectLst>
            </a:endParaRPr>
          </a:p>
        </p:txBody>
      </p:sp>
      <p:cxnSp>
        <p:nvCxnSpPr>
          <p:cNvPr id="8" name="Straight Connector 7"/>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E5EF7BD-764D-4A64-9BA0-B814CAEEA246}" type="slidenum">
              <a:rPr lang="en-US" smtClean="0"/>
              <a:pPr/>
              <a:t>3</a:t>
            </a:fld>
            <a:endParaRPr lang="en-US" dirty="0"/>
          </a:p>
        </p:txBody>
      </p:sp>
    </p:spTree>
    <p:extLst>
      <p:ext uri="{BB962C8B-B14F-4D97-AF65-F5344CB8AC3E}">
        <p14:creationId xmlns="" xmlns:p14="http://schemas.microsoft.com/office/powerpoint/2010/main" val="227942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30529"/>
            <a:ext cx="8229600" cy="912471"/>
          </a:xfrm>
        </p:spPr>
        <p:txBody>
          <a:bodyPr>
            <a:normAutofit/>
          </a:bodyPr>
          <a:lstStyle/>
          <a:p>
            <a:pPr algn="ctr"/>
            <a:r>
              <a:rPr lang="en-US" sz="4800" dirty="0" smtClean="0">
                <a:latin typeface="Arial" pitchFamily="34" charset="0"/>
                <a:cs typeface="Arial" pitchFamily="34" charset="0"/>
              </a:rPr>
              <a:t>Methodology and Procedures </a:t>
            </a:r>
            <a:endParaRPr lang="en-US" sz="48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410575" y="6181531"/>
            <a:ext cx="609600" cy="457200"/>
          </a:xfrm>
          <a:prstGeom prst="rect">
            <a:avLst/>
          </a:prstGeom>
        </p:spPr>
        <p:txBody>
          <a:bodyPr/>
          <a:lstStyle/>
          <a:p>
            <a:fld id="{36DC650B-12AB-4DAF-AEB2-5055963865DE}" type="slidenum">
              <a:rPr lang="en-US" smtClean="0"/>
              <a:pPr/>
              <a:t>4</a:t>
            </a:fld>
            <a:endParaRPr lang="en-US" dirty="0"/>
          </a:p>
        </p:txBody>
      </p:sp>
      <p:cxnSp>
        <p:nvCxnSpPr>
          <p:cNvPr id="16" name="Straight Connector 15"/>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nvGraphicFramePr>
        <p:xfrm>
          <a:off x="838200" y="1397000"/>
          <a:ext cx="8001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0783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lnSpcReduction="10000"/>
          </a:bodyPr>
          <a:lstStyle/>
          <a:p>
            <a:r>
              <a:rPr lang="en-US" dirty="0" smtClean="0"/>
              <a:t>To define what teenage pregnancy is and define the problems behind it </a:t>
            </a:r>
          </a:p>
          <a:p>
            <a:r>
              <a:rPr lang="en-US" dirty="0" smtClean="0"/>
              <a:t>To make an assumptive position based on research on defining what nursing intervention could do to resolve the issues </a:t>
            </a:r>
          </a:p>
          <a:p>
            <a:r>
              <a:rPr lang="en-US" dirty="0" smtClean="0"/>
              <a:t>To improve the process by which teenage pregnancy and motherhood is to be handled carefully hence avoiding further healthcare problems in the future. </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E5EF7BD-764D-4A64-9BA0-B814CAEEA246}" type="slidenum">
              <a:rPr lang="en-US" smtClean="0"/>
              <a:pPr/>
              <a:t>5</a:t>
            </a:fld>
            <a:endParaRPr lang="en-US" dirty="0"/>
          </a:p>
        </p:txBody>
      </p:sp>
    </p:spTree>
    <p:extLst>
      <p:ext uri="{BB962C8B-B14F-4D97-AF65-F5344CB8AC3E}">
        <p14:creationId xmlns="" xmlns:p14="http://schemas.microsoft.com/office/powerpoint/2010/main" val="217734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Search </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838200" y="12192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981200" y="2209800"/>
            <a:ext cx="56618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7620000" y="2209800"/>
            <a:ext cx="56618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1905000" y="4724400"/>
            <a:ext cx="56618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7543800" y="4648200"/>
            <a:ext cx="56618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Slide Number Placeholder 9"/>
          <p:cNvSpPr>
            <a:spLocks noGrp="1"/>
          </p:cNvSpPr>
          <p:nvPr>
            <p:ph type="sldNum" sz="quarter" idx="12"/>
          </p:nvPr>
        </p:nvSpPr>
        <p:spPr/>
        <p:txBody>
          <a:bodyPr/>
          <a:lstStyle/>
          <a:p>
            <a:fld id="{BE5EF7BD-764D-4A64-9BA0-B814CAEEA246}" type="slidenum">
              <a:rPr lang="en-US" smtClean="0"/>
              <a:pPr/>
              <a:t>6</a:t>
            </a:fld>
            <a:endParaRPr lang="en-US" dirty="0"/>
          </a:p>
        </p:txBody>
      </p:sp>
    </p:spTree>
    <p:extLst>
      <p:ext uri="{BB962C8B-B14F-4D97-AF65-F5344CB8AC3E}">
        <p14:creationId xmlns="" xmlns:p14="http://schemas.microsoft.com/office/powerpoint/2010/main" val="17260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Hierarchy</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1524000" y="1397000"/>
          <a:ext cx="7239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E5EF7BD-764D-4A64-9BA0-B814CAEEA246}" type="slidenum">
              <a:rPr lang="en-US" smtClean="0"/>
              <a:pPr/>
              <a:t>7</a:t>
            </a:fld>
            <a:endParaRPr lang="en-US" dirty="0"/>
          </a:p>
        </p:txBody>
      </p:sp>
    </p:spTree>
    <p:extLst>
      <p:ext uri="{BB962C8B-B14F-4D97-AF65-F5344CB8AC3E}">
        <p14:creationId xmlns="" xmlns:p14="http://schemas.microsoft.com/office/powerpoint/2010/main" val="209226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1524000" y="1397000"/>
          <a:ext cx="6934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BE5EF7BD-764D-4A64-9BA0-B814CAEEA246}" type="slidenum">
              <a:rPr lang="en-US" smtClean="0"/>
              <a:pPr/>
              <a:t>8</a:t>
            </a:fld>
            <a:endParaRPr lang="en-US" dirty="0"/>
          </a:p>
        </p:txBody>
      </p:sp>
    </p:spTree>
    <p:extLst>
      <p:ext uri="{BB962C8B-B14F-4D97-AF65-F5344CB8AC3E}">
        <p14:creationId xmlns="" xmlns:p14="http://schemas.microsoft.com/office/powerpoint/2010/main" val="191947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cxnSp>
        <p:nvCxnSpPr>
          <p:cNvPr id="4" name="Straight Connector 3"/>
          <p:cNvCxnSpPr/>
          <p:nvPr/>
        </p:nvCxnSpPr>
        <p:spPr>
          <a:xfrm>
            <a:off x="990600" y="1143000"/>
            <a:ext cx="8153400" cy="1588"/>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1447800"/>
            <a:ext cx="7010400" cy="1200329"/>
          </a:xfrm>
          <a:prstGeom prst="rect">
            <a:avLst/>
          </a:prstGeom>
          <a:noFill/>
        </p:spPr>
        <p:txBody>
          <a:bodyPr wrap="square" rtlCol="0">
            <a:spAutoFit/>
          </a:bodyPr>
          <a:lstStyle/>
          <a:p>
            <a:pPr>
              <a:buFont typeface="Wingdings" pitchFamily="2" charset="2"/>
              <a:buChar char="Ø"/>
            </a:pPr>
            <a:r>
              <a:rPr lang="en-PH" sz="2400" dirty="0" smtClean="0"/>
              <a:t>Through the investigation of data, it has been realized that the average age of young teenage mothers is 17 and is still being constantly monitored at present. </a:t>
            </a:r>
            <a:endParaRPr lang="en-PH" sz="2400" dirty="0"/>
          </a:p>
        </p:txBody>
      </p:sp>
      <p:sp>
        <p:nvSpPr>
          <p:cNvPr id="8" name="TextBox 7"/>
          <p:cNvSpPr txBox="1"/>
          <p:nvPr/>
        </p:nvSpPr>
        <p:spPr>
          <a:xfrm>
            <a:off x="1676400" y="2819400"/>
            <a:ext cx="7010400" cy="1938992"/>
          </a:xfrm>
          <a:prstGeom prst="rect">
            <a:avLst/>
          </a:prstGeom>
          <a:noFill/>
        </p:spPr>
        <p:txBody>
          <a:bodyPr wrap="square" rtlCol="0">
            <a:spAutoFit/>
          </a:bodyPr>
          <a:lstStyle/>
          <a:p>
            <a:pPr>
              <a:buFont typeface="Wingdings" pitchFamily="2" charset="2"/>
              <a:buChar char="Ø"/>
            </a:pPr>
            <a:r>
              <a:rPr lang="en-PH" sz="2400" dirty="0" smtClean="0"/>
              <a:t>Given such age-range, they are really in need of assistance as to how they should deal with the problem that they are facing especially in relation to motherhood responsibilities given that they themselves still need personal assistance. </a:t>
            </a:r>
            <a:endParaRPr lang="en-PH" sz="2400" dirty="0"/>
          </a:p>
        </p:txBody>
      </p:sp>
      <p:sp>
        <p:nvSpPr>
          <p:cNvPr id="9" name="TextBox 8"/>
          <p:cNvSpPr txBox="1"/>
          <p:nvPr/>
        </p:nvSpPr>
        <p:spPr>
          <a:xfrm>
            <a:off x="1219200" y="4953000"/>
            <a:ext cx="7010400" cy="1323439"/>
          </a:xfrm>
          <a:prstGeom prst="rect">
            <a:avLst/>
          </a:prstGeom>
          <a:noFill/>
        </p:spPr>
        <p:txBody>
          <a:bodyPr wrap="square" rtlCol="0">
            <a:spAutoFit/>
          </a:bodyPr>
          <a:lstStyle/>
          <a:p>
            <a:pPr>
              <a:buFont typeface="Wingdings" pitchFamily="2" charset="2"/>
              <a:buChar char="Ø"/>
            </a:pPr>
            <a:r>
              <a:rPr lang="en-PH" sz="2000" i="1" dirty="0" smtClean="0">
                <a:solidFill>
                  <a:srgbClr val="0070C0"/>
                </a:solidFill>
              </a:rPr>
              <a:t>Overall, the articles supported one another especially in pointing out the nursing intervention could provide so much change in the process of defining what could be done for these young individuals as they face the early challenges of motherhood. </a:t>
            </a:r>
            <a:endParaRPr lang="en-PH" sz="2000" i="1" dirty="0">
              <a:solidFill>
                <a:srgbClr val="0070C0"/>
              </a:solidFill>
            </a:endParaRPr>
          </a:p>
        </p:txBody>
      </p:sp>
      <p:sp>
        <p:nvSpPr>
          <p:cNvPr id="10" name="Slide Number Placeholder 9"/>
          <p:cNvSpPr>
            <a:spLocks noGrp="1"/>
          </p:cNvSpPr>
          <p:nvPr>
            <p:ph type="sldNum" sz="quarter" idx="12"/>
          </p:nvPr>
        </p:nvSpPr>
        <p:spPr/>
        <p:txBody>
          <a:bodyPr/>
          <a:lstStyle/>
          <a:p>
            <a:fld id="{BE5EF7BD-764D-4A64-9BA0-B814CAEEA246}" type="slidenum">
              <a:rPr lang="en-US" smtClean="0"/>
              <a:pPr/>
              <a:t>9</a:t>
            </a:fld>
            <a:endParaRPr lang="en-US" dirty="0"/>
          </a:p>
        </p:txBody>
      </p:sp>
    </p:spTree>
    <p:extLst>
      <p:ext uri="{BB962C8B-B14F-4D97-AF65-F5344CB8AC3E}">
        <p14:creationId xmlns="" xmlns:p14="http://schemas.microsoft.com/office/powerpoint/2010/main" val="3747078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TotalTime>
  <Words>1189</Words>
  <Application>Microsoft Office PowerPoint</Application>
  <PresentationFormat>On-screen Show (4:3)</PresentationFormat>
  <Paragraphs>119</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What are the health knowledge needs of pregnant teenage mothers? </vt:lpstr>
      <vt:lpstr>Introduction</vt:lpstr>
      <vt:lpstr>Background</vt:lpstr>
      <vt:lpstr>Methodology and Procedures </vt:lpstr>
      <vt:lpstr>Purpose</vt:lpstr>
      <vt:lpstr>Literature Search </vt:lpstr>
      <vt:lpstr>Levels of Hierarchy</vt:lpstr>
      <vt:lpstr>Review of the Literature</vt:lpstr>
      <vt:lpstr>Discussion</vt:lpstr>
      <vt:lpstr>Limitations</vt:lpstr>
      <vt:lpstr>Conclusions</vt:lpstr>
      <vt:lpstr>Implications for Nursing Practice</vt:lpstr>
      <vt:lpstr>Future Research Considerations</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Presentations for 403</dc:title>
  <dc:creator>Sally</dc:creator>
  <cp:lastModifiedBy>Ruth</cp:lastModifiedBy>
  <cp:revision>12</cp:revision>
  <dcterms:created xsi:type="dcterms:W3CDTF">2011-12-03T20:30:37Z</dcterms:created>
  <dcterms:modified xsi:type="dcterms:W3CDTF">2012-04-13T22:35:45Z</dcterms:modified>
</cp:coreProperties>
</file>