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12" y="-246"/>
      </p:cViewPr>
      <p:guideLst>
        <p:guide orient="horz" pos="2160"/>
        <p:guide pos="2880"/>
      </p:guideLst>
    </p:cSldViewPr>
  </p:slideViewPr>
  <p:notesTextViewPr>
    <p:cViewPr>
      <p:scale>
        <a:sx n="100" d="100"/>
        <a:sy n="100" d="100"/>
      </p:scale>
      <p:origin x="0" y="954"/>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35E38-2386-4A06-9645-9B781269CFA9}" type="datetimeFigureOut">
              <a:rPr lang="en-US" smtClean="0"/>
              <a:t>4/14/2013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A7309-BC01-4F89-8EB8-63300415A49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first slide represents the primary advertisement that shall be used to introduce </a:t>
            </a:r>
            <a:r>
              <a:rPr lang="en-US" baseline="0" dirty="0" err="1" smtClean="0"/>
              <a:t>iWatch</a:t>
            </a:r>
            <a:r>
              <a:rPr lang="en-US" baseline="0" dirty="0" smtClean="0"/>
              <a:t> in the market. </a:t>
            </a:r>
            <a:br>
              <a:rPr lang="en-US" baseline="0" dirty="0" smtClean="0"/>
            </a:br>
            <a:r>
              <a:rPr lang="en-US" baseline="0" dirty="0" smtClean="0"/>
              <a:t>Artists Ashley Tisdale, Justin </a:t>
            </a:r>
            <a:r>
              <a:rPr lang="en-US" baseline="0" dirty="0" err="1" smtClean="0"/>
              <a:t>Bieber</a:t>
            </a:r>
            <a:r>
              <a:rPr lang="en-US" baseline="0" dirty="0" smtClean="0"/>
              <a:t> and Selena Gomez were chosen as they were among the top choices of teens who were surveyed during a market research that was performed in line with the launching of the product. </a:t>
            </a:r>
          </a:p>
          <a:p>
            <a:r>
              <a:rPr lang="en-US" baseline="0" dirty="0" smtClean="0"/>
              <a:t>Considering that the target market involves dealing with the young ages, this advertisement tries to create an appeal to the said age-range through utilizing artists who would most likely appeal to their taste.  Not only do these artists represent the genre of the market that the product hopes to serve, they are also the ones who likely represent what the product aims to give. Music is one of the most important features of the watch and these individuals do create good music that most likely define the younger generation of this time. When it comes to time management functions, these individuals are also known for their need to deal with time management properly in style. All these considerations were given attention to in making this advertisement alongside the choice of the artists to represent </a:t>
            </a:r>
            <a:r>
              <a:rPr lang="en-US" baseline="0" dirty="0" err="1" smtClean="0"/>
              <a:t>iWatch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96A7309-BC01-4F89-8EB8-63300415A497}"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t>
            </a:r>
            <a:r>
              <a:rPr lang="en-US" dirty="0" err="1" smtClean="0"/>
              <a:t>iWatch</a:t>
            </a:r>
            <a:r>
              <a:rPr lang="en-US" baseline="0" dirty="0" smtClean="0"/>
              <a:t> Online Website. </a:t>
            </a:r>
          </a:p>
          <a:p>
            <a:r>
              <a:rPr lang="en-US" baseline="0" dirty="0" smtClean="0"/>
              <a:t>The first box which is the online ad space shall be the place for the advertisement that was posted in the first slide of this presentation </a:t>
            </a:r>
          </a:p>
          <a:p>
            <a:r>
              <a:rPr lang="en-US" baseline="0" dirty="0" smtClean="0"/>
              <a:t>The second box is a call out on the promotion of the </a:t>
            </a:r>
            <a:r>
              <a:rPr lang="en-US" baseline="0" dirty="0" err="1" smtClean="0"/>
              <a:t>iWatch</a:t>
            </a:r>
            <a:r>
              <a:rPr lang="en-US" baseline="0" dirty="0" smtClean="0"/>
              <a:t> online sales presentation</a:t>
            </a:r>
          </a:p>
          <a:p>
            <a:r>
              <a:rPr lang="en-US" baseline="0" dirty="0" smtClean="0"/>
              <a:t>The third box is a link that would connect the visitors who hope to buy an </a:t>
            </a:r>
            <a:r>
              <a:rPr lang="en-US" baseline="0" dirty="0" err="1" smtClean="0"/>
              <a:t>iWatch</a:t>
            </a:r>
            <a:r>
              <a:rPr lang="en-US" baseline="0" dirty="0" smtClean="0"/>
              <a:t> to the order cart which would directly be sent to the administration for order processing</a:t>
            </a:r>
          </a:p>
          <a:p>
            <a:r>
              <a:rPr lang="en-US" baseline="0" dirty="0" smtClean="0"/>
              <a:t>The fourth box is the place where the specification of the </a:t>
            </a:r>
            <a:r>
              <a:rPr lang="en-US" baseline="0" dirty="0" err="1" smtClean="0"/>
              <a:t>iWatch</a:t>
            </a:r>
            <a:r>
              <a:rPr lang="en-US" baseline="0" dirty="0" smtClean="0"/>
              <a:t> is to be posted </a:t>
            </a:r>
          </a:p>
          <a:p>
            <a:r>
              <a:rPr lang="en-US" baseline="0" dirty="0" smtClean="0"/>
              <a:t>The fifth box would be a presentation of testimonials from those who already bought their </a:t>
            </a:r>
            <a:r>
              <a:rPr lang="en-US" baseline="0" dirty="0" err="1" smtClean="0"/>
              <a:t>iWatches</a:t>
            </a:r>
            <a:r>
              <a:rPr lang="en-US" baseline="0" dirty="0" smtClean="0"/>
              <a:t> from the site</a:t>
            </a:r>
          </a:p>
          <a:p>
            <a:r>
              <a:rPr lang="en-US" baseline="0" dirty="0" smtClean="0"/>
              <a:t>The sixth box would be the press release articles which are supposed to get traffic into the website hence promoting the product further </a:t>
            </a:r>
          </a:p>
          <a:p>
            <a:r>
              <a:rPr lang="en-US" baseline="0" dirty="0" smtClean="0"/>
              <a:t>The seventh box shall be a java-scripted presentation on the most important features of the </a:t>
            </a:r>
            <a:r>
              <a:rPr lang="en-US" baseline="0" dirty="0" err="1" smtClean="0"/>
              <a:t>iWatch</a:t>
            </a:r>
            <a:r>
              <a:rPr lang="en-US" baseline="0" dirty="0" smtClean="0"/>
              <a:t> which is more </a:t>
            </a:r>
            <a:r>
              <a:rPr lang="en-US" baseline="0" smtClean="0"/>
              <a:t>interactive compared </a:t>
            </a:r>
            <a:r>
              <a:rPr lang="en-US" baseline="0" dirty="0" smtClean="0"/>
              <a:t>to the presentation and discussion shown in the fourth box. </a:t>
            </a:r>
            <a:endParaRPr lang="en-US" dirty="0"/>
          </a:p>
        </p:txBody>
      </p:sp>
      <p:sp>
        <p:nvSpPr>
          <p:cNvPr id="4" name="Slide Number Placeholder 3"/>
          <p:cNvSpPr>
            <a:spLocks noGrp="1"/>
          </p:cNvSpPr>
          <p:nvPr>
            <p:ph type="sldNum" sz="quarter" idx="10"/>
          </p:nvPr>
        </p:nvSpPr>
        <p:spPr/>
        <p:txBody>
          <a:bodyPr/>
          <a:lstStyle/>
          <a:p>
            <a:fld id="{996A7309-BC01-4F89-8EB8-63300415A497}"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8C0062-2597-42F0-8785-1DED271F9B17}"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C0062-2597-42F0-8785-1DED271F9B17}"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C0062-2597-42F0-8785-1DED271F9B17}"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C0062-2597-42F0-8785-1DED271F9B17}"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C0062-2597-42F0-8785-1DED271F9B17}" type="datetimeFigureOut">
              <a:rPr lang="en-US" smtClean="0"/>
              <a:pPr/>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8C0062-2597-42F0-8785-1DED271F9B17}"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8C0062-2597-42F0-8785-1DED271F9B17}" type="datetimeFigureOut">
              <a:rPr lang="en-US" smtClean="0"/>
              <a:pPr/>
              <a:t>4/14/2013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8C0062-2597-42F0-8785-1DED271F9B17}" type="datetimeFigureOut">
              <a:rPr lang="en-US" smtClean="0"/>
              <a:pPr/>
              <a:t>4/14/2013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C0062-2597-42F0-8785-1DED271F9B17}" type="datetimeFigureOut">
              <a:rPr lang="en-US" smtClean="0"/>
              <a:pPr/>
              <a:t>4/14/2013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C0062-2597-42F0-8785-1DED271F9B17}"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C0062-2597-42F0-8785-1DED271F9B17}" type="datetimeFigureOut">
              <a:rPr lang="en-US" smtClean="0"/>
              <a:pPr/>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70B8C-964E-4576-AC6B-B0172AB612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C0062-2597-42F0-8785-1DED271F9B17}" type="datetimeFigureOut">
              <a:rPr lang="en-US" smtClean="0"/>
              <a:pPr/>
              <a:t>4/14/2013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70B8C-964E-4576-AC6B-B0172AB612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533400"/>
            <a:ext cx="8458200" cy="5791200"/>
          </a:xfrm>
          <a:prstGeom prst="rect">
            <a:avLst/>
          </a:prstGeom>
          <a:solidFill>
            <a:srgbClr val="FFFF00"/>
          </a:solidFill>
          <a:ln>
            <a:solidFill>
              <a:srgbClr val="FFFF00"/>
            </a:solid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blogs.mcall.com/.a/6a00d8341c4fe353ef0134868f7622970c-320wi"/>
          <p:cNvPicPr>
            <a:picLocks noChangeAspect="1" noChangeArrowheads="1"/>
          </p:cNvPicPr>
          <p:nvPr/>
        </p:nvPicPr>
        <p:blipFill>
          <a:blip r:embed="rId3" cstate="print"/>
          <a:srcRect/>
          <a:stretch>
            <a:fillRect/>
          </a:stretch>
        </p:blipFill>
        <p:spPr bwMode="auto">
          <a:xfrm>
            <a:off x="457200" y="1066800"/>
            <a:ext cx="3276600" cy="4801710"/>
          </a:xfrm>
          <a:prstGeom prst="rect">
            <a:avLst/>
          </a:prstGeom>
          <a:noFill/>
          <a:effectLst>
            <a:softEdge rad="635000"/>
          </a:effectLst>
        </p:spPr>
      </p:pic>
      <p:sp>
        <p:nvSpPr>
          <p:cNvPr id="6" name="Rectangle 5"/>
          <p:cNvSpPr/>
          <p:nvPr/>
        </p:nvSpPr>
        <p:spPr>
          <a:xfrm>
            <a:off x="3200400" y="2590800"/>
            <a:ext cx="509004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It’s What I WANT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Rectangle 7"/>
          <p:cNvSpPr/>
          <p:nvPr/>
        </p:nvSpPr>
        <p:spPr>
          <a:xfrm>
            <a:off x="533400" y="228600"/>
            <a:ext cx="8077200" cy="6248400"/>
          </a:xfrm>
          <a:prstGeom prst="rect">
            <a:avLst/>
          </a:prstGeom>
          <a:solidFill>
            <a:srgbClr val="002060"/>
          </a:solidFill>
          <a:ln>
            <a:solidFill>
              <a:schemeClr val="accent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www.polyvore.com/cgi/img-thing?.out=jpg&amp;size=l&amp;tid=6507652"/>
          <p:cNvPicPr>
            <a:picLocks noChangeAspect="1" noChangeArrowheads="1"/>
          </p:cNvPicPr>
          <p:nvPr/>
        </p:nvPicPr>
        <p:blipFill>
          <a:blip r:embed="rId4" cstate="print"/>
          <a:srcRect/>
          <a:stretch>
            <a:fillRect/>
          </a:stretch>
        </p:blipFill>
        <p:spPr bwMode="auto">
          <a:xfrm>
            <a:off x="3505200" y="111760"/>
            <a:ext cx="6096000" cy="6746240"/>
          </a:xfrm>
          <a:prstGeom prst="rect">
            <a:avLst/>
          </a:prstGeom>
          <a:noFill/>
          <a:effectLst>
            <a:softEdge rad="635000"/>
          </a:effectLst>
        </p:spPr>
      </p:pic>
      <p:sp>
        <p:nvSpPr>
          <p:cNvPr id="9" name="Rectangle 8"/>
          <p:cNvSpPr/>
          <p:nvPr/>
        </p:nvSpPr>
        <p:spPr>
          <a:xfrm>
            <a:off x="533400" y="2362200"/>
            <a:ext cx="4843570" cy="923330"/>
          </a:xfrm>
          <a:prstGeom prst="rect">
            <a:avLst/>
          </a:prstGeom>
          <a:noFill/>
        </p:spPr>
        <p:txBody>
          <a:bodyPr wrap="none" lIns="91440" tIns="45720" rIns="91440" bIns="45720">
            <a:spAutoFit/>
          </a:bodyPr>
          <a:lstStyle/>
          <a:p>
            <a:pPr algn="ctr"/>
            <a:r>
              <a:rPr lang="en-US" sz="5400" b="1" cap="none" spc="0" dirty="0" smtClean="0">
                <a:ln w="1905"/>
                <a:solidFill>
                  <a:srgbClr val="FFFF00"/>
                </a:solidFill>
                <a:effectLst>
                  <a:innerShdw blurRad="69850" dist="43180" dir="5400000">
                    <a:srgbClr val="000000">
                      <a:alpha val="65000"/>
                    </a:srgbClr>
                  </a:innerShdw>
                </a:effectLst>
              </a:rPr>
              <a:t>It’s What I NEED</a:t>
            </a:r>
            <a:endParaRPr lang="en-US" sz="5400" b="1" cap="none" spc="0" dirty="0">
              <a:ln w="1905"/>
              <a:solidFill>
                <a:srgbClr val="FFFF00"/>
              </a:solidFill>
              <a:effectLst>
                <a:innerShdw blurRad="69850" dist="43180" dir="5400000">
                  <a:srgbClr val="000000">
                    <a:alpha val="65000"/>
                  </a:srgbClr>
                </a:innerShdw>
              </a:effectLst>
            </a:endParaRPr>
          </a:p>
        </p:txBody>
      </p:sp>
      <p:sp>
        <p:nvSpPr>
          <p:cNvPr id="11" name="Rectangle 10"/>
          <p:cNvSpPr/>
          <p:nvPr/>
        </p:nvSpPr>
        <p:spPr>
          <a:xfrm>
            <a:off x="0" y="0"/>
            <a:ext cx="8610600" cy="6858000"/>
          </a:xfrm>
          <a:prstGeom prst="rect">
            <a:avLst/>
          </a:prstGeom>
          <a:solidFill>
            <a:srgbClr val="C00000"/>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lh3.ggpht.com/_tfBmKYqH1bw/S7Ohls-VaDI/AAAAAAAAExA/7rbx4mc7wv8/2736527613_e6798d4194.jpg"/>
          <p:cNvPicPr>
            <a:picLocks noChangeAspect="1" noChangeArrowheads="1"/>
          </p:cNvPicPr>
          <p:nvPr/>
        </p:nvPicPr>
        <p:blipFill>
          <a:blip r:embed="rId5" cstate="print"/>
          <a:srcRect/>
          <a:stretch>
            <a:fillRect/>
          </a:stretch>
        </p:blipFill>
        <p:spPr bwMode="auto">
          <a:xfrm>
            <a:off x="533400" y="261290"/>
            <a:ext cx="4114800" cy="6215710"/>
          </a:xfrm>
          <a:prstGeom prst="rect">
            <a:avLst/>
          </a:prstGeom>
          <a:noFill/>
          <a:effectLst>
            <a:softEdge rad="317500"/>
          </a:effectLst>
        </p:spPr>
      </p:pic>
      <p:sp>
        <p:nvSpPr>
          <p:cNvPr id="12" name="Rectangle 11"/>
          <p:cNvSpPr/>
          <p:nvPr/>
        </p:nvSpPr>
        <p:spPr>
          <a:xfrm>
            <a:off x="4724400" y="2743200"/>
            <a:ext cx="3185295" cy="1754326"/>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It’s What</a:t>
            </a:r>
          </a:p>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 DESERVE</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Rounded Rectangle 13"/>
          <p:cNvSpPr/>
          <p:nvPr/>
        </p:nvSpPr>
        <p:spPr>
          <a:xfrm>
            <a:off x="0" y="0"/>
            <a:ext cx="9144000" cy="6858000"/>
          </a:xfrm>
          <a:prstGeom prst="roundRect">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438400" y="2362200"/>
            <a:ext cx="3983784"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MY MUSIC….</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6" name="Rectangle 15"/>
          <p:cNvSpPr/>
          <p:nvPr/>
        </p:nvSpPr>
        <p:spPr>
          <a:xfrm>
            <a:off x="838200" y="838200"/>
            <a:ext cx="3512500" cy="923330"/>
          </a:xfrm>
          <a:prstGeom prst="rect">
            <a:avLst/>
          </a:prstGeom>
          <a:noFill/>
        </p:spPr>
        <p:txBody>
          <a:bodyPr wrap="none" lIns="91440" tIns="45720" rIns="91440" bIns="45720">
            <a:sp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MY TIME….</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7" name="Rectangle 16"/>
          <p:cNvSpPr/>
          <p:nvPr/>
        </p:nvSpPr>
        <p:spPr>
          <a:xfrm>
            <a:off x="3169864" y="4191000"/>
            <a:ext cx="5974136" cy="923330"/>
          </a:xfrm>
          <a:prstGeom prst="rect">
            <a:avLst/>
          </a:prstGeom>
          <a:noFill/>
        </p:spPr>
        <p:txBody>
          <a:bodyPr wrap="none" lIns="91440" tIns="45720" rIns="91440" bIns="45720">
            <a:sp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MY CONNECTION….</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32" name="Picture 8" descr="http://cdn2.insidermonkey.com/blog/wp-content/uploads/2013/03/Apple-iWatch.jpg"/>
          <p:cNvPicPr>
            <a:picLocks noChangeAspect="1" noChangeArrowheads="1"/>
          </p:cNvPicPr>
          <p:nvPr/>
        </p:nvPicPr>
        <p:blipFill>
          <a:blip r:embed="rId6" cstate="print"/>
          <a:srcRect/>
          <a:stretch>
            <a:fillRect/>
          </a:stretch>
        </p:blipFill>
        <p:spPr bwMode="auto">
          <a:xfrm>
            <a:off x="2" y="0"/>
            <a:ext cx="9143998" cy="6858000"/>
          </a:xfrm>
          <a:prstGeom prst="rect">
            <a:avLst/>
          </a:prstGeom>
          <a:noFill/>
        </p:spPr>
      </p:pic>
      <p:sp>
        <p:nvSpPr>
          <p:cNvPr id="21" name="Rectangle 20"/>
          <p:cNvSpPr/>
          <p:nvPr/>
        </p:nvSpPr>
        <p:spPr>
          <a:xfrm>
            <a:off x="4953000" y="1752600"/>
            <a:ext cx="4191000" cy="2554545"/>
          </a:xfrm>
          <a:prstGeom prst="rect">
            <a:avLst/>
          </a:prstGeom>
          <a:solidFill>
            <a:schemeClr val="bg1"/>
          </a:solidFill>
        </p:spPr>
        <p:txBody>
          <a:bodyPr wrap="square" lIns="91440" tIns="45720" rIns="91440" bIns="45720">
            <a:spAutoFit/>
          </a:bodyPr>
          <a:lstStyle/>
          <a:p>
            <a:pPr algn="ctr"/>
            <a:r>
              <a:rPr lang="en-US" sz="8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My </a:t>
            </a:r>
            <a:r>
              <a:rPr lang="en-US" sz="8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iWATCH</a:t>
            </a:r>
            <a:endParaRPr lang="en-US" sz="8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034" name="Picture 10" descr="http://t2.gstatic.com/images?q=tbn:ANd9GcS66ajDNPpnLgvduABE_Wlw9QCNT_1VR4G8hdOkJSNu9w7g251N"/>
          <p:cNvPicPr>
            <a:picLocks noChangeAspect="1" noChangeArrowheads="1"/>
          </p:cNvPicPr>
          <p:nvPr/>
        </p:nvPicPr>
        <p:blipFill>
          <a:blip r:embed="rId7" cstate="print"/>
          <a:srcRect/>
          <a:stretch>
            <a:fillRect/>
          </a:stretch>
        </p:blipFill>
        <p:spPr bwMode="auto">
          <a:xfrm>
            <a:off x="0" y="0"/>
            <a:ext cx="9169825" cy="6858000"/>
          </a:xfrm>
          <a:prstGeom prst="rect">
            <a:avLst/>
          </a:prstGeom>
          <a:noFill/>
        </p:spPr>
      </p:pic>
      <p:pic>
        <p:nvPicPr>
          <p:cNvPr id="1036" name="Picture 12" descr="http://t3.gstatic.com/images?q=tbn:ANd9GcQGekl0UjEfniWsqHyg_HrLYRBHZ3XO5axQ93No1WNpl48qS20LIw"/>
          <p:cNvPicPr>
            <a:picLocks noChangeAspect="1" noChangeArrowheads="1"/>
          </p:cNvPicPr>
          <p:nvPr/>
        </p:nvPicPr>
        <p:blipFill>
          <a:blip r:embed="rId8" cstate="print"/>
          <a:srcRect/>
          <a:stretch>
            <a:fillRect/>
          </a:stretch>
        </p:blipFill>
        <p:spPr bwMode="auto">
          <a:xfrm>
            <a:off x="-457200" y="0"/>
            <a:ext cx="4114800" cy="6858000"/>
          </a:xfrm>
          <a:prstGeom prst="rect">
            <a:avLst/>
          </a:prstGeom>
          <a:noFill/>
          <a:effectLst>
            <a:softEdge rad="635000"/>
          </a:effectLst>
        </p:spPr>
      </p:pic>
      <p:pic>
        <p:nvPicPr>
          <p:cNvPr id="1038" name="Picture 14" descr="http://www.polyvore.com/cgi/img-thing?.out=jpg&amp;size=l&amp;tid=6507652"/>
          <p:cNvPicPr>
            <a:picLocks noChangeAspect="1" noChangeArrowheads="1"/>
          </p:cNvPicPr>
          <p:nvPr/>
        </p:nvPicPr>
        <p:blipFill>
          <a:blip r:embed="rId4" cstate="print"/>
          <a:srcRect l="21111" r="18889"/>
          <a:stretch>
            <a:fillRect/>
          </a:stretch>
        </p:blipFill>
        <p:spPr bwMode="auto">
          <a:xfrm>
            <a:off x="5029200" y="0"/>
            <a:ext cx="4114800" cy="6858000"/>
          </a:xfrm>
          <a:prstGeom prst="rect">
            <a:avLst/>
          </a:prstGeom>
          <a:noFill/>
          <a:effectLst>
            <a:softEdge rad="635000"/>
          </a:effectLst>
        </p:spPr>
      </p:pic>
      <p:pic>
        <p:nvPicPr>
          <p:cNvPr id="1040" name="Picture 16" descr="http://lh3.ggpht.com/_tfBmKYqH1bw/S7Ohls-VaDI/AAAAAAAAExA/7rbx4mc7wv8/2736527613_e6798d4194.jpg"/>
          <p:cNvPicPr>
            <a:picLocks noChangeAspect="1" noChangeArrowheads="1"/>
          </p:cNvPicPr>
          <p:nvPr/>
        </p:nvPicPr>
        <p:blipFill>
          <a:blip r:embed="rId5" cstate="print"/>
          <a:srcRect/>
          <a:stretch>
            <a:fillRect/>
          </a:stretch>
        </p:blipFill>
        <p:spPr bwMode="auto">
          <a:xfrm>
            <a:off x="2743200" y="0"/>
            <a:ext cx="3152775" cy="6629400"/>
          </a:xfrm>
          <a:prstGeom prst="rect">
            <a:avLst/>
          </a:prstGeom>
          <a:noFill/>
          <a:effectLst>
            <a:softEdge rad="635000"/>
          </a:effectLst>
        </p:spPr>
      </p:pic>
      <p:sp>
        <p:nvSpPr>
          <p:cNvPr id="27" name="Rectangle 26"/>
          <p:cNvSpPr/>
          <p:nvPr/>
        </p:nvSpPr>
        <p:spPr>
          <a:xfrm>
            <a:off x="609600" y="3352800"/>
            <a:ext cx="799847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IT COULD BE YOURS TOO…</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8" name="Rectangle 27"/>
          <p:cNvSpPr/>
          <p:nvPr/>
        </p:nvSpPr>
        <p:spPr>
          <a:xfrm>
            <a:off x="0" y="4343400"/>
            <a:ext cx="8140241" cy="1754326"/>
          </a:xfrm>
          <a:prstGeom prst="rect">
            <a:avLst/>
          </a:prstGeom>
          <a:noFill/>
        </p:spPr>
        <p:txBody>
          <a:bodyPr wrap="none" lIns="91440" tIns="45720" rIns="91440" bIns="45720">
            <a:spAutoFit/>
          </a:bodyPr>
          <a:lstStyle/>
          <a:p>
            <a:pPr algn="ctr"/>
            <a:r>
              <a:rPr lang="en-US" sz="5400" dirty="0" smtClean="0">
                <a:ln w="18415" cmpd="sng">
                  <a:solidFill>
                    <a:srgbClr val="FFFF00"/>
                  </a:solidFill>
                  <a:prstDash val="solid"/>
                </a:ln>
                <a:solidFill>
                  <a:srgbClr val="FFFFFF"/>
                </a:solidFill>
                <a:effectLst>
                  <a:outerShdw blurRad="63500" dir="3600000" algn="tl" rotWithShape="0">
                    <a:srgbClr val="000000">
                      <a:alpha val="70000"/>
                    </a:srgbClr>
                  </a:outerShdw>
                </a:effectLst>
              </a:rPr>
              <a:t>Buy your very own </a:t>
            </a:r>
            <a:r>
              <a:rPr lang="en-US" sz="5400" dirty="0" err="1" smtClean="0">
                <a:ln w="18415" cmpd="sng">
                  <a:solidFill>
                    <a:srgbClr val="FFFF00"/>
                  </a:solidFill>
                  <a:prstDash val="solid"/>
                </a:ln>
                <a:solidFill>
                  <a:srgbClr val="FFFFFF"/>
                </a:solidFill>
                <a:effectLst>
                  <a:outerShdw blurRad="63500" dir="3600000" algn="tl" rotWithShape="0">
                    <a:srgbClr val="000000">
                      <a:alpha val="70000"/>
                    </a:srgbClr>
                  </a:outerShdw>
                </a:effectLst>
              </a:rPr>
              <a:t>iWATCH</a:t>
            </a:r>
            <a:r>
              <a:rPr lang="en-US" sz="5400" dirty="0" smtClean="0">
                <a:ln w="18415" cmpd="sng">
                  <a:solidFill>
                    <a:srgbClr val="FFFF00"/>
                  </a:solidFill>
                  <a:prstDash val="solid"/>
                </a:ln>
                <a:solidFill>
                  <a:srgbClr val="FFFFFF"/>
                </a:solidFill>
                <a:effectLst>
                  <a:outerShdw blurRad="63500" dir="3600000" algn="tl" rotWithShape="0">
                    <a:srgbClr val="000000">
                      <a:alpha val="70000"/>
                    </a:srgbClr>
                  </a:outerShdw>
                </a:effectLst>
              </a:rPr>
              <a:t> </a:t>
            </a:r>
          </a:p>
          <a:p>
            <a:pPr algn="ctr"/>
            <a:r>
              <a:rPr lang="en-US" sz="5400" dirty="0" smtClean="0">
                <a:ln w="18415" cmpd="sng">
                  <a:solidFill>
                    <a:srgbClr val="FFFF00"/>
                  </a:solidFill>
                  <a:prstDash val="solid"/>
                </a:ln>
                <a:solidFill>
                  <a:srgbClr val="FFFFFF"/>
                </a:solidFill>
                <a:effectLst>
                  <a:outerShdw blurRad="63500" dir="3600000" algn="tl" rotWithShape="0">
                    <a:srgbClr val="000000">
                      <a:alpha val="70000"/>
                    </a:srgbClr>
                  </a:outerShdw>
                </a:effectLst>
              </a:rPr>
              <a:t>Online TODAY!!!</a:t>
            </a:r>
            <a:endParaRPr lang="en-US" sz="5400" dirty="0">
              <a:ln w="18415" cmpd="sng">
                <a:solidFill>
                  <a:srgbClr val="FFFF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1000" fill="hold"/>
                                        <p:tgtEl>
                                          <p:spTgt spid="1026"/>
                                        </p:tgtEl>
                                        <p:attrNameLst>
                                          <p:attrName>ppt_w</p:attrName>
                                        </p:attrNameLst>
                                      </p:cBhvr>
                                      <p:tavLst>
                                        <p:tav tm="0">
                                          <p:val>
                                            <p:strVal val="#ppt_w*0.70"/>
                                          </p:val>
                                        </p:tav>
                                        <p:tav tm="100000">
                                          <p:val>
                                            <p:strVal val="#ppt_w"/>
                                          </p:val>
                                        </p:tav>
                                      </p:tavLst>
                                    </p:anim>
                                    <p:anim calcmode="lin" valueType="num">
                                      <p:cBhvr>
                                        <p:cTn id="13" dur="1000" fill="hold"/>
                                        <p:tgtEl>
                                          <p:spTgt spid="1026"/>
                                        </p:tgtEl>
                                        <p:attrNameLst>
                                          <p:attrName>ppt_h</p:attrName>
                                        </p:attrNameLst>
                                      </p:cBhvr>
                                      <p:tavLst>
                                        <p:tav tm="0">
                                          <p:val>
                                            <p:strVal val="#ppt_h"/>
                                          </p:val>
                                        </p:tav>
                                        <p:tav tm="100000">
                                          <p:val>
                                            <p:strVal val="#ppt_h"/>
                                          </p:val>
                                        </p:tav>
                                      </p:tavLst>
                                    </p:anim>
                                    <p:animEffect transition="in" filter="fade">
                                      <p:cBhvr>
                                        <p:cTn id="14" dur="1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par>
                                <p:cTn id="27" presetID="2" presetClass="exit" presetSubtype="4" fill="hold" nodeType="withEffect">
                                  <p:stCondLst>
                                    <p:cond delay="0"/>
                                  </p:stCondLst>
                                  <p:childTnLst>
                                    <p:anim calcmode="lin" valueType="num">
                                      <p:cBhvr additive="base">
                                        <p:cTn id="28" dur="500"/>
                                        <p:tgtEl>
                                          <p:spTgt spid="6"/>
                                        </p:tgtEl>
                                        <p:attrNameLst>
                                          <p:attrName>ppt_x</p:attrName>
                                        </p:attrNameLst>
                                      </p:cBhvr>
                                      <p:tavLst>
                                        <p:tav tm="0">
                                          <p:val>
                                            <p:strVal val="ppt_x"/>
                                          </p:val>
                                        </p:tav>
                                        <p:tav tm="100000">
                                          <p:val>
                                            <p:strVal val="ppt_x"/>
                                          </p:val>
                                        </p:tav>
                                      </p:tavLst>
                                    </p:anim>
                                    <p:anim calcmode="lin" valueType="num">
                                      <p:cBhvr additive="base">
                                        <p:cTn id="29" dur="500"/>
                                        <p:tgtEl>
                                          <p:spTgt spid="6"/>
                                        </p:tgtEl>
                                        <p:attrNameLst>
                                          <p:attrName>ppt_y</p:attrName>
                                        </p:attrNameLst>
                                      </p:cBhvr>
                                      <p:tavLst>
                                        <p:tav tm="0">
                                          <p:val>
                                            <p:strVal val="ppt_y"/>
                                          </p:val>
                                        </p:tav>
                                        <p:tav tm="100000">
                                          <p:val>
                                            <p:strVal val="1+ppt_h/2"/>
                                          </p:val>
                                        </p:tav>
                                      </p:tavLst>
                                    </p:anim>
                                    <p:set>
                                      <p:cBhvr>
                                        <p:cTn id="30" dur="1" fill="hold">
                                          <p:stCondLst>
                                            <p:cond delay="499"/>
                                          </p:stCondLst>
                                        </p:cTn>
                                        <p:tgtEl>
                                          <p:spTgt spid="6"/>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1026"/>
                                        </p:tgtEl>
                                        <p:attrNameLst>
                                          <p:attrName>ppt_x</p:attrName>
                                        </p:attrNameLst>
                                      </p:cBhvr>
                                      <p:tavLst>
                                        <p:tav tm="0">
                                          <p:val>
                                            <p:strVal val="ppt_x"/>
                                          </p:val>
                                        </p:tav>
                                        <p:tav tm="100000">
                                          <p:val>
                                            <p:strVal val="ppt_x"/>
                                          </p:val>
                                        </p:tav>
                                      </p:tavLst>
                                    </p:anim>
                                    <p:anim calcmode="lin" valueType="num">
                                      <p:cBhvr additive="base">
                                        <p:cTn id="33" dur="500"/>
                                        <p:tgtEl>
                                          <p:spTgt spid="1026"/>
                                        </p:tgtEl>
                                        <p:attrNameLst>
                                          <p:attrName>ppt_y</p:attrName>
                                        </p:attrNameLst>
                                      </p:cBhvr>
                                      <p:tavLst>
                                        <p:tav tm="0">
                                          <p:val>
                                            <p:strVal val="ppt_y"/>
                                          </p:val>
                                        </p:tav>
                                        <p:tav tm="100000">
                                          <p:val>
                                            <p:strVal val="1+ppt_h/2"/>
                                          </p:val>
                                        </p:tav>
                                      </p:tavLst>
                                    </p:anim>
                                    <p:set>
                                      <p:cBhvr>
                                        <p:cTn id="34" dur="1" fill="hold">
                                          <p:stCondLst>
                                            <p:cond delay="499"/>
                                          </p:stCondLst>
                                        </p:cTn>
                                        <p:tgtEl>
                                          <p:spTgt spid="102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1028"/>
                                        </p:tgtEl>
                                        <p:attrNameLst>
                                          <p:attrName>style.visibility</p:attrName>
                                        </p:attrNameLst>
                                      </p:cBhvr>
                                      <p:to>
                                        <p:strVal val="visible"/>
                                      </p:to>
                                    </p:set>
                                    <p:anim calcmode="lin" valueType="num">
                                      <p:cBhvr>
                                        <p:cTn id="39" dur="1000" fill="hold"/>
                                        <p:tgtEl>
                                          <p:spTgt spid="1028"/>
                                        </p:tgtEl>
                                        <p:attrNameLst>
                                          <p:attrName>ppt_w</p:attrName>
                                        </p:attrNameLst>
                                      </p:cBhvr>
                                      <p:tavLst>
                                        <p:tav tm="0">
                                          <p:val>
                                            <p:strVal val="#ppt_w*0.70"/>
                                          </p:val>
                                        </p:tav>
                                        <p:tav tm="100000">
                                          <p:val>
                                            <p:strVal val="#ppt_w"/>
                                          </p:val>
                                        </p:tav>
                                      </p:tavLst>
                                    </p:anim>
                                    <p:anim calcmode="lin" valueType="num">
                                      <p:cBhvr>
                                        <p:cTn id="40" dur="1000" fill="hold"/>
                                        <p:tgtEl>
                                          <p:spTgt spid="1028"/>
                                        </p:tgtEl>
                                        <p:attrNameLst>
                                          <p:attrName>ppt_h</p:attrName>
                                        </p:attrNameLst>
                                      </p:cBhvr>
                                      <p:tavLst>
                                        <p:tav tm="0">
                                          <p:val>
                                            <p:strVal val="#ppt_h"/>
                                          </p:val>
                                        </p:tav>
                                        <p:tav tm="100000">
                                          <p:val>
                                            <p:strVal val="#ppt_h"/>
                                          </p:val>
                                        </p:tav>
                                      </p:tavLst>
                                    </p:anim>
                                    <p:animEffect transition="in" filter="fade">
                                      <p:cBhvr>
                                        <p:cTn id="41" dur="1000"/>
                                        <p:tgtEl>
                                          <p:spTgt spid="1028"/>
                                        </p:tgtEl>
                                      </p:cBhvr>
                                    </p:animEffect>
                                  </p:childTnLst>
                                </p:cTn>
                              </p:par>
                              <p:par>
                                <p:cTn id="42" presetID="55"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strVal val="#ppt_w*0.70"/>
                                          </p:val>
                                        </p:tav>
                                        <p:tav tm="100000">
                                          <p:val>
                                            <p:strVal val="#ppt_w"/>
                                          </p:val>
                                        </p:tav>
                                      </p:tavLst>
                                    </p:anim>
                                    <p:anim calcmode="lin" valueType="num">
                                      <p:cBhvr>
                                        <p:cTn id="45" dur="1000" fill="hold"/>
                                        <p:tgtEl>
                                          <p:spTgt spid="8"/>
                                        </p:tgtEl>
                                        <p:attrNameLst>
                                          <p:attrName>ppt_h</p:attrName>
                                        </p:attrNameLst>
                                      </p:cBhvr>
                                      <p:tavLst>
                                        <p:tav tm="0">
                                          <p:val>
                                            <p:strVal val="#ppt_h"/>
                                          </p:val>
                                        </p:tav>
                                        <p:tav tm="100000">
                                          <p:val>
                                            <p:strVal val="#ppt_h"/>
                                          </p:val>
                                        </p:tav>
                                      </p:tavLst>
                                    </p:anim>
                                    <p:animEffect transition="in" filter="fade">
                                      <p:cBhvr>
                                        <p:cTn id="46" dur="10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nodeType="clickEffect">
                                  <p:stCondLst>
                                    <p:cond delay="0"/>
                                  </p:stCondLst>
                                  <p:childTnLst>
                                    <p:anim calcmode="lin" valueType="num">
                                      <p:cBhvr additive="base">
                                        <p:cTn id="56" dur="500"/>
                                        <p:tgtEl>
                                          <p:spTgt spid="8"/>
                                        </p:tgtEl>
                                        <p:attrNameLst>
                                          <p:attrName>ppt_x</p:attrName>
                                        </p:attrNameLst>
                                      </p:cBhvr>
                                      <p:tavLst>
                                        <p:tav tm="0">
                                          <p:val>
                                            <p:strVal val="ppt_x"/>
                                          </p:val>
                                        </p:tav>
                                        <p:tav tm="100000">
                                          <p:val>
                                            <p:strVal val="ppt_x"/>
                                          </p:val>
                                        </p:tav>
                                      </p:tavLst>
                                    </p:anim>
                                    <p:anim calcmode="lin" valueType="num">
                                      <p:cBhvr additive="base">
                                        <p:cTn id="57" dur="500"/>
                                        <p:tgtEl>
                                          <p:spTgt spid="8"/>
                                        </p:tgtEl>
                                        <p:attrNameLst>
                                          <p:attrName>ppt_y</p:attrName>
                                        </p:attrNameLst>
                                      </p:cBhvr>
                                      <p:tavLst>
                                        <p:tav tm="0">
                                          <p:val>
                                            <p:strVal val="ppt_y"/>
                                          </p:val>
                                        </p:tav>
                                        <p:tav tm="100000">
                                          <p:val>
                                            <p:strVal val="1+ppt_h/2"/>
                                          </p:val>
                                        </p:tav>
                                      </p:tavLst>
                                    </p:anim>
                                    <p:set>
                                      <p:cBhvr>
                                        <p:cTn id="58" dur="1" fill="hold">
                                          <p:stCondLst>
                                            <p:cond delay="499"/>
                                          </p:stCondLst>
                                        </p:cTn>
                                        <p:tgtEl>
                                          <p:spTgt spid="8"/>
                                        </p:tgtEl>
                                        <p:attrNameLst>
                                          <p:attrName>style.visibility</p:attrName>
                                        </p:attrNameLst>
                                      </p:cBhvr>
                                      <p:to>
                                        <p:strVal val="hidden"/>
                                      </p:to>
                                    </p:set>
                                  </p:childTnLst>
                                </p:cTn>
                              </p:par>
                              <p:par>
                                <p:cTn id="59" presetID="2" presetClass="exit" presetSubtype="4" fill="hold" nodeType="withEffect">
                                  <p:stCondLst>
                                    <p:cond delay="0"/>
                                  </p:stCondLst>
                                  <p:childTnLst>
                                    <p:anim calcmode="lin" valueType="num">
                                      <p:cBhvr additive="base">
                                        <p:cTn id="60" dur="500"/>
                                        <p:tgtEl>
                                          <p:spTgt spid="1028"/>
                                        </p:tgtEl>
                                        <p:attrNameLst>
                                          <p:attrName>ppt_x</p:attrName>
                                        </p:attrNameLst>
                                      </p:cBhvr>
                                      <p:tavLst>
                                        <p:tav tm="0">
                                          <p:val>
                                            <p:strVal val="ppt_x"/>
                                          </p:val>
                                        </p:tav>
                                        <p:tav tm="100000">
                                          <p:val>
                                            <p:strVal val="ppt_x"/>
                                          </p:val>
                                        </p:tav>
                                      </p:tavLst>
                                    </p:anim>
                                    <p:anim calcmode="lin" valueType="num">
                                      <p:cBhvr additive="base">
                                        <p:cTn id="61" dur="500"/>
                                        <p:tgtEl>
                                          <p:spTgt spid="1028"/>
                                        </p:tgtEl>
                                        <p:attrNameLst>
                                          <p:attrName>ppt_y</p:attrName>
                                        </p:attrNameLst>
                                      </p:cBhvr>
                                      <p:tavLst>
                                        <p:tav tm="0">
                                          <p:val>
                                            <p:strVal val="ppt_y"/>
                                          </p:val>
                                        </p:tav>
                                        <p:tav tm="100000">
                                          <p:val>
                                            <p:strVal val="1+ppt_h/2"/>
                                          </p:val>
                                        </p:tav>
                                      </p:tavLst>
                                    </p:anim>
                                    <p:set>
                                      <p:cBhvr>
                                        <p:cTn id="62" dur="1" fill="hold">
                                          <p:stCondLst>
                                            <p:cond delay="499"/>
                                          </p:stCondLst>
                                        </p:cTn>
                                        <p:tgtEl>
                                          <p:spTgt spid="1028"/>
                                        </p:tgtEl>
                                        <p:attrNameLst>
                                          <p:attrName>style.visibility</p:attrName>
                                        </p:attrNameLst>
                                      </p:cBhvr>
                                      <p:to>
                                        <p:strVal val="hidden"/>
                                      </p:to>
                                    </p:set>
                                  </p:childTnLst>
                                </p:cTn>
                              </p:par>
                              <p:par>
                                <p:cTn id="63" presetID="2" presetClass="exit" presetSubtype="4" fill="hold" nodeType="withEffect">
                                  <p:stCondLst>
                                    <p:cond delay="0"/>
                                  </p:stCondLst>
                                  <p:childTnLst>
                                    <p:anim calcmode="lin" valueType="num">
                                      <p:cBhvr additive="base">
                                        <p:cTn id="64" dur="500"/>
                                        <p:tgtEl>
                                          <p:spTgt spid="9"/>
                                        </p:tgtEl>
                                        <p:attrNameLst>
                                          <p:attrName>ppt_x</p:attrName>
                                        </p:attrNameLst>
                                      </p:cBhvr>
                                      <p:tavLst>
                                        <p:tav tm="0">
                                          <p:val>
                                            <p:strVal val="ppt_x"/>
                                          </p:val>
                                        </p:tav>
                                        <p:tav tm="100000">
                                          <p:val>
                                            <p:strVal val="ppt_x"/>
                                          </p:val>
                                        </p:tav>
                                      </p:tavLst>
                                    </p:anim>
                                    <p:anim calcmode="lin" valueType="num">
                                      <p:cBhvr additive="base">
                                        <p:cTn id="65" dur="500"/>
                                        <p:tgtEl>
                                          <p:spTgt spid="9"/>
                                        </p:tgtEl>
                                        <p:attrNameLst>
                                          <p:attrName>ppt_y</p:attrName>
                                        </p:attrNameLst>
                                      </p:cBhvr>
                                      <p:tavLst>
                                        <p:tav tm="0">
                                          <p:val>
                                            <p:strVal val="ppt_y"/>
                                          </p:val>
                                        </p:tav>
                                        <p:tav tm="100000">
                                          <p:val>
                                            <p:strVal val="1+ppt_h/2"/>
                                          </p:val>
                                        </p:tav>
                                      </p:tavLst>
                                    </p:anim>
                                    <p:set>
                                      <p:cBhvr>
                                        <p:cTn id="66" dur="1" fill="hold">
                                          <p:stCondLst>
                                            <p:cond delay="499"/>
                                          </p:stCondLst>
                                        </p:cTn>
                                        <p:tgtEl>
                                          <p:spTgt spid="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ppt_w</p:attrName>
                                        </p:attrNameLst>
                                      </p:cBhvr>
                                      <p:tavLst>
                                        <p:tav tm="0">
                                          <p:val>
                                            <p:strVal val="#ppt_w*0.70"/>
                                          </p:val>
                                        </p:tav>
                                        <p:tav tm="100000">
                                          <p:val>
                                            <p:strVal val="#ppt_w"/>
                                          </p:val>
                                        </p:tav>
                                      </p:tavLst>
                                    </p:anim>
                                    <p:anim calcmode="lin" valueType="num">
                                      <p:cBhvr>
                                        <p:cTn id="72" dur="1000" fill="hold"/>
                                        <p:tgtEl>
                                          <p:spTgt spid="11"/>
                                        </p:tgtEl>
                                        <p:attrNameLst>
                                          <p:attrName>ppt_h</p:attrName>
                                        </p:attrNameLst>
                                      </p:cBhvr>
                                      <p:tavLst>
                                        <p:tav tm="0">
                                          <p:val>
                                            <p:strVal val="#ppt_h"/>
                                          </p:val>
                                        </p:tav>
                                        <p:tav tm="100000">
                                          <p:val>
                                            <p:strVal val="#ppt_h"/>
                                          </p:val>
                                        </p:tav>
                                      </p:tavLst>
                                    </p:anim>
                                    <p:animEffect transition="in" filter="fade">
                                      <p:cBhvr>
                                        <p:cTn id="73" dur="1000"/>
                                        <p:tgtEl>
                                          <p:spTgt spid="11"/>
                                        </p:tgtEl>
                                      </p:cBhvr>
                                    </p:animEffect>
                                  </p:childTnLst>
                                </p:cTn>
                              </p:par>
                              <p:par>
                                <p:cTn id="74" presetID="55" presetClass="entr" presetSubtype="0" fill="hold" nodeType="withEffect">
                                  <p:stCondLst>
                                    <p:cond delay="0"/>
                                  </p:stCondLst>
                                  <p:childTnLst>
                                    <p:set>
                                      <p:cBhvr>
                                        <p:cTn id="75" dur="1" fill="hold">
                                          <p:stCondLst>
                                            <p:cond delay="0"/>
                                          </p:stCondLst>
                                        </p:cTn>
                                        <p:tgtEl>
                                          <p:spTgt spid="1030"/>
                                        </p:tgtEl>
                                        <p:attrNameLst>
                                          <p:attrName>style.visibility</p:attrName>
                                        </p:attrNameLst>
                                      </p:cBhvr>
                                      <p:to>
                                        <p:strVal val="visible"/>
                                      </p:to>
                                    </p:set>
                                    <p:anim calcmode="lin" valueType="num">
                                      <p:cBhvr>
                                        <p:cTn id="76" dur="1000" fill="hold"/>
                                        <p:tgtEl>
                                          <p:spTgt spid="1030"/>
                                        </p:tgtEl>
                                        <p:attrNameLst>
                                          <p:attrName>ppt_w</p:attrName>
                                        </p:attrNameLst>
                                      </p:cBhvr>
                                      <p:tavLst>
                                        <p:tav tm="0">
                                          <p:val>
                                            <p:strVal val="#ppt_w*0.70"/>
                                          </p:val>
                                        </p:tav>
                                        <p:tav tm="100000">
                                          <p:val>
                                            <p:strVal val="#ppt_w"/>
                                          </p:val>
                                        </p:tav>
                                      </p:tavLst>
                                    </p:anim>
                                    <p:anim calcmode="lin" valueType="num">
                                      <p:cBhvr>
                                        <p:cTn id="77" dur="1000" fill="hold"/>
                                        <p:tgtEl>
                                          <p:spTgt spid="1030"/>
                                        </p:tgtEl>
                                        <p:attrNameLst>
                                          <p:attrName>ppt_h</p:attrName>
                                        </p:attrNameLst>
                                      </p:cBhvr>
                                      <p:tavLst>
                                        <p:tav tm="0">
                                          <p:val>
                                            <p:strVal val="#ppt_h"/>
                                          </p:val>
                                        </p:tav>
                                        <p:tav tm="100000">
                                          <p:val>
                                            <p:strVal val="#ppt_h"/>
                                          </p:val>
                                        </p:tav>
                                      </p:tavLst>
                                    </p:anim>
                                    <p:animEffect transition="in" filter="fade">
                                      <p:cBhvr>
                                        <p:cTn id="78" dur="1000"/>
                                        <p:tgtEl>
                                          <p:spTgt spid="1030"/>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ppt_x"/>
                                          </p:val>
                                        </p:tav>
                                        <p:tav tm="100000">
                                          <p:val>
                                            <p:strVal val="#ppt_x"/>
                                          </p:val>
                                        </p:tav>
                                      </p:tavLst>
                                    </p:anim>
                                    <p:anim calcmode="lin" valueType="num">
                                      <p:cBhvr additive="base">
                                        <p:cTn id="8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xit" presetSubtype="4" fill="hold" nodeType="clickEffect">
                                  <p:stCondLst>
                                    <p:cond delay="0"/>
                                  </p:stCondLst>
                                  <p:childTnLst>
                                    <p:anim calcmode="lin" valueType="num">
                                      <p:cBhvr additive="base">
                                        <p:cTn id="88" dur="500"/>
                                        <p:tgtEl>
                                          <p:spTgt spid="12"/>
                                        </p:tgtEl>
                                        <p:attrNameLst>
                                          <p:attrName>ppt_x</p:attrName>
                                        </p:attrNameLst>
                                      </p:cBhvr>
                                      <p:tavLst>
                                        <p:tav tm="0">
                                          <p:val>
                                            <p:strVal val="ppt_x"/>
                                          </p:val>
                                        </p:tav>
                                        <p:tav tm="100000">
                                          <p:val>
                                            <p:strVal val="ppt_x"/>
                                          </p:val>
                                        </p:tav>
                                      </p:tavLst>
                                    </p:anim>
                                    <p:anim calcmode="lin" valueType="num">
                                      <p:cBhvr additive="base">
                                        <p:cTn id="89" dur="500"/>
                                        <p:tgtEl>
                                          <p:spTgt spid="12"/>
                                        </p:tgtEl>
                                        <p:attrNameLst>
                                          <p:attrName>ppt_y</p:attrName>
                                        </p:attrNameLst>
                                      </p:cBhvr>
                                      <p:tavLst>
                                        <p:tav tm="0">
                                          <p:val>
                                            <p:strVal val="ppt_y"/>
                                          </p:val>
                                        </p:tav>
                                        <p:tav tm="100000">
                                          <p:val>
                                            <p:strVal val="1+ppt_h/2"/>
                                          </p:val>
                                        </p:tav>
                                      </p:tavLst>
                                    </p:anim>
                                    <p:set>
                                      <p:cBhvr>
                                        <p:cTn id="90" dur="1" fill="hold">
                                          <p:stCondLst>
                                            <p:cond delay="499"/>
                                          </p:stCondLst>
                                        </p:cTn>
                                        <p:tgtEl>
                                          <p:spTgt spid="12"/>
                                        </p:tgtEl>
                                        <p:attrNameLst>
                                          <p:attrName>style.visibility</p:attrName>
                                        </p:attrNameLst>
                                      </p:cBhvr>
                                      <p:to>
                                        <p:strVal val="hidden"/>
                                      </p:to>
                                    </p:set>
                                  </p:childTnLst>
                                </p:cTn>
                              </p:par>
                              <p:par>
                                <p:cTn id="91" presetID="2" presetClass="exit" presetSubtype="4" fill="hold" nodeType="withEffect">
                                  <p:stCondLst>
                                    <p:cond delay="0"/>
                                  </p:stCondLst>
                                  <p:childTnLst>
                                    <p:anim calcmode="lin" valueType="num">
                                      <p:cBhvr additive="base">
                                        <p:cTn id="92" dur="500"/>
                                        <p:tgtEl>
                                          <p:spTgt spid="1030"/>
                                        </p:tgtEl>
                                        <p:attrNameLst>
                                          <p:attrName>ppt_x</p:attrName>
                                        </p:attrNameLst>
                                      </p:cBhvr>
                                      <p:tavLst>
                                        <p:tav tm="0">
                                          <p:val>
                                            <p:strVal val="ppt_x"/>
                                          </p:val>
                                        </p:tav>
                                        <p:tav tm="100000">
                                          <p:val>
                                            <p:strVal val="ppt_x"/>
                                          </p:val>
                                        </p:tav>
                                      </p:tavLst>
                                    </p:anim>
                                    <p:anim calcmode="lin" valueType="num">
                                      <p:cBhvr additive="base">
                                        <p:cTn id="93" dur="500"/>
                                        <p:tgtEl>
                                          <p:spTgt spid="1030"/>
                                        </p:tgtEl>
                                        <p:attrNameLst>
                                          <p:attrName>ppt_y</p:attrName>
                                        </p:attrNameLst>
                                      </p:cBhvr>
                                      <p:tavLst>
                                        <p:tav tm="0">
                                          <p:val>
                                            <p:strVal val="ppt_y"/>
                                          </p:val>
                                        </p:tav>
                                        <p:tav tm="100000">
                                          <p:val>
                                            <p:strVal val="1+ppt_h/2"/>
                                          </p:val>
                                        </p:tav>
                                      </p:tavLst>
                                    </p:anim>
                                    <p:set>
                                      <p:cBhvr>
                                        <p:cTn id="94" dur="1" fill="hold">
                                          <p:stCondLst>
                                            <p:cond delay="499"/>
                                          </p:stCondLst>
                                        </p:cTn>
                                        <p:tgtEl>
                                          <p:spTgt spid="1030"/>
                                        </p:tgtEl>
                                        <p:attrNameLst>
                                          <p:attrName>style.visibility</p:attrName>
                                        </p:attrNameLst>
                                      </p:cBhvr>
                                      <p:to>
                                        <p:strVal val="hidden"/>
                                      </p:to>
                                    </p:set>
                                  </p:childTnLst>
                                </p:cTn>
                              </p:par>
                              <p:par>
                                <p:cTn id="95" presetID="2" presetClass="exit" presetSubtype="4" fill="hold" nodeType="withEffect">
                                  <p:stCondLst>
                                    <p:cond delay="0"/>
                                  </p:stCondLst>
                                  <p:childTnLst>
                                    <p:anim calcmode="lin" valueType="num">
                                      <p:cBhvr additive="base">
                                        <p:cTn id="96" dur="500"/>
                                        <p:tgtEl>
                                          <p:spTgt spid="11"/>
                                        </p:tgtEl>
                                        <p:attrNameLst>
                                          <p:attrName>ppt_x</p:attrName>
                                        </p:attrNameLst>
                                      </p:cBhvr>
                                      <p:tavLst>
                                        <p:tav tm="0">
                                          <p:val>
                                            <p:strVal val="ppt_x"/>
                                          </p:val>
                                        </p:tav>
                                        <p:tav tm="100000">
                                          <p:val>
                                            <p:strVal val="ppt_x"/>
                                          </p:val>
                                        </p:tav>
                                      </p:tavLst>
                                    </p:anim>
                                    <p:anim calcmode="lin" valueType="num">
                                      <p:cBhvr additive="base">
                                        <p:cTn id="97" dur="500"/>
                                        <p:tgtEl>
                                          <p:spTgt spid="11"/>
                                        </p:tgtEl>
                                        <p:attrNameLst>
                                          <p:attrName>ppt_y</p:attrName>
                                        </p:attrNameLst>
                                      </p:cBhvr>
                                      <p:tavLst>
                                        <p:tav tm="0">
                                          <p:val>
                                            <p:strVal val="ppt_y"/>
                                          </p:val>
                                        </p:tav>
                                        <p:tav tm="100000">
                                          <p:val>
                                            <p:strVal val="1+ppt_h/2"/>
                                          </p:val>
                                        </p:tav>
                                      </p:tavLst>
                                    </p:anim>
                                    <p:set>
                                      <p:cBhvr>
                                        <p:cTn id="98" dur="1" fill="hold">
                                          <p:stCondLst>
                                            <p:cond delay="499"/>
                                          </p:stCondLst>
                                        </p:cTn>
                                        <p:tgtEl>
                                          <p:spTgt spid="1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nodeType="click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circle(in)">
                                      <p:cBhvr>
                                        <p:cTn id="103" dur="2000"/>
                                        <p:tgtEl>
                                          <p:spTgt spid="14"/>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16"/>
                                        </p:tgtEl>
                                        <p:attrNameLst>
                                          <p:attrName>style.visibility</p:attrName>
                                        </p:attrNameLst>
                                      </p:cBhvr>
                                      <p:to>
                                        <p:strVal val="visible"/>
                                      </p:to>
                                    </p:set>
                                    <p:anim calcmode="lin" valueType="num">
                                      <p:cBhvr additive="base">
                                        <p:cTn id="108" dur="500" fill="hold"/>
                                        <p:tgtEl>
                                          <p:spTgt spid="16"/>
                                        </p:tgtEl>
                                        <p:attrNameLst>
                                          <p:attrName>ppt_x</p:attrName>
                                        </p:attrNameLst>
                                      </p:cBhvr>
                                      <p:tavLst>
                                        <p:tav tm="0">
                                          <p:val>
                                            <p:strVal val="#ppt_x"/>
                                          </p:val>
                                        </p:tav>
                                        <p:tav tm="100000">
                                          <p:val>
                                            <p:strVal val="#ppt_x"/>
                                          </p:val>
                                        </p:tav>
                                      </p:tavLst>
                                    </p:anim>
                                    <p:anim calcmode="lin" valueType="num">
                                      <p:cBhvr additive="base">
                                        <p:cTn id="10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15"/>
                                        </p:tgtEl>
                                        <p:attrNameLst>
                                          <p:attrName>style.visibility</p:attrName>
                                        </p:attrNameLst>
                                      </p:cBhvr>
                                      <p:to>
                                        <p:strVal val="visible"/>
                                      </p:to>
                                    </p:set>
                                    <p:anim calcmode="lin" valueType="num">
                                      <p:cBhvr additive="base">
                                        <p:cTn id="114" dur="500" fill="hold"/>
                                        <p:tgtEl>
                                          <p:spTgt spid="15"/>
                                        </p:tgtEl>
                                        <p:attrNameLst>
                                          <p:attrName>ppt_x</p:attrName>
                                        </p:attrNameLst>
                                      </p:cBhvr>
                                      <p:tavLst>
                                        <p:tav tm="0">
                                          <p:val>
                                            <p:strVal val="#ppt_x"/>
                                          </p:val>
                                        </p:tav>
                                        <p:tav tm="100000">
                                          <p:val>
                                            <p:strVal val="#ppt_x"/>
                                          </p:val>
                                        </p:tav>
                                      </p:tavLst>
                                    </p:anim>
                                    <p:anim calcmode="lin" valueType="num">
                                      <p:cBhvr additive="base">
                                        <p:cTn id="11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nodeType="clickEffect">
                                  <p:stCondLst>
                                    <p:cond delay="0"/>
                                  </p:stCondLst>
                                  <p:childTnLst>
                                    <p:set>
                                      <p:cBhvr>
                                        <p:cTn id="119" dur="1" fill="hold">
                                          <p:stCondLst>
                                            <p:cond delay="0"/>
                                          </p:stCondLst>
                                        </p:cTn>
                                        <p:tgtEl>
                                          <p:spTgt spid="17"/>
                                        </p:tgtEl>
                                        <p:attrNameLst>
                                          <p:attrName>style.visibility</p:attrName>
                                        </p:attrNameLst>
                                      </p:cBhvr>
                                      <p:to>
                                        <p:strVal val="visible"/>
                                      </p:to>
                                    </p:set>
                                    <p:anim calcmode="lin" valueType="num">
                                      <p:cBhvr additive="base">
                                        <p:cTn id="120" dur="500" fill="hold"/>
                                        <p:tgtEl>
                                          <p:spTgt spid="17"/>
                                        </p:tgtEl>
                                        <p:attrNameLst>
                                          <p:attrName>ppt_x</p:attrName>
                                        </p:attrNameLst>
                                      </p:cBhvr>
                                      <p:tavLst>
                                        <p:tav tm="0">
                                          <p:val>
                                            <p:strVal val="#ppt_x"/>
                                          </p:val>
                                        </p:tav>
                                        <p:tav tm="100000">
                                          <p:val>
                                            <p:strVal val="#ppt_x"/>
                                          </p:val>
                                        </p:tav>
                                      </p:tavLst>
                                    </p:anim>
                                    <p:anim calcmode="lin" valueType="num">
                                      <p:cBhvr additive="base">
                                        <p:cTn id="12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 presetClass="exit" presetSubtype="16" fill="hold" nodeType="clickEffect">
                                  <p:stCondLst>
                                    <p:cond delay="0"/>
                                  </p:stCondLst>
                                  <p:childTnLst>
                                    <p:animEffect transition="out" filter="box(in)">
                                      <p:cBhvr>
                                        <p:cTn id="125" dur="500"/>
                                        <p:tgtEl>
                                          <p:spTgt spid="14"/>
                                        </p:tgtEl>
                                      </p:cBhvr>
                                    </p:animEffect>
                                    <p:set>
                                      <p:cBhvr>
                                        <p:cTn id="126" dur="1" fill="hold">
                                          <p:stCondLst>
                                            <p:cond delay="499"/>
                                          </p:stCondLst>
                                        </p:cTn>
                                        <p:tgtEl>
                                          <p:spTgt spid="14"/>
                                        </p:tgtEl>
                                        <p:attrNameLst>
                                          <p:attrName>style.visibility</p:attrName>
                                        </p:attrNameLst>
                                      </p:cBhvr>
                                      <p:to>
                                        <p:strVal val="hidden"/>
                                      </p:to>
                                    </p:set>
                                  </p:childTnLst>
                                </p:cTn>
                              </p:par>
                              <p:par>
                                <p:cTn id="127" presetID="4" presetClass="exit" presetSubtype="16" fill="hold" nodeType="withEffect">
                                  <p:stCondLst>
                                    <p:cond delay="0"/>
                                  </p:stCondLst>
                                  <p:childTnLst>
                                    <p:animEffect transition="out" filter="box(in)">
                                      <p:cBhvr>
                                        <p:cTn id="128" dur="500"/>
                                        <p:tgtEl>
                                          <p:spTgt spid="16"/>
                                        </p:tgtEl>
                                      </p:cBhvr>
                                    </p:animEffect>
                                    <p:set>
                                      <p:cBhvr>
                                        <p:cTn id="129" dur="1" fill="hold">
                                          <p:stCondLst>
                                            <p:cond delay="499"/>
                                          </p:stCondLst>
                                        </p:cTn>
                                        <p:tgtEl>
                                          <p:spTgt spid="16"/>
                                        </p:tgtEl>
                                        <p:attrNameLst>
                                          <p:attrName>style.visibility</p:attrName>
                                        </p:attrNameLst>
                                      </p:cBhvr>
                                      <p:to>
                                        <p:strVal val="hidden"/>
                                      </p:to>
                                    </p:set>
                                  </p:childTnLst>
                                </p:cTn>
                              </p:par>
                              <p:par>
                                <p:cTn id="130" presetID="4" presetClass="exit" presetSubtype="16" fill="hold" nodeType="withEffect">
                                  <p:stCondLst>
                                    <p:cond delay="0"/>
                                  </p:stCondLst>
                                  <p:childTnLst>
                                    <p:animEffect transition="out" filter="box(in)">
                                      <p:cBhvr>
                                        <p:cTn id="131" dur="500"/>
                                        <p:tgtEl>
                                          <p:spTgt spid="15"/>
                                        </p:tgtEl>
                                      </p:cBhvr>
                                    </p:animEffect>
                                    <p:set>
                                      <p:cBhvr>
                                        <p:cTn id="132" dur="1" fill="hold">
                                          <p:stCondLst>
                                            <p:cond delay="499"/>
                                          </p:stCondLst>
                                        </p:cTn>
                                        <p:tgtEl>
                                          <p:spTgt spid="15"/>
                                        </p:tgtEl>
                                        <p:attrNameLst>
                                          <p:attrName>style.visibility</p:attrName>
                                        </p:attrNameLst>
                                      </p:cBhvr>
                                      <p:to>
                                        <p:strVal val="hidden"/>
                                      </p:to>
                                    </p:set>
                                  </p:childTnLst>
                                </p:cTn>
                              </p:par>
                              <p:par>
                                <p:cTn id="133" presetID="4" presetClass="exit" presetSubtype="16" fill="hold" nodeType="withEffect">
                                  <p:stCondLst>
                                    <p:cond delay="0"/>
                                  </p:stCondLst>
                                  <p:childTnLst>
                                    <p:animEffect transition="out" filter="box(in)">
                                      <p:cBhvr>
                                        <p:cTn id="134" dur="500"/>
                                        <p:tgtEl>
                                          <p:spTgt spid="17"/>
                                        </p:tgtEl>
                                      </p:cBhvr>
                                    </p:animEffect>
                                    <p:set>
                                      <p:cBhvr>
                                        <p:cTn id="135" dur="1" fill="hold">
                                          <p:stCondLst>
                                            <p:cond delay="499"/>
                                          </p:stCondLst>
                                        </p:cTn>
                                        <p:tgtEl>
                                          <p:spTgt spid="17"/>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3" presetClass="entr" presetSubtype="16" fill="hold" nodeType="clickEffect">
                                  <p:stCondLst>
                                    <p:cond delay="0"/>
                                  </p:stCondLst>
                                  <p:childTnLst>
                                    <p:set>
                                      <p:cBhvr>
                                        <p:cTn id="139" dur="1" fill="hold">
                                          <p:stCondLst>
                                            <p:cond delay="0"/>
                                          </p:stCondLst>
                                        </p:cTn>
                                        <p:tgtEl>
                                          <p:spTgt spid="21"/>
                                        </p:tgtEl>
                                        <p:attrNameLst>
                                          <p:attrName>style.visibility</p:attrName>
                                        </p:attrNameLst>
                                      </p:cBhvr>
                                      <p:to>
                                        <p:strVal val="visible"/>
                                      </p:to>
                                    </p:set>
                                    <p:animEffect transition="in" filter="plus(in)">
                                      <p:cBhvr>
                                        <p:cTn id="140" dur="2000"/>
                                        <p:tgtEl>
                                          <p:spTgt spid="21"/>
                                        </p:tgtEl>
                                      </p:cBhvr>
                                    </p:animEffect>
                                  </p:childTnLst>
                                </p:cTn>
                              </p:par>
                              <p:par>
                                <p:cTn id="141" presetID="13" presetClass="entr" presetSubtype="16" fill="hold" nodeType="withEffect">
                                  <p:stCondLst>
                                    <p:cond delay="0"/>
                                  </p:stCondLst>
                                  <p:childTnLst>
                                    <p:set>
                                      <p:cBhvr>
                                        <p:cTn id="142" dur="1" fill="hold">
                                          <p:stCondLst>
                                            <p:cond delay="0"/>
                                          </p:stCondLst>
                                        </p:cTn>
                                        <p:tgtEl>
                                          <p:spTgt spid="1032"/>
                                        </p:tgtEl>
                                        <p:attrNameLst>
                                          <p:attrName>style.visibility</p:attrName>
                                        </p:attrNameLst>
                                      </p:cBhvr>
                                      <p:to>
                                        <p:strVal val="visible"/>
                                      </p:to>
                                    </p:set>
                                    <p:animEffect transition="in" filter="plus(in)">
                                      <p:cBhvr>
                                        <p:cTn id="143" dur="2000"/>
                                        <p:tgtEl>
                                          <p:spTgt spid="1032"/>
                                        </p:tgtEl>
                                      </p:cBhvr>
                                    </p:animEffect>
                                  </p:childTnLst>
                                </p:cTn>
                              </p:par>
                            </p:childTnLst>
                          </p:cTn>
                        </p:par>
                      </p:childTnLst>
                    </p:cTn>
                  </p:par>
                  <p:par>
                    <p:cTn id="144" fill="hold">
                      <p:stCondLst>
                        <p:cond delay="indefinite"/>
                      </p:stCondLst>
                      <p:childTnLst>
                        <p:par>
                          <p:cTn id="145" fill="hold">
                            <p:stCondLst>
                              <p:cond delay="0"/>
                            </p:stCondLst>
                            <p:childTnLst>
                              <p:par>
                                <p:cTn id="146" presetID="8" presetClass="exit" presetSubtype="16" fill="hold" nodeType="clickEffect">
                                  <p:stCondLst>
                                    <p:cond delay="0"/>
                                  </p:stCondLst>
                                  <p:childTnLst>
                                    <p:animEffect transition="out" filter="diamond(in)">
                                      <p:cBhvr>
                                        <p:cTn id="147" dur="2000"/>
                                        <p:tgtEl>
                                          <p:spTgt spid="21"/>
                                        </p:tgtEl>
                                      </p:cBhvr>
                                    </p:animEffect>
                                    <p:set>
                                      <p:cBhvr>
                                        <p:cTn id="148" dur="1" fill="hold">
                                          <p:stCondLst>
                                            <p:cond delay="1999"/>
                                          </p:stCondLst>
                                        </p:cTn>
                                        <p:tgtEl>
                                          <p:spTgt spid="21"/>
                                        </p:tgtEl>
                                        <p:attrNameLst>
                                          <p:attrName>style.visibility</p:attrName>
                                        </p:attrNameLst>
                                      </p:cBhvr>
                                      <p:to>
                                        <p:strVal val="hidden"/>
                                      </p:to>
                                    </p:set>
                                  </p:childTnLst>
                                </p:cTn>
                              </p:par>
                              <p:par>
                                <p:cTn id="149" presetID="8" presetClass="exit" presetSubtype="16" fill="hold" nodeType="withEffect">
                                  <p:stCondLst>
                                    <p:cond delay="0"/>
                                  </p:stCondLst>
                                  <p:childTnLst>
                                    <p:animEffect transition="out" filter="diamond(in)">
                                      <p:cBhvr>
                                        <p:cTn id="150" dur="2000"/>
                                        <p:tgtEl>
                                          <p:spTgt spid="1032"/>
                                        </p:tgtEl>
                                      </p:cBhvr>
                                    </p:animEffect>
                                    <p:set>
                                      <p:cBhvr>
                                        <p:cTn id="151" dur="1" fill="hold">
                                          <p:stCondLst>
                                            <p:cond delay="1999"/>
                                          </p:stCondLst>
                                        </p:cTn>
                                        <p:tgtEl>
                                          <p:spTgt spid="1032"/>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55" presetClass="entr" presetSubtype="0" fill="hold" nodeType="clickEffect">
                                  <p:stCondLst>
                                    <p:cond delay="0"/>
                                  </p:stCondLst>
                                  <p:childTnLst>
                                    <p:set>
                                      <p:cBhvr>
                                        <p:cTn id="155" dur="1" fill="hold">
                                          <p:stCondLst>
                                            <p:cond delay="0"/>
                                          </p:stCondLst>
                                        </p:cTn>
                                        <p:tgtEl>
                                          <p:spTgt spid="1034"/>
                                        </p:tgtEl>
                                        <p:attrNameLst>
                                          <p:attrName>style.visibility</p:attrName>
                                        </p:attrNameLst>
                                      </p:cBhvr>
                                      <p:to>
                                        <p:strVal val="visible"/>
                                      </p:to>
                                    </p:set>
                                    <p:anim calcmode="lin" valueType="num">
                                      <p:cBhvr>
                                        <p:cTn id="156" dur="1000" fill="hold"/>
                                        <p:tgtEl>
                                          <p:spTgt spid="1034"/>
                                        </p:tgtEl>
                                        <p:attrNameLst>
                                          <p:attrName>ppt_w</p:attrName>
                                        </p:attrNameLst>
                                      </p:cBhvr>
                                      <p:tavLst>
                                        <p:tav tm="0">
                                          <p:val>
                                            <p:strVal val="#ppt_w*0.70"/>
                                          </p:val>
                                        </p:tav>
                                        <p:tav tm="100000">
                                          <p:val>
                                            <p:strVal val="#ppt_w"/>
                                          </p:val>
                                        </p:tav>
                                      </p:tavLst>
                                    </p:anim>
                                    <p:anim calcmode="lin" valueType="num">
                                      <p:cBhvr>
                                        <p:cTn id="157" dur="1000" fill="hold"/>
                                        <p:tgtEl>
                                          <p:spTgt spid="1034"/>
                                        </p:tgtEl>
                                        <p:attrNameLst>
                                          <p:attrName>ppt_h</p:attrName>
                                        </p:attrNameLst>
                                      </p:cBhvr>
                                      <p:tavLst>
                                        <p:tav tm="0">
                                          <p:val>
                                            <p:strVal val="#ppt_h"/>
                                          </p:val>
                                        </p:tav>
                                        <p:tav tm="100000">
                                          <p:val>
                                            <p:strVal val="#ppt_h"/>
                                          </p:val>
                                        </p:tav>
                                      </p:tavLst>
                                    </p:anim>
                                    <p:animEffect transition="in" filter="fade">
                                      <p:cBhvr>
                                        <p:cTn id="158" dur="1000"/>
                                        <p:tgtEl>
                                          <p:spTgt spid="1034"/>
                                        </p:tgtEl>
                                      </p:cBhvr>
                                    </p:animEffect>
                                  </p:childTnLst>
                                </p:cTn>
                              </p:par>
                            </p:childTnLst>
                          </p:cTn>
                        </p:par>
                      </p:childTnLst>
                    </p:cTn>
                  </p:par>
                  <p:par>
                    <p:cTn id="159" fill="hold">
                      <p:stCondLst>
                        <p:cond delay="indefinite"/>
                      </p:stCondLst>
                      <p:childTnLst>
                        <p:par>
                          <p:cTn id="160" fill="hold">
                            <p:stCondLst>
                              <p:cond delay="0"/>
                            </p:stCondLst>
                            <p:childTnLst>
                              <p:par>
                                <p:cTn id="161" presetID="55" presetClass="entr" presetSubtype="0" fill="hold" nodeType="clickEffect">
                                  <p:stCondLst>
                                    <p:cond delay="0"/>
                                  </p:stCondLst>
                                  <p:childTnLst>
                                    <p:set>
                                      <p:cBhvr>
                                        <p:cTn id="162" dur="1" fill="hold">
                                          <p:stCondLst>
                                            <p:cond delay="0"/>
                                          </p:stCondLst>
                                        </p:cTn>
                                        <p:tgtEl>
                                          <p:spTgt spid="1036"/>
                                        </p:tgtEl>
                                        <p:attrNameLst>
                                          <p:attrName>style.visibility</p:attrName>
                                        </p:attrNameLst>
                                      </p:cBhvr>
                                      <p:to>
                                        <p:strVal val="visible"/>
                                      </p:to>
                                    </p:set>
                                    <p:anim calcmode="lin" valueType="num">
                                      <p:cBhvr>
                                        <p:cTn id="163" dur="1000" fill="hold"/>
                                        <p:tgtEl>
                                          <p:spTgt spid="1036"/>
                                        </p:tgtEl>
                                        <p:attrNameLst>
                                          <p:attrName>ppt_w</p:attrName>
                                        </p:attrNameLst>
                                      </p:cBhvr>
                                      <p:tavLst>
                                        <p:tav tm="0">
                                          <p:val>
                                            <p:strVal val="#ppt_w*0.70"/>
                                          </p:val>
                                        </p:tav>
                                        <p:tav tm="100000">
                                          <p:val>
                                            <p:strVal val="#ppt_w"/>
                                          </p:val>
                                        </p:tav>
                                      </p:tavLst>
                                    </p:anim>
                                    <p:anim calcmode="lin" valueType="num">
                                      <p:cBhvr>
                                        <p:cTn id="164" dur="1000" fill="hold"/>
                                        <p:tgtEl>
                                          <p:spTgt spid="1036"/>
                                        </p:tgtEl>
                                        <p:attrNameLst>
                                          <p:attrName>ppt_h</p:attrName>
                                        </p:attrNameLst>
                                      </p:cBhvr>
                                      <p:tavLst>
                                        <p:tav tm="0">
                                          <p:val>
                                            <p:strVal val="#ppt_h"/>
                                          </p:val>
                                        </p:tav>
                                        <p:tav tm="100000">
                                          <p:val>
                                            <p:strVal val="#ppt_h"/>
                                          </p:val>
                                        </p:tav>
                                      </p:tavLst>
                                    </p:anim>
                                    <p:animEffect transition="in" filter="fade">
                                      <p:cBhvr>
                                        <p:cTn id="165" dur="1000"/>
                                        <p:tgtEl>
                                          <p:spTgt spid="1036"/>
                                        </p:tgtEl>
                                      </p:cBhvr>
                                    </p:animEffect>
                                  </p:childTnLst>
                                </p:cTn>
                              </p:par>
                            </p:childTnLst>
                          </p:cTn>
                        </p:par>
                      </p:childTnLst>
                    </p:cTn>
                  </p:par>
                  <p:par>
                    <p:cTn id="166" fill="hold">
                      <p:stCondLst>
                        <p:cond delay="indefinite"/>
                      </p:stCondLst>
                      <p:childTnLst>
                        <p:par>
                          <p:cTn id="167" fill="hold">
                            <p:stCondLst>
                              <p:cond delay="0"/>
                            </p:stCondLst>
                            <p:childTnLst>
                              <p:par>
                                <p:cTn id="168" presetID="55" presetClass="entr" presetSubtype="0" fill="hold" nodeType="clickEffect">
                                  <p:stCondLst>
                                    <p:cond delay="0"/>
                                  </p:stCondLst>
                                  <p:childTnLst>
                                    <p:set>
                                      <p:cBhvr>
                                        <p:cTn id="169" dur="1" fill="hold">
                                          <p:stCondLst>
                                            <p:cond delay="0"/>
                                          </p:stCondLst>
                                        </p:cTn>
                                        <p:tgtEl>
                                          <p:spTgt spid="1038"/>
                                        </p:tgtEl>
                                        <p:attrNameLst>
                                          <p:attrName>style.visibility</p:attrName>
                                        </p:attrNameLst>
                                      </p:cBhvr>
                                      <p:to>
                                        <p:strVal val="visible"/>
                                      </p:to>
                                    </p:set>
                                    <p:anim calcmode="lin" valueType="num">
                                      <p:cBhvr>
                                        <p:cTn id="170" dur="1000" fill="hold"/>
                                        <p:tgtEl>
                                          <p:spTgt spid="1038"/>
                                        </p:tgtEl>
                                        <p:attrNameLst>
                                          <p:attrName>ppt_w</p:attrName>
                                        </p:attrNameLst>
                                      </p:cBhvr>
                                      <p:tavLst>
                                        <p:tav tm="0">
                                          <p:val>
                                            <p:strVal val="#ppt_w*0.70"/>
                                          </p:val>
                                        </p:tav>
                                        <p:tav tm="100000">
                                          <p:val>
                                            <p:strVal val="#ppt_w"/>
                                          </p:val>
                                        </p:tav>
                                      </p:tavLst>
                                    </p:anim>
                                    <p:anim calcmode="lin" valueType="num">
                                      <p:cBhvr>
                                        <p:cTn id="171" dur="1000" fill="hold"/>
                                        <p:tgtEl>
                                          <p:spTgt spid="1038"/>
                                        </p:tgtEl>
                                        <p:attrNameLst>
                                          <p:attrName>ppt_h</p:attrName>
                                        </p:attrNameLst>
                                      </p:cBhvr>
                                      <p:tavLst>
                                        <p:tav tm="0">
                                          <p:val>
                                            <p:strVal val="#ppt_h"/>
                                          </p:val>
                                        </p:tav>
                                        <p:tav tm="100000">
                                          <p:val>
                                            <p:strVal val="#ppt_h"/>
                                          </p:val>
                                        </p:tav>
                                      </p:tavLst>
                                    </p:anim>
                                    <p:animEffect transition="in" filter="fade">
                                      <p:cBhvr>
                                        <p:cTn id="172" dur="1000"/>
                                        <p:tgtEl>
                                          <p:spTgt spid="1038"/>
                                        </p:tgtEl>
                                      </p:cBhvr>
                                    </p:animEffect>
                                  </p:childTnLst>
                                </p:cTn>
                              </p:par>
                            </p:childTnLst>
                          </p:cTn>
                        </p:par>
                      </p:childTnLst>
                    </p:cTn>
                  </p:par>
                  <p:par>
                    <p:cTn id="173" fill="hold">
                      <p:stCondLst>
                        <p:cond delay="indefinite"/>
                      </p:stCondLst>
                      <p:childTnLst>
                        <p:par>
                          <p:cTn id="174" fill="hold">
                            <p:stCondLst>
                              <p:cond delay="0"/>
                            </p:stCondLst>
                            <p:childTnLst>
                              <p:par>
                                <p:cTn id="175" presetID="55" presetClass="entr" presetSubtype="0" fill="hold" nodeType="clickEffect">
                                  <p:stCondLst>
                                    <p:cond delay="0"/>
                                  </p:stCondLst>
                                  <p:childTnLst>
                                    <p:set>
                                      <p:cBhvr>
                                        <p:cTn id="176" dur="1" fill="hold">
                                          <p:stCondLst>
                                            <p:cond delay="0"/>
                                          </p:stCondLst>
                                        </p:cTn>
                                        <p:tgtEl>
                                          <p:spTgt spid="1040"/>
                                        </p:tgtEl>
                                        <p:attrNameLst>
                                          <p:attrName>style.visibility</p:attrName>
                                        </p:attrNameLst>
                                      </p:cBhvr>
                                      <p:to>
                                        <p:strVal val="visible"/>
                                      </p:to>
                                    </p:set>
                                    <p:anim calcmode="lin" valueType="num">
                                      <p:cBhvr>
                                        <p:cTn id="177" dur="1000" fill="hold"/>
                                        <p:tgtEl>
                                          <p:spTgt spid="1040"/>
                                        </p:tgtEl>
                                        <p:attrNameLst>
                                          <p:attrName>ppt_w</p:attrName>
                                        </p:attrNameLst>
                                      </p:cBhvr>
                                      <p:tavLst>
                                        <p:tav tm="0">
                                          <p:val>
                                            <p:strVal val="#ppt_w*0.70"/>
                                          </p:val>
                                        </p:tav>
                                        <p:tav tm="100000">
                                          <p:val>
                                            <p:strVal val="#ppt_w"/>
                                          </p:val>
                                        </p:tav>
                                      </p:tavLst>
                                    </p:anim>
                                    <p:anim calcmode="lin" valueType="num">
                                      <p:cBhvr>
                                        <p:cTn id="178" dur="1000" fill="hold"/>
                                        <p:tgtEl>
                                          <p:spTgt spid="1040"/>
                                        </p:tgtEl>
                                        <p:attrNameLst>
                                          <p:attrName>ppt_h</p:attrName>
                                        </p:attrNameLst>
                                      </p:cBhvr>
                                      <p:tavLst>
                                        <p:tav tm="0">
                                          <p:val>
                                            <p:strVal val="#ppt_h"/>
                                          </p:val>
                                        </p:tav>
                                        <p:tav tm="100000">
                                          <p:val>
                                            <p:strVal val="#ppt_h"/>
                                          </p:val>
                                        </p:tav>
                                      </p:tavLst>
                                    </p:anim>
                                    <p:animEffect transition="in" filter="fade">
                                      <p:cBhvr>
                                        <p:cTn id="179" dur="1000"/>
                                        <p:tgtEl>
                                          <p:spTgt spid="1040"/>
                                        </p:tgtEl>
                                      </p:cBhvr>
                                    </p:animEffect>
                                  </p:childTnLst>
                                </p:cTn>
                              </p:par>
                            </p:childTnLst>
                          </p:cTn>
                        </p:par>
                      </p:childTnLst>
                    </p:cTn>
                  </p:par>
                  <p:par>
                    <p:cTn id="180" fill="hold">
                      <p:stCondLst>
                        <p:cond delay="indefinite"/>
                      </p:stCondLst>
                      <p:childTnLst>
                        <p:par>
                          <p:cTn id="181" fill="hold">
                            <p:stCondLst>
                              <p:cond delay="0"/>
                            </p:stCondLst>
                            <p:childTnLst>
                              <p:par>
                                <p:cTn id="182" presetID="25" presetClass="entr" presetSubtype="0" fill="hold" nodeType="clickEffect">
                                  <p:stCondLst>
                                    <p:cond delay="0"/>
                                  </p:stCondLst>
                                  <p:childTnLst>
                                    <p:set>
                                      <p:cBhvr>
                                        <p:cTn id="183" dur="1" fill="hold">
                                          <p:stCondLst>
                                            <p:cond delay="0"/>
                                          </p:stCondLst>
                                        </p:cTn>
                                        <p:tgtEl>
                                          <p:spTgt spid="27"/>
                                        </p:tgtEl>
                                        <p:attrNameLst>
                                          <p:attrName>style.visibility</p:attrName>
                                        </p:attrNameLst>
                                      </p:cBhvr>
                                      <p:to>
                                        <p:strVal val="visible"/>
                                      </p:to>
                                    </p:set>
                                    <p:anim calcmode="lin" valueType="num">
                                      <p:cBhvr>
                                        <p:cTn id="184"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185"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186"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187" dur="1000" fill="hold"/>
                                        <p:tgtEl>
                                          <p:spTgt spid="27"/>
                                        </p:tgtEl>
                                        <p:attrNameLst>
                                          <p:attrName>ppt_h</p:attrName>
                                        </p:attrNameLst>
                                      </p:cBhvr>
                                      <p:tavLst>
                                        <p:tav tm="0">
                                          <p:val>
                                            <p:strVal val="#ppt_h"/>
                                          </p:val>
                                        </p:tav>
                                        <p:tav tm="100000">
                                          <p:val>
                                            <p:strVal val="#ppt_h"/>
                                          </p:val>
                                        </p:tav>
                                      </p:tavLst>
                                    </p:anim>
                                    <p:anim calcmode="lin" valueType="num">
                                      <p:cBhvr>
                                        <p:cTn id="188"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189"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190"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191" dur="1000" decel="50000">
                                          <p:stCondLst>
                                            <p:cond delay="0"/>
                                          </p:stCondLst>
                                        </p:cTn>
                                        <p:tgtEl>
                                          <p:spTgt spid="27"/>
                                        </p:tgtEl>
                                      </p:cBhvr>
                                    </p:animEffect>
                                  </p:childTnLst>
                                </p:cTn>
                              </p:par>
                            </p:childTnLst>
                          </p:cTn>
                        </p:par>
                      </p:childTnLst>
                    </p:cTn>
                  </p:par>
                  <p:par>
                    <p:cTn id="192" fill="hold">
                      <p:stCondLst>
                        <p:cond delay="indefinite"/>
                      </p:stCondLst>
                      <p:childTnLst>
                        <p:par>
                          <p:cTn id="193" fill="hold">
                            <p:stCondLst>
                              <p:cond delay="0"/>
                            </p:stCondLst>
                            <p:childTnLst>
                              <p:par>
                                <p:cTn id="194" presetID="2" presetClass="entr" presetSubtype="4" fill="hold" nodeType="clickEffect">
                                  <p:stCondLst>
                                    <p:cond delay="0"/>
                                  </p:stCondLst>
                                  <p:childTnLst>
                                    <p:set>
                                      <p:cBhvr>
                                        <p:cTn id="195" dur="1" fill="hold">
                                          <p:stCondLst>
                                            <p:cond delay="0"/>
                                          </p:stCondLst>
                                        </p:cTn>
                                        <p:tgtEl>
                                          <p:spTgt spid="28"/>
                                        </p:tgtEl>
                                        <p:attrNameLst>
                                          <p:attrName>style.visibility</p:attrName>
                                        </p:attrNameLst>
                                      </p:cBhvr>
                                      <p:to>
                                        <p:strVal val="visible"/>
                                      </p:to>
                                    </p:set>
                                    <p:anim calcmode="lin" valueType="num">
                                      <p:cBhvr additive="base">
                                        <p:cTn id="196" dur="500" fill="hold"/>
                                        <p:tgtEl>
                                          <p:spTgt spid="28"/>
                                        </p:tgtEl>
                                        <p:attrNameLst>
                                          <p:attrName>ppt_x</p:attrName>
                                        </p:attrNameLst>
                                      </p:cBhvr>
                                      <p:tavLst>
                                        <p:tav tm="0">
                                          <p:val>
                                            <p:strVal val="#ppt_x"/>
                                          </p:val>
                                        </p:tav>
                                        <p:tav tm="100000">
                                          <p:val>
                                            <p:strVal val="#ppt_x"/>
                                          </p:val>
                                        </p:tav>
                                      </p:tavLst>
                                    </p:anim>
                                    <p:anim calcmode="lin" valueType="num">
                                      <p:cBhvr additive="base">
                                        <p:cTn id="19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 y="5943600"/>
            <a:ext cx="8686800" cy="914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6248400"/>
            <a:ext cx="8534400" cy="381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0"/>
            <a:ext cx="152400"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0"/>
            <a:ext cx="1524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i.dailymail.co.uk/i/pix/2013/02/12/article-2277319-17874486000005DC-752_634x370.jpg"/>
          <p:cNvPicPr>
            <a:picLocks noChangeAspect="1" noChangeArrowheads="1"/>
          </p:cNvPicPr>
          <p:nvPr/>
        </p:nvPicPr>
        <p:blipFill>
          <a:blip r:embed="rId3" cstate="print"/>
          <a:srcRect b="4865"/>
          <a:stretch>
            <a:fillRect/>
          </a:stretch>
        </p:blipFill>
        <p:spPr bwMode="auto">
          <a:xfrm>
            <a:off x="0" y="3505200"/>
            <a:ext cx="3657600" cy="3352800"/>
          </a:xfrm>
          <a:prstGeom prst="roundRect">
            <a:avLst/>
          </a:prstGeom>
          <a:noFill/>
        </p:spPr>
      </p:pic>
      <p:cxnSp>
        <p:nvCxnSpPr>
          <p:cNvPr id="10" name="Straight Connector 9"/>
          <p:cNvCxnSpPr/>
          <p:nvPr/>
        </p:nvCxnSpPr>
        <p:spPr>
          <a:xfrm>
            <a:off x="0" y="457200"/>
            <a:ext cx="9144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81000"/>
            <a:ext cx="9144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608626" y="609600"/>
            <a:ext cx="2535374" cy="584775"/>
          </a:xfrm>
          <a:prstGeom prst="rect">
            <a:avLst/>
          </a:prstGeom>
          <a:noFill/>
        </p:spPr>
        <p:txBody>
          <a:bodyPr wrap="none" lIns="91440" tIns="45720" rIns="91440" bIns="45720">
            <a:spAutoFit/>
          </a:bodyPr>
          <a:lstStyle/>
          <a:p>
            <a:pPr algn="ctr"/>
            <a:r>
              <a:rPr lang="en-US" sz="1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Get Your Hands on Your </a:t>
            </a:r>
          </a:p>
          <a:p>
            <a:pPr algn="ctr"/>
            <a:r>
              <a:rPr lang="en-US" sz="1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Very Personal </a:t>
            </a:r>
            <a:r>
              <a:rPr lang="en-US" sz="16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iWatch</a:t>
            </a:r>
            <a:r>
              <a:rPr lang="en-US" sz="1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Today</a:t>
            </a:r>
            <a:endParaRPr lang="en-US" sz="1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Striped Right Arrow 12"/>
          <p:cNvSpPr/>
          <p:nvPr/>
        </p:nvSpPr>
        <p:spPr>
          <a:xfrm>
            <a:off x="762000" y="609600"/>
            <a:ext cx="5867400" cy="533400"/>
          </a:xfrm>
          <a:prstGeom prst="stripedRightArrow">
            <a:avLst>
              <a:gd name="adj1" fmla="val 72857"/>
              <a:gd name="adj2" fmla="val 5000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8200" y="1219200"/>
            <a:ext cx="27432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38200" y="1371600"/>
            <a:ext cx="2757486" cy="1754326"/>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Online </a:t>
            </a:r>
          </a:p>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Ad Space</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7" name="Rectangle 36"/>
          <p:cNvSpPr/>
          <p:nvPr/>
        </p:nvSpPr>
        <p:spPr>
          <a:xfrm>
            <a:off x="6705600" y="1219200"/>
            <a:ext cx="2209800" cy="381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7010400" y="1219200"/>
            <a:ext cx="1437381" cy="307777"/>
          </a:xfrm>
          <a:prstGeom prst="rect">
            <a:avLst/>
          </a:prstGeom>
          <a:noFill/>
        </p:spPr>
        <p:txBody>
          <a:bodyPr wrap="none" lIns="91440" tIns="45720" rIns="91440" bIns="45720">
            <a:spAutoFit/>
          </a:bodyPr>
          <a:lstStyle/>
          <a:p>
            <a:pPr algn="ctr"/>
            <a:r>
              <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Link to order cart</a:t>
            </a:r>
            <a:endParaRPr lang="en-U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9" name="Rounded Rectangle 38"/>
          <p:cNvSpPr/>
          <p:nvPr/>
        </p:nvSpPr>
        <p:spPr>
          <a:xfrm>
            <a:off x="3733800" y="1219200"/>
            <a:ext cx="2895600" cy="4495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733800" y="2667000"/>
            <a:ext cx="2977610" cy="1200329"/>
          </a:xfrm>
          <a:prstGeom prst="rect">
            <a:avLst/>
          </a:prstGeom>
          <a:noFill/>
        </p:spPr>
        <p:txBody>
          <a:bodyPr wrap="none" lIns="91440" tIns="45720" rIns="91440" bIns="45720">
            <a:spAutoFit/>
          </a:bodyPr>
          <a:lstStyle/>
          <a:p>
            <a:pPr algn="ctr"/>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Explanation of </a:t>
            </a:r>
          </a:p>
          <a:p>
            <a:pPr algn="ctr"/>
            <a:r>
              <a:rPr lang="en-US" sz="36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iWATCH</a:t>
            </a:r>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Specs</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1" name="Rounded Rectangle 40"/>
          <p:cNvSpPr/>
          <p:nvPr/>
        </p:nvSpPr>
        <p:spPr>
          <a:xfrm>
            <a:off x="6858000" y="1752600"/>
            <a:ext cx="1905000" cy="20574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086600" y="2514600"/>
            <a:ext cx="1476686" cy="400110"/>
          </a:xfrm>
          <a:prstGeom prst="rect">
            <a:avLst/>
          </a:prstGeom>
          <a:noFill/>
        </p:spPr>
        <p:txBody>
          <a:bodyPr wrap="none" lIns="91440" tIns="45720" rIns="91440" bIns="45720">
            <a:spAutoFit/>
          </a:bodyPr>
          <a:lstStyle/>
          <a:p>
            <a:pPr algn="ctr"/>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Testimonials</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3" name="Rounded Rectangle 42"/>
          <p:cNvSpPr/>
          <p:nvPr/>
        </p:nvSpPr>
        <p:spPr>
          <a:xfrm>
            <a:off x="6781800" y="3962400"/>
            <a:ext cx="2057400" cy="1752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951027" y="4495800"/>
            <a:ext cx="1595437" cy="707886"/>
          </a:xfrm>
          <a:prstGeom prst="rect">
            <a:avLst/>
          </a:prstGeom>
          <a:noFill/>
        </p:spPr>
        <p:txBody>
          <a:bodyPr wrap="none" lIns="91440" tIns="45720" rIns="91440" bIns="45720">
            <a:spAutoFit/>
          </a:bodyPr>
          <a:lstStyle/>
          <a:p>
            <a:pPr algn="ctr"/>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Press Release</a:t>
            </a:r>
          </a:p>
          <a:p>
            <a:pPr algn="ctr"/>
            <a:r>
              <a:rPr 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Articles</a:t>
            </a:r>
            <a:endParaRPr 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6" name="Rectangle 65"/>
          <p:cNvSpPr/>
          <p:nvPr/>
        </p:nvSpPr>
        <p:spPr>
          <a:xfrm>
            <a:off x="685800" y="9906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1</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67" name="Rectangle 66"/>
          <p:cNvSpPr/>
          <p:nvPr/>
        </p:nvSpPr>
        <p:spPr>
          <a:xfrm>
            <a:off x="6324600" y="2286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2</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68" name="Rectangle 67"/>
          <p:cNvSpPr/>
          <p:nvPr/>
        </p:nvSpPr>
        <p:spPr>
          <a:xfrm>
            <a:off x="3810000" y="14478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4</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69" name="Rectangle 68"/>
          <p:cNvSpPr/>
          <p:nvPr/>
        </p:nvSpPr>
        <p:spPr>
          <a:xfrm>
            <a:off x="6400800" y="11430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3</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70" name="Rectangle 69"/>
          <p:cNvSpPr/>
          <p:nvPr/>
        </p:nvSpPr>
        <p:spPr>
          <a:xfrm>
            <a:off x="6629400" y="19050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5</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71" name="Rectangle 70"/>
          <p:cNvSpPr/>
          <p:nvPr/>
        </p:nvSpPr>
        <p:spPr>
          <a:xfrm>
            <a:off x="6553199" y="3810000"/>
            <a:ext cx="535724" cy="923330"/>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6</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
        <p:nvSpPr>
          <p:cNvPr id="72" name="Rectangle 71"/>
          <p:cNvSpPr/>
          <p:nvPr/>
        </p:nvSpPr>
        <p:spPr>
          <a:xfrm>
            <a:off x="3124200" y="3352800"/>
            <a:ext cx="5357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7</a:t>
            </a:r>
            <a:endParaRPr lang="en-US" sz="54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261</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Researcher</dc:creator>
  <cp:lastModifiedBy>Researcher</cp:lastModifiedBy>
  <cp:revision>8</cp:revision>
  <dcterms:created xsi:type="dcterms:W3CDTF">2013-04-13T08:08:32Z</dcterms:created>
  <dcterms:modified xsi:type="dcterms:W3CDTF">2013-04-14T06:21:03Z</dcterms:modified>
</cp:coreProperties>
</file>