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9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83" autoAdjust="0"/>
  </p:normalViewPr>
  <p:slideViewPr>
    <p:cSldViewPr>
      <p:cViewPr>
        <p:scale>
          <a:sx n="71" d="100"/>
          <a:sy n="71" d="100"/>
        </p:scale>
        <p:origin x="-48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0BEE0-FBFE-42E0-927A-1816C68C8AB1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B1B28-756F-4C24-8B63-527AAC297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75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A866-0B52-4C95-9D8E-63D3779B6B01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69B1-D6A7-45BE-9688-30BA51F0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3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A866-0B52-4C95-9D8E-63D3779B6B01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69B1-D6A7-45BE-9688-30BA51F0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5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A866-0B52-4C95-9D8E-63D3779B6B01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69B1-D6A7-45BE-9688-30BA51F0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4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A866-0B52-4C95-9D8E-63D3779B6B01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69B1-D6A7-45BE-9688-30BA51F0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6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A866-0B52-4C95-9D8E-63D3779B6B01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69B1-D6A7-45BE-9688-30BA51F0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2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A866-0B52-4C95-9D8E-63D3779B6B01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69B1-D6A7-45BE-9688-30BA51F0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7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A866-0B52-4C95-9D8E-63D3779B6B01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69B1-D6A7-45BE-9688-30BA51F0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9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A866-0B52-4C95-9D8E-63D3779B6B01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69B1-D6A7-45BE-9688-30BA51F0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A866-0B52-4C95-9D8E-63D3779B6B01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69B1-D6A7-45BE-9688-30BA51F0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1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A866-0B52-4C95-9D8E-63D3779B6B01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69B1-D6A7-45BE-9688-30BA51F0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9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A866-0B52-4C95-9D8E-63D3779B6B01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69B1-D6A7-45BE-9688-30BA51F0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1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6A866-0B52-4C95-9D8E-63D3779B6B01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D69B1-D6A7-45BE-9688-30BA51F0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8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Eiler\Desktop\financ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-228600"/>
            <a:ext cx="7772400" cy="1470025"/>
          </a:xfrm>
        </p:spPr>
        <p:txBody>
          <a:bodyPr/>
          <a:lstStyle/>
          <a:p>
            <a:r>
              <a:rPr lang="en-US" dirty="0" smtClean="0"/>
              <a:t>Interview Points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9800" y="6118412"/>
            <a:ext cx="31242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Name Class Date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4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iler\Desktop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Letter of Credit Net210 Pay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Letter of Credit is a guarantee by a financial institution that a buyer’s payment will be received on time and in the correct amount</a:t>
            </a:r>
          </a:p>
          <a:p>
            <a:r>
              <a:rPr lang="en-US" dirty="0" smtClean="0"/>
              <a:t>Traditionally used in global operations and international trade</a:t>
            </a:r>
          </a:p>
          <a:p>
            <a:r>
              <a:rPr lang="en-US" dirty="0" smtClean="0"/>
              <a:t>L/C 210 Pay Terms</a:t>
            </a:r>
          </a:p>
          <a:p>
            <a:pPr lvl="1"/>
            <a:r>
              <a:rPr lang="en-US" dirty="0" smtClean="0"/>
              <a:t>Buyer and Seller agree to a price and certain goods delivered</a:t>
            </a:r>
          </a:p>
          <a:p>
            <a:pPr lvl="1"/>
            <a:r>
              <a:rPr lang="en-US" dirty="0" smtClean="0"/>
              <a:t>Bank guarantees the amount will be paid in 210 Days</a:t>
            </a:r>
          </a:p>
          <a:p>
            <a:pPr lvl="1"/>
            <a:r>
              <a:rPr lang="en-US" dirty="0" smtClean="0"/>
              <a:t>Buyer confirms goods received</a:t>
            </a:r>
          </a:p>
          <a:p>
            <a:pPr lvl="1"/>
            <a:r>
              <a:rPr lang="en-US" dirty="0" smtClean="0"/>
              <a:t>Seller will not be paid until confirmation</a:t>
            </a:r>
          </a:p>
          <a:p>
            <a:r>
              <a:rPr lang="en-US" dirty="0" smtClean="0"/>
              <a:t>The US and Europe engage in the use of L/C’s but the US increases the amount of stipulations into the agreement to mitigate risk associated with the L/C</a:t>
            </a:r>
          </a:p>
          <a:p>
            <a:r>
              <a:rPr lang="en-US" dirty="0" smtClean="0"/>
              <a:t>The pay terms of 210 days is longer and less attractive in the U.S. markets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iler\Desktop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Business Sections</a:t>
            </a:r>
          </a:p>
          <a:p>
            <a:pPr lvl="1"/>
            <a:r>
              <a:rPr lang="en-US" dirty="0" smtClean="0"/>
              <a:t>Energy</a:t>
            </a:r>
          </a:p>
          <a:p>
            <a:pPr lvl="1"/>
            <a:r>
              <a:rPr lang="en-US" dirty="0" smtClean="0"/>
              <a:t>Heavy Civil Construction</a:t>
            </a:r>
          </a:p>
          <a:p>
            <a:pPr lvl="1"/>
            <a:r>
              <a:rPr lang="en-US" dirty="0" smtClean="0"/>
              <a:t>Concessions</a:t>
            </a:r>
          </a:p>
          <a:p>
            <a:r>
              <a:rPr lang="en-US" dirty="0" smtClean="0"/>
              <a:t>Focuses on Global Strategy and Diversity</a:t>
            </a:r>
          </a:p>
          <a:p>
            <a:r>
              <a:rPr lang="en-US" dirty="0" smtClean="0"/>
              <a:t>9000 employees across 30 countries and 5 continents</a:t>
            </a:r>
          </a:p>
          <a:p>
            <a:r>
              <a:rPr lang="en-US" dirty="0" smtClean="0"/>
              <a:t>Solar Technology is a cash center</a:t>
            </a:r>
          </a:p>
          <a:p>
            <a:pPr lvl="1"/>
            <a:r>
              <a:rPr lang="en-US" dirty="0" smtClean="0"/>
              <a:t>Provides revenue to parent company</a:t>
            </a:r>
          </a:p>
          <a:p>
            <a:pPr lvl="1"/>
            <a:r>
              <a:rPr lang="en-US" dirty="0" smtClean="0"/>
              <a:t>Generates revenue for own section as well as other new ventures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14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167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Interview Points</vt:lpstr>
      <vt:lpstr>Letter of Credit Net210 Pay Terms</vt:lpstr>
      <vt:lpstr>Background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Scope Planning</dc:title>
  <dc:creator>Eiler</dc:creator>
  <cp:lastModifiedBy>Author</cp:lastModifiedBy>
  <cp:revision>41</cp:revision>
  <dcterms:created xsi:type="dcterms:W3CDTF">2012-07-28T11:20:31Z</dcterms:created>
  <dcterms:modified xsi:type="dcterms:W3CDTF">2013-11-01T09:17:59Z</dcterms:modified>
</cp:coreProperties>
</file>