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9"/>
  </p:notesMasterIdLst>
  <p:sldIdLst>
    <p:sldId id="261" r:id="rId3"/>
    <p:sldId id="262" r:id="rId4"/>
    <p:sldId id="263" r:id="rId5"/>
    <p:sldId id="264" r:id="rId6"/>
    <p:sldId id="265" r:id="rId7"/>
    <p:sldId id="266" r:id="rId8"/>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E15A2"/>
    <a:srgbClr val="3975BD"/>
    <a:srgbClr val="000070"/>
    <a:srgbClr val="030643"/>
    <a:srgbClr val="F8F8F8"/>
    <a:srgbClr val="6D6D6D"/>
    <a:srgbClr val="909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1392"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E5DB8-BB88-45FF-87B0-877A2ED21A72}" type="datetimeFigureOut">
              <a:rPr lang="en-CA" smtClean="0"/>
              <a:t>19/11/2011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8CE48-D1C3-429E-931F-D68D34378DD8}" type="slidenum">
              <a:rPr lang="en-CA" smtClean="0"/>
              <a:t>‹#›</a:t>
            </a:fld>
            <a:endParaRPr lang="en-CA"/>
          </a:p>
        </p:txBody>
      </p:sp>
    </p:spTree>
    <p:extLst>
      <p:ext uri="{BB962C8B-B14F-4D97-AF65-F5344CB8AC3E}">
        <p14:creationId xmlns:p14="http://schemas.microsoft.com/office/powerpoint/2010/main" val="5101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Title Page</a:t>
            </a:r>
            <a:endParaRPr lang="en-CA" dirty="0"/>
          </a:p>
        </p:txBody>
      </p:sp>
      <p:sp>
        <p:nvSpPr>
          <p:cNvPr id="4" name="Slide Number Placeholder 3"/>
          <p:cNvSpPr>
            <a:spLocks noGrp="1"/>
          </p:cNvSpPr>
          <p:nvPr>
            <p:ph type="sldNum" sz="quarter" idx="10"/>
          </p:nvPr>
        </p:nvSpPr>
        <p:spPr/>
        <p:txBody>
          <a:bodyPr/>
          <a:lstStyle/>
          <a:p>
            <a:fld id="{9A98CE48-D1C3-429E-931F-D68D34378DD8}" type="slidenum">
              <a:rPr lang="en-CA" smtClean="0"/>
              <a:t>1</a:t>
            </a:fld>
            <a:endParaRPr lang="en-CA" dirty="0"/>
          </a:p>
        </p:txBody>
      </p:sp>
    </p:spTree>
    <p:extLst>
      <p:ext uri="{BB962C8B-B14F-4D97-AF65-F5344CB8AC3E}">
        <p14:creationId xmlns:p14="http://schemas.microsoft.com/office/powerpoint/2010/main" val="99467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CA" dirty="0" smtClean="0"/>
              <a:t>In general terms the Hadith and Islamic law provide rulings that forbid the pictures of the prophet Muhammad and Allah (God).  The main reasons are cited that they fear that such pictures may be worshipped and this is strictly forbidden in the holy book of the Qur'an ( Islamic Scriptures).  Public depictions are also considered both offensive and disrespectful of the faith.  This is why so much controversy sprung up over the Danish cartoons: the issue of disrespect to Islam and Muslims.  Within the Arabic world the Shiite's tend to be more tolerant than the Sunni`s, who tend to hold a more radical view on the use of images. The Hadith is important here because its words are considered binding in the Muslim faith.</a:t>
            </a:r>
            <a:endParaRPr lang="en-CA" dirty="0"/>
          </a:p>
        </p:txBody>
      </p:sp>
      <p:sp>
        <p:nvSpPr>
          <p:cNvPr id="4" name="Slide Number Placeholder 3"/>
          <p:cNvSpPr>
            <a:spLocks noGrp="1"/>
          </p:cNvSpPr>
          <p:nvPr>
            <p:ph type="sldNum" sz="quarter" idx="10"/>
          </p:nvPr>
        </p:nvSpPr>
        <p:spPr/>
        <p:txBody>
          <a:bodyPr/>
          <a:lstStyle/>
          <a:p>
            <a:fld id="{9A98CE48-D1C3-429E-931F-D68D34378DD8}" type="slidenum">
              <a:rPr lang="en-CA" smtClean="0"/>
              <a:t>2</a:t>
            </a:fld>
            <a:endParaRPr lang="en-CA" dirty="0"/>
          </a:p>
        </p:txBody>
      </p:sp>
    </p:spTree>
    <p:extLst>
      <p:ext uri="{BB962C8B-B14F-4D97-AF65-F5344CB8AC3E}">
        <p14:creationId xmlns:p14="http://schemas.microsoft.com/office/powerpoint/2010/main" val="166303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CA" dirty="0" smtClean="0"/>
              <a:t>In the very early days of Islam there was not any specific Islamic art form or culture. However, as they expanded their territories the culture started to develop with it. In the 8</a:t>
            </a:r>
            <a:r>
              <a:rPr lang="en-CA" baseline="30000" dirty="0" smtClean="0"/>
              <a:t>th</a:t>
            </a:r>
            <a:r>
              <a:rPr lang="en-CA" dirty="0" smtClean="0"/>
              <a:t> Century the Hadith had made a ruling on the use of religious images. The influence with the Byzantine culture had a negative influence on the production of religious art.  In the 9</a:t>
            </a:r>
            <a:r>
              <a:rPr lang="en-CA" baseline="30000" dirty="0" smtClean="0"/>
              <a:t>th</a:t>
            </a:r>
            <a:r>
              <a:rPr lang="en-CA" dirty="0" smtClean="0"/>
              <a:t> century there started to appear influences from the Chinese culture but there remained a consistency in the use of decorative art forms that depicted both humans and animals. The Shi’ite dynasty (909-1171 AD) focused on calligraphy. The fatimids produced ceramics with plain decorations.</a:t>
            </a:r>
          </a:p>
          <a:p>
            <a:pPr>
              <a:lnSpc>
                <a:spcPct val="200000"/>
              </a:lnSpc>
            </a:pPr>
            <a:r>
              <a:rPr lang="en-CA" dirty="0" smtClean="0"/>
              <a:t>The Mamluks ruled Egypt, Palestine and Syria from 1260-1517 and this affluent dynasty built dome of the rock in Jerusalem and were famed for splendid architecture</a:t>
            </a:r>
          </a:p>
          <a:p>
            <a:pPr>
              <a:lnSpc>
                <a:spcPct val="200000"/>
              </a:lnSpc>
            </a:pPr>
            <a:endParaRPr lang="en-CA" dirty="0"/>
          </a:p>
        </p:txBody>
      </p:sp>
      <p:sp>
        <p:nvSpPr>
          <p:cNvPr id="4" name="Slide Number Placeholder 3"/>
          <p:cNvSpPr>
            <a:spLocks noGrp="1"/>
          </p:cNvSpPr>
          <p:nvPr>
            <p:ph type="sldNum" sz="quarter" idx="10"/>
          </p:nvPr>
        </p:nvSpPr>
        <p:spPr/>
        <p:txBody>
          <a:bodyPr/>
          <a:lstStyle/>
          <a:p>
            <a:fld id="{9A98CE48-D1C3-429E-931F-D68D34378DD8}" type="slidenum">
              <a:rPr lang="en-CA" smtClean="0"/>
              <a:t>3</a:t>
            </a:fld>
            <a:endParaRPr lang="en-CA" dirty="0"/>
          </a:p>
        </p:txBody>
      </p:sp>
    </p:spTree>
    <p:extLst>
      <p:ext uri="{BB962C8B-B14F-4D97-AF65-F5344CB8AC3E}">
        <p14:creationId xmlns:p14="http://schemas.microsoft.com/office/powerpoint/2010/main" val="121637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CA" dirty="0" smtClean="0"/>
              <a:t>Arabic is considered the language of Islam and that of the prophet Muhammad. It is the language upon which the Holy Qur'an was written and the language used by Muslims in their worship. It is considered the single language that binds all Muslims into a single brotherhood.  It is this love of the language and the special significance of the Qur'an that calligraphy became an important part of Islamic culture. The use of Qu`ranic verses in Arabic writing adorn most of their buildings, places of worship and homes.  Owing to the unusual character set the language lends itself to the creation of decorative scripts and motifs.  Arabic calligraphy is seen to have taken on new meaning throughout the Arabic world and is proudly used in Hotels, Airlines and Exhibitions throughout the world</a:t>
            </a:r>
            <a:endParaRPr lang="en-CA" dirty="0"/>
          </a:p>
        </p:txBody>
      </p:sp>
      <p:sp>
        <p:nvSpPr>
          <p:cNvPr id="4" name="Slide Number Placeholder 3"/>
          <p:cNvSpPr>
            <a:spLocks noGrp="1"/>
          </p:cNvSpPr>
          <p:nvPr>
            <p:ph type="sldNum" sz="quarter" idx="10"/>
          </p:nvPr>
        </p:nvSpPr>
        <p:spPr/>
        <p:txBody>
          <a:bodyPr/>
          <a:lstStyle/>
          <a:p>
            <a:fld id="{9A98CE48-D1C3-429E-931F-D68D34378DD8}" type="slidenum">
              <a:rPr lang="en-CA" smtClean="0"/>
              <a:t>4</a:t>
            </a:fld>
            <a:endParaRPr lang="en-CA" dirty="0"/>
          </a:p>
        </p:txBody>
      </p:sp>
    </p:spTree>
    <p:extLst>
      <p:ext uri="{BB962C8B-B14F-4D97-AF65-F5344CB8AC3E}">
        <p14:creationId xmlns:p14="http://schemas.microsoft.com/office/powerpoint/2010/main" val="419947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4744" y="683568"/>
            <a:ext cx="4572000" cy="3429000"/>
          </a:xfrm>
        </p:spPr>
      </p:sp>
      <p:sp>
        <p:nvSpPr>
          <p:cNvPr id="3" name="Notes Placeholder 2"/>
          <p:cNvSpPr>
            <a:spLocks noGrp="1"/>
          </p:cNvSpPr>
          <p:nvPr>
            <p:ph type="body" idx="1"/>
          </p:nvPr>
        </p:nvSpPr>
        <p:spPr/>
        <p:txBody>
          <a:bodyPr/>
          <a:lstStyle/>
          <a:p>
            <a:pPr>
              <a:lnSpc>
                <a:spcPct val="200000"/>
              </a:lnSpc>
            </a:pPr>
            <a:r>
              <a:rPr lang="en-CA" dirty="0" smtClean="0"/>
              <a:t>Islamic Architecture has a long history and dates back before the 8</a:t>
            </a:r>
            <a:r>
              <a:rPr lang="en-CA" baseline="30000" dirty="0" smtClean="0"/>
              <a:t>th</a:t>
            </a:r>
            <a:r>
              <a:rPr lang="en-CA" dirty="0" smtClean="0"/>
              <a:t> Century.  Examples of Islamic architecture can be seen throughout the world. Some of the most notable exhibits include that of: </a:t>
            </a:r>
          </a:p>
          <a:p>
            <a:pPr marL="171450" indent="-171450">
              <a:lnSpc>
                <a:spcPct val="200000"/>
              </a:lnSpc>
              <a:buFont typeface="Wingdings" pitchFamily="2" charset="2"/>
              <a:buChar char="Ø"/>
            </a:pPr>
            <a:r>
              <a:rPr lang="en-CA" dirty="0" smtClean="0"/>
              <a:t>The Dome of the Rock in Jerusalem constructed in 691-92 believed to be the spot where Muhammad ascended to heaven</a:t>
            </a:r>
          </a:p>
          <a:p>
            <a:pPr marL="171450" indent="-171450">
              <a:lnSpc>
                <a:spcPct val="200000"/>
              </a:lnSpc>
              <a:buFont typeface="Wingdings" pitchFamily="2" charset="2"/>
              <a:buChar char="Ø"/>
            </a:pPr>
            <a:r>
              <a:rPr lang="en-CA" dirty="0" smtClean="0"/>
              <a:t>8th Century desert palace Khirbat al-Mafjar in Jordan has carved and moulded stucco presentations, stone reliefs and fresco paintings</a:t>
            </a:r>
          </a:p>
          <a:p>
            <a:pPr marL="171450" indent="-171450">
              <a:lnSpc>
                <a:spcPct val="200000"/>
              </a:lnSpc>
              <a:buFont typeface="Wingdings" pitchFamily="2" charset="2"/>
              <a:buChar char="Ø"/>
            </a:pPr>
            <a:r>
              <a:rPr lang="en-CA" dirty="0" smtClean="0"/>
              <a:t>9th Century the famous Mosque in Cairo, Egypt</a:t>
            </a:r>
          </a:p>
          <a:p>
            <a:pPr marL="171450" indent="-171450">
              <a:lnSpc>
                <a:spcPct val="200000"/>
              </a:lnSpc>
              <a:buFont typeface="Wingdings" pitchFamily="2" charset="2"/>
              <a:buChar char="Ø"/>
            </a:pPr>
            <a:r>
              <a:rPr lang="en-CA" dirty="0" smtClean="0"/>
              <a:t>The Hagia Mosque in Turkey</a:t>
            </a:r>
          </a:p>
          <a:p>
            <a:endParaRPr lang="en-CA" dirty="0"/>
          </a:p>
        </p:txBody>
      </p:sp>
      <p:sp>
        <p:nvSpPr>
          <p:cNvPr id="4" name="Slide Number Placeholder 3"/>
          <p:cNvSpPr>
            <a:spLocks noGrp="1"/>
          </p:cNvSpPr>
          <p:nvPr>
            <p:ph type="sldNum" sz="quarter" idx="10"/>
          </p:nvPr>
        </p:nvSpPr>
        <p:spPr/>
        <p:txBody>
          <a:bodyPr/>
          <a:lstStyle/>
          <a:p>
            <a:fld id="{9A98CE48-D1C3-429E-931F-D68D34378DD8}" type="slidenum">
              <a:rPr lang="en-CA" smtClean="0"/>
              <a:t>5</a:t>
            </a:fld>
            <a:endParaRPr lang="en-CA" dirty="0"/>
          </a:p>
        </p:txBody>
      </p:sp>
    </p:spTree>
    <p:extLst>
      <p:ext uri="{BB962C8B-B14F-4D97-AF65-F5344CB8AC3E}">
        <p14:creationId xmlns:p14="http://schemas.microsoft.com/office/powerpoint/2010/main" val="367946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A98CE48-D1C3-429E-931F-D68D34378DD8}" type="slidenum">
              <a:rPr lang="en-CA" smtClean="0"/>
              <a:t>6</a:t>
            </a:fld>
            <a:endParaRPr lang="en-CA" dirty="0"/>
          </a:p>
        </p:txBody>
      </p:sp>
    </p:spTree>
    <p:extLst>
      <p:ext uri="{BB962C8B-B14F-4D97-AF65-F5344CB8AC3E}">
        <p14:creationId xmlns:p14="http://schemas.microsoft.com/office/powerpoint/2010/main" val="307094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6151" name="Rectangle 7"/>
          <p:cNvSpPr>
            <a:spLocks noChangeArrowheads="1"/>
          </p:cNvSpPr>
          <p:nvPr/>
        </p:nvSpPr>
        <p:spPr bwMode="auto">
          <a:xfrm>
            <a:off x="0" y="0"/>
            <a:ext cx="9144000" cy="6858000"/>
          </a:xfrm>
          <a:prstGeom prst="rect">
            <a:avLst/>
          </a:prstGeom>
          <a:gradFill rotWithShape="1">
            <a:gsLst>
              <a:gs pos="0">
                <a:srgbClr val="000070"/>
              </a:gs>
              <a:gs pos="100000">
                <a:srgbClr val="3975B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52" name="Rectangle 8"/>
          <p:cNvSpPr>
            <a:spLocks noChangeArrowheads="1"/>
          </p:cNvSpPr>
          <p:nvPr/>
        </p:nvSpPr>
        <p:spPr bwMode="auto">
          <a:xfrm>
            <a:off x="0" y="0"/>
            <a:ext cx="9144000" cy="6021388"/>
          </a:xfrm>
          <a:prstGeom prst="rect">
            <a:avLst/>
          </a:prstGeom>
          <a:gradFill rotWithShape="1">
            <a:gsLst>
              <a:gs pos="0">
                <a:srgbClr val="030643"/>
              </a:gs>
              <a:gs pos="100000">
                <a:srgbClr val="0E15A2">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6153" name="Group 9"/>
          <p:cNvGrpSpPr>
            <a:grpSpLocks/>
          </p:cNvGrpSpPr>
          <p:nvPr/>
        </p:nvGrpSpPr>
        <p:grpSpPr bwMode="auto">
          <a:xfrm>
            <a:off x="0" y="666750"/>
            <a:ext cx="5997575" cy="6191250"/>
            <a:chOff x="206" y="933"/>
            <a:chExt cx="2112" cy="2180"/>
          </a:xfrm>
        </p:grpSpPr>
        <p:sp>
          <p:nvSpPr>
            <p:cNvPr id="6154" name="AutoShape 10"/>
            <p:cNvSpPr>
              <a:spLocks noChangeArrowheads="1"/>
            </p:cNvSpPr>
            <p:nvPr/>
          </p:nvSpPr>
          <p:spPr bwMode="auto">
            <a:xfrm>
              <a:off x="1241" y="1723"/>
              <a:ext cx="634" cy="602"/>
            </a:xfrm>
            <a:prstGeom prst="star5">
              <a:avLst/>
            </a:prstGeom>
            <a:solidFill>
              <a:schemeClr val="bg1">
                <a:alpha val="2500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6155" name="Freeform 11"/>
            <p:cNvSpPr>
              <a:spLocks/>
            </p:cNvSpPr>
            <p:nvPr/>
          </p:nvSpPr>
          <p:spPr bwMode="auto">
            <a:xfrm>
              <a:off x="206" y="933"/>
              <a:ext cx="2112" cy="2180"/>
            </a:xfrm>
            <a:custGeom>
              <a:avLst/>
              <a:gdLst>
                <a:gd name="T0" fmla="*/ 1258 w 2112"/>
                <a:gd name="T1" fmla="*/ 1942 h 2180"/>
                <a:gd name="T2" fmla="*/ 1080 w 2112"/>
                <a:gd name="T3" fmla="*/ 1908 h 2180"/>
                <a:gd name="T4" fmla="*/ 918 w 2112"/>
                <a:gd name="T5" fmla="*/ 1842 h 2180"/>
                <a:gd name="T6" fmla="*/ 772 w 2112"/>
                <a:gd name="T7" fmla="*/ 1750 h 2180"/>
                <a:gd name="T8" fmla="*/ 650 w 2112"/>
                <a:gd name="T9" fmla="*/ 1634 h 2180"/>
                <a:gd name="T10" fmla="*/ 552 w 2112"/>
                <a:gd name="T11" fmla="*/ 1498 h 2180"/>
                <a:gd name="T12" fmla="*/ 482 w 2112"/>
                <a:gd name="T13" fmla="*/ 1344 h 2180"/>
                <a:gd name="T14" fmla="*/ 446 w 2112"/>
                <a:gd name="T15" fmla="*/ 1178 h 2180"/>
                <a:gd name="T16" fmla="*/ 444 w 2112"/>
                <a:gd name="T17" fmla="*/ 1046 h 2180"/>
                <a:gd name="T18" fmla="*/ 470 w 2112"/>
                <a:gd name="T19" fmla="*/ 876 h 2180"/>
                <a:gd name="T20" fmla="*/ 532 w 2112"/>
                <a:gd name="T21" fmla="*/ 718 h 2180"/>
                <a:gd name="T22" fmla="*/ 622 w 2112"/>
                <a:gd name="T23" fmla="*/ 578 h 2180"/>
                <a:gd name="T24" fmla="*/ 740 w 2112"/>
                <a:gd name="T25" fmla="*/ 456 h 2180"/>
                <a:gd name="T26" fmla="*/ 880 w 2112"/>
                <a:gd name="T27" fmla="*/ 358 h 2180"/>
                <a:gd name="T28" fmla="*/ 1038 w 2112"/>
                <a:gd name="T29" fmla="*/ 286 h 2180"/>
                <a:gd name="T30" fmla="*/ 1212 w 2112"/>
                <a:gd name="T31" fmla="*/ 244 h 2180"/>
                <a:gd name="T32" fmla="*/ 1350 w 2112"/>
                <a:gd name="T33" fmla="*/ 234 h 2180"/>
                <a:gd name="T34" fmla="*/ 1580 w 2112"/>
                <a:gd name="T35" fmla="*/ 262 h 2180"/>
                <a:gd name="T36" fmla="*/ 1790 w 2112"/>
                <a:gd name="T37" fmla="*/ 342 h 2180"/>
                <a:gd name="T38" fmla="*/ 1970 w 2112"/>
                <a:gd name="T39" fmla="*/ 464 h 2180"/>
                <a:gd name="T40" fmla="*/ 2112 w 2112"/>
                <a:gd name="T41" fmla="*/ 624 h 2180"/>
                <a:gd name="T42" fmla="*/ 2056 w 2112"/>
                <a:gd name="T43" fmla="*/ 524 h 2180"/>
                <a:gd name="T44" fmla="*/ 1968 w 2112"/>
                <a:gd name="T45" fmla="*/ 400 h 2180"/>
                <a:gd name="T46" fmla="*/ 1862 w 2112"/>
                <a:gd name="T47" fmla="*/ 290 h 2180"/>
                <a:gd name="T48" fmla="*/ 1742 w 2112"/>
                <a:gd name="T49" fmla="*/ 194 h 2180"/>
                <a:gd name="T50" fmla="*/ 1610 w 2112"/>
                <a:gd name="T51" fmla="*/ 116 h 2180"/>
                <a:gd name="T52" fmla="*/ 1466 w 2112"/>
                <a:gd name="T53" fmla="*/ 58 h 2180"/>
                <a:gd name="T54" fmla="*/ 1312 w 2112"/>
                <a:gd name="T55" fmla="*/ 18 h 2180"/>
                <a:gd name="T56" fmla="*/ 1150 w 2112"/>
                <a:gd name="T57" fmla="*/ 0 h 2180"/>
                <a:gd name="T58" fmla="*/ 996 w 2112"/>
                <a:gd name="T59" fmla="*/ 6 h 2180"/>
                <a:gd name="T60" fmla="*/ 780 w 2112"/>
                <a:gd name="T61" fmla="*/ 48 h 2180"/>
                <a:gd name="T62" fmla="*/ 580 w 2112"/>
                <a:gd name="T63" fmla="*/ 132 h 2180"/>
                <a:gd name="T64" fmla="*/ 404 w 2112"/>
                <a:gd name="T65" fmla="*/ 248 h 2180"/>
                <a:gd name="T66" fmla="*/ 254 w 2112"/>
                <a:gd name="T67" fmla="*/ 396 h 2180"/>
                <a:gd name="T68" fmla="*/ 134 w 2112"/>
                <a:gd name="T69" fmla="*/ 570 h 2180"/>
                <a:gd name="T70" fmla="*/ 50 w 2112"/>
                <a:gd name="T71" fmla="*/ 766 h 2180"/>
                <a:gd name="T72" fmla="*/ 6 w 2112"/>
                <a:gd name="T73" fmla="*/ 978 h 2180"/>
                <a:gd name="T74" fmla="*/ 2 w 2112"/>
                <a:gd name="T75" fmla="*/ 1146 h 2180"/>
                <a:gd name="T76" fmla="*/ 34 w 2112"/>
                <a:gd name="T77" fmla="*/ 1362 h 2180"/>
                <a:gd name="T78" fmla="*/ 110 w 2112"/>
                <a:gd name="T79" fmla="*/ 1562 h 2180"/>
                <a:gd name="T80" fmla="*/ 220 w 2112"/>
                <a:gd name="T81" fmla="*/ 1742 h 2180"/>
                <a:gd name="T82" fmla="*/ 364 w 2112"/>
                <a:gd name="T83" fmla="*/ 1896 h 2180"/>
                <a:gd name="T84" fmla="*/ 534 w 2112"/>
                <a:gd name="T85" fmla="*/ 2022 h 2180"/>
                <a:gd name="T86" fmla="*/ 728 w 2112"/>
                <a:gd name="T87" fmla="*/ 2114 h 2180"/>
                <a:gd name="T88" fmla="*/ 940 w 2112"/>
                <a:gd name="T89" fmla="*/ 2168 h 2180"/>
                <a:gd name="T90" fmla="*/ 1108 w 2112"/>
                <a:gd name="T91" fmla="*/ 2180 h 2180"/>
                <a:gd name="T92" fmla="*/ 1272 w 2112"/>
                <a:gd name="T93" fmla="*/ 2168 h 2180"/>
                <a:gd name="T94" fmla="*/ 1428 w 2112"/>
                <a:gd name="T95" fmla="*/ 2134 h 2180"/>
                <a:gd name="T96" fmla="*/ 1574 w 2112"/>
                <a:gd name="T97" fmla="*/ 2080 h 2180"/>
                <a:gd name="T98" fmla="*/ 1710 w 2112"/>
                <a:gd name="T99" fmla="*/ 2006 h 2180"/>
                <a:gd name="T100" fmla="*/ 1834 w 2112"/>
                <a:gd name="T101" fmla="*/ 1916 h 2180"/>
                <a:gd name="T102" fmla="*/ 1942 w 2112"/>
                <a:gd name="T103" fmla="*/ 1810 h 2180"/>
                <a:gd name="T104" fmla="*/ 2036 w 2112"/>
                <a:gd name="T105" fmla="*/ 1688 h 2180"/>
                <a:gd name="T106" fmla="*/ 2112 w 2112"/>
                <a:gd name="T107" fmla="*/ 1556 h 2180"/>
                <a:gd name="T108" fmla="*/ 2008 w 2112"/>
                <a:gd name="T109" fmla="*/ 1678 h 2180"/>
                <a:gd name="T110" fmla="*/ 1838 w 2112"/>
                <a:gd name="T111" fmla="*/ 1812 h 2180"/>
                <a:gd name="T112" fmla="*/ 1636 w 2112"/>
                <a:gd name="T113" fmla="*/ 1902 h 2180"/>
                <a:gd name="T114" fmla="*/ 1410 w 2112"/>
                <a:gd name="T115" fmla="*/ 1944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2180">
                  <a:moveTo>
                    <a:pt x="1350" y="1946"/>
                  </a:moveTo>
                  <a:lnTo>
                    <a:pt x="1350" y="1946"/>
                  </a:lnTo>
                  <a:lnTo>
                    <a:pt x="1304" y="1944"/>
                  </a:lnTo>
                  <a:lnTo>
                    <a:pt x="1258" y="1942"/>
                  </a:lnTo>
                  <a:lnTo>
                    <a:pt x="1212" y="1936"/>
                  </a:lnTo>
                  <a:lnTo>
                    <a:pt x="1168" y="1928"/>
                  </a:lnTo>
                  <a:lnTo>
                    <a:pt x="1124" y="1920"/>
                  </a:lnTo>
                  <a:lnTo>
                    <a:pt x="1080" y="1908"/>
                  </a:lnTo>
                  <a:lnTo>
                    <a:pt x="1038" y="1894"/>
                  </a:lnTo>
                  <a:lnTo>
                    <a:pt x="996" y="1878"/>
                  </a:lnTo>
                  <a:lnTo>
                    <a:pt x="956" y="1862"/>
                  </a:lnTo>
                  <a:lnTo>
                    <a:pt x="918" y="1842"/>
                  </a:lnTo>
                  <a:lnTo>
                    <a:pt x="880" y="1822"/>
                  </a:lnTo>
                  <a:lnTo>
                    <a:pt x="842" y="1800"/>
                  </a:lnTo>
                  <a:lnTo>
                    <a:pt x="806" y="1776"/>
                  </a:lnTo>
                  <a:lnTo>
                    <a:pt x="772" y="1750"/>
                  </a:lnTo>
                  <a:lnTo>
                    <a:pt x="740" y="1724"/>
                  </a:lnTo>
                  <a:lnTo>
                    <a:pt x="708" y="1696"/>
                  </a:lnTo>
                  <a:lnTo>
                    <a:pt x="678" y="1666"/>
                  </a:lnTo>
                  <a:lnTo>
                    <a:pt x="650" y="1634"/>
                  </a:lnTo>
                  <a:lnTo>
                    <a:pt x="622" y="1602"/>
                  </a:lnTo>
                  <a:lnTo>
                    <a:pt x="598" y="1568"/>
                  </a:lnTo>
                  <a:lnTo>
                    <a:pt x="574" y="1534"/>
                  </a:lnTo>
                  <a:lnTo>
                    <a:pt x="552" y="1498"/>
                  </a:lnTo>
                  <a:lnTo>
                    <a:pt x="532" y="1462"/>
                  </a:lnTo>
                  <a:lnTo>
                    <a:pt x="514" y="1424"/>
                  </a:lnTo>
                  <a:lnTo>
                    <a:pt x="498" y="1384"/>
                  </a:lnTo>
                  <a:lnTo>
                    <a:pt x="482" y="1344"/>
                  </a:lnTo>
                  <a:lnTo>
                    <a:pt x="470" y="1304"/>
                  </a:lnTo>
                  <a:lnTo>
                    <a:pt x="460" y="1262"/>
                  </a:lnTo>
                  <a:lnTo>
                    <a:pt x="452" y="1220"/>
                  </a:lnTo>
                  <a:lnTo>
                    <a:pt x="446" y="1178"/>
                  </a:lnTo>
                  <a:lnTo>
                    <a:pt x="444" y="1134"/>
                  </a:lnTo>
                  <a:lnTo>
                    <a:pt x="442" y="1090"/>
                  </a:lnTo>
                  <a:lnTo>
                    <a:pt x="442" y="1090"/>
                  </a:lnTo>
                  <a:lnTo>
                    <a:pt x="444" y="1046"/>
                  </a:lnTo>
                  <a:lnTo>
                    <a:pt x="446" y="1002"/>
                  </a:lnTo>
                  <a:lnTo>
                    <a:pt x="452" y="960"/>
                  </a:lnTo>
                  <a:lnTo>
                    <a:pt x="460" y="918"/>
                  </a:lnTo>
                  <a:lnTo>
                    <a:pt x="470" y="876"/>
                  </a:lnTo>
                  <a:lnTo>
                    <a:pt x="482" y="836"/>
                  </a:lnTo>
                  <a:lnTo>
                    <a:pt x="498" y="796"/>
                  </a:lnTo>
                  <a:lnTo>
                    <a:pt x="514" y="756"/>
                  </a:lnTo>
                  <a:lnTo>
                    <a:pt x="532" y="718"/>
                  </a:lnTo>
                  <a:lnTo>
                    <a:pt x="552" y="682"/>
                  </a:lnTo>
                  <a:lnTo>
                    <a:pt x="574" y="646"/>
                  </a:lnTo>
                  <a:lnTo>
                    <a:pt x="598" y="612"/>
                  </a:lnTo>
                  <a:lnTo>
                    <a:pt x="622" y="578"/>
                  </a:lnTo>
                  <a:lnTo>
                    <a:pt x="650" y="546"/>
                  </a:lnTo>
                  <a:lnTo>
                    <a:pt x="678" y="514"/>
                  </a:lnTo>
                  <a:lnTo>
                    <a:pt x="708" y="484"/>
                  </a:lnTo>
                  <a:lnTo>
                    <a:pt x="740" y="456"/>
                  </a:lnTo>
                  <a:lnTo>
                    <a:pt x="772" y="430"/>
                  </a:lnTo>
                  <a:lnTo>
                    <a:pt x="806" y="404"/>
                  </a:lnTo>
                  <a:lnTo>
                    <a:pt x="842" y="380"/>
                  </a:lnTo>
                  <a:lnTo>
                    <a:pt x="880" y="358"/>
                  </a:lnTo>
                  <a:lnTo>
                    <a:pt x="918" y="338"/>
                  </a:lnTo>
                  <a:lnTo>
                    <a:pt x="956" y="318"/>
                  </a:lnTo>
                  <a:lnTo>
                    <a:pt x="996" y="302"/>
                  </a:lnTo>
                  <a:lnTo>
                    <a:pt x="1038" y="286"/>
                  </a:lnTo>
                  <a:lnTo>
                    <a:pt x="1080" y="272"/>
                  </a:lnTo>
                  <a:lnTo>
                    <a:pt x="1124" y="260"/>
                  </a:lnTo>
                  <a:lnTo>
                    <a:pt x="1168" y="252"/>
                  </a:lnTo>
                  <a:lnTo>
                    <a:pt x="1212" y="244"/>
                  </a:lnTo>
                  <a:lnTo>
                    <a:pt x="1258" y="238"/>
                  </a:lnTo>
                  <a:lnTo>
                    <a:pt x="1304" y="236"/>
                  </a:lnTo>
                  <a:lnTo>
                    <a:pt x="1350" y="234"/>
                  </a:lnTo>
                  <a:lnTo>
                    <a:pt x="1350" y="234"/>
                  </a:lnTo>
                  <a:lnTo>
                    <a:pt x="1410" y="236"/>
                  </a:lnTo>
                  <a:lnTo>
                    <a:pt x="1468" y="242"/>
                  </a:lnTo>
                  <a:lnTo>
                    <a:pt x="1524" y="250"/>
                  </a:lnTo>
                  <a:lnTo>
                    <a:pt x="1580" y="262"/>
                  </a:lnTo>
                  <a:lnTo>
                    <a:pt x="1636" y="278"/>
                  </a:lnTo>
                  <a:lnTo>
                    <a:pt x="1688" y="296"/>
                  </a:lnTo>
                  <a:lnTo>
                    <a:pt x="1740" y="316"/>
                  </a:lnTo>
                  <a:lnTo>
                    <a:pt x="1790" y="342"/>
                  </a:lnTo>
                  <a:lnTo>
                    <a:pt x="1838" y="368"/>
                  </a:lnTo>
                  <a:lnTo>
                    <a:pt x="1884" y="398"/>
                  </a:lnTo>
                  <a:lnTo>
                    <a:pt x="1928" y="430"/>
                  </a:lnTo>
                  <a:lnTo>
                    <a:pt x="1970" y="464"/>
                  </a:lnTo>
                  <a:lnTo>
                    <a:pt x="2008" y="502"/>
                  </a:lnTo>
                  <a:lnTo>
                    <a:pt x="2046" y="540"/>
                  </a:lnTo>
                  <a:lnTo>
                    <a:pt x="2080" y="582"/>
                  </a:lnTo>
                  <a:lnTo>
                    <a:pt x="2112" y="624"/>
                  </a:lnTo>
                  <a:lnTo>
                    <a:pt x="2112" y="624"/>
                  </a:lnTo>
                  <a:lnTo>
                    <a:pt x="2094" y="590"/>
                  </a:lnTo>
                  <a:lnTo>
                    <a:pt x="2076" y="556"/>
                  </a:lnTo>
                  <a:lnTo>
                    <a:pt x="2056" y="524"/>
                  </a:lnTo>
                  <a:lnTo>
                    <a:pt x="2036" y="492"/>
                  </a:lnTo>
                  <a:lnTo>
                    <a:pt x="2014" y="460"/>
                  </a:lnTo>
                  <a:lnTo>
                    <a:pt x="1992" y="430"/>
                  </a:lnTo>
                  <a:lnTo>
                    <a:pt x="1968" y="400"/>
                  </a:lnTo>
                  <a:lnTo>
                    <a:pt x="1942" y="370"/>
                  </a:lnTo>
                  <a:lnTo>
                    <a:pt x="1916" y="342"/>
                  </a:lnTo>
                  <a:lnTo>
                    <a:pt x="1890" y="316"/>
                  </a:lnTo>
                  <a:lnTo>
                    <a:pt x="1862" y="290"/>
                  </a:lnTo>
                  <a:lnTo>
                    <a:pt x="1834" y="264"/>
                  </a:lnTo>
                  <a:lnTo>
                    <a:pt x="1804" y="240"/>
                  </a:lnTo>
                  <a:lnTo>
                    <a:pt x="1774" y="218"/>
                  </a:lnTo>
                  <a:lnTo>
                    <a:pt x="1742" y="194"/>
                  </a:lnTo>
                  <a:lnTo>
                    <a:pt x="1710" y="174"/>
                  </a:lnTo>
                  <a:lnTo>
                    <a:pt x="1678" y="154"/>
                  </a:lnTo>
                  <a:lnTo>
                    <a:pt x="1644" y="134"/>
                  </a:lnTo>
                  <a:lnTo>
                    <a:pt x="1610" y="116"/>
                  </a:lnTo>
                  <a:lnTo>
                    <a:pt x="1574" y="100"/>
                  </a:lnTo>
                  <a:lnTo>
                    <a:pt x="1538" y="84"/>
                  </a:lnTo>
                  <a:lnTo>
                    <a:pt x="1502" y="70"/>
                  </a:lnTo>
                  <a:lnTo>
                    <a:pt x="1466" y="58"/>
                  </a:lnTo>
                  <a:lnTo>
                    <a:pt x="1428" y="46"/>
                  </a:lnTo>
                  <a:lnTo>
                    <a:pt x="1390" y="36"/>
                  </a:lnTo>
                  <a:lnTo>
                    <a:pt x="1350" y="26"/>
                  </a:lnTo>
                  <a:lnTo>
                    <a:pt x="1312" y="18"/>
                  </a:lnTo>
                  <a:lnTo>
                    <a:pt x="1272" y="12"/>
                  </a:lnTo>
                  <a:lnTo>
                    <a:pt x="1232" y="6"/>
                  </a:lnTo>
                  <a:lnTo>
                    <a:pt x="1192" y="2"/>
                  </a:lnTo>
                  <a:lnTo>
                    <a:pt x="1150" y="0"/>
                  </a:lnTo>
                  <a:lnTo>
                    <a:pt x="1108" y="0"/>
                  </a:lnTo>
                  <a:lnTo>
                    <a:pt x="1108" y="0"/>
                  </a:lnTo>
                  <a:lnTo>
                    <a:pt x="1052" y="2"/>
                  </a:lnTo>
                  <a:lnTo>
                    <a:pt x="996" y="6"/>
                  </a:lnTo>
                  <a:lnTo>
                    <a:pt x="940" y="12"/>
                  </a:lnTo>
                  <a:lnTo>
                    <a:pt x="886" y="22"/>
                  </a:lnTo>
                  <a:lnTo>
                    <a:pt x="832" y="34"/>
                  </a:lnTo>
                  <a:lnTo>
                    <a:pt x="780" y="48"/>
                  </a:lnTo>
                  <a:lnTo>
                    <a:pt x="728" y="66"/>
                  </a:lnTo>
                  <a:lnTo>
                    <a:pt x="678" y="86"/>
                  </a:lnTo>
                  <a:lnTo>
                    <a:pt x="628" y="108"/>
                  </a:lnTo>
                  <a:lnTo>
                    <a:pt x="580" y="132"/>
                  </a:lnTo>
                  <a:lnTo>
                    <a:pt x="534" y="158"/>
                  </a:lnTo>
                  <a:lnTo>
                    <a:pt x="488" y="186"/>
                  </a:lnTo>
                  <a:lnTo>
                    <a:pt x="446" y="216"/>
                  </a:lnTo>
                  <a:lnTo>
                    <a:pt x="404" y="248"/>
                  </a:lnTo>
                  <a:lnTo>
                    <a:pt x="364" y="284"/>
                  </a:lnTo>
                  <a:lnTo>
                    <a:pt x="324" y="320"/>
                  </a:lnTo>
                  <a:lnTo>
                    <a:pt x="288" y="358"/>
                  </a:lnTo>
                  <a:lnTo>
                    <a:pt x="254" y="396"/>
                  </a:lnTo>
                  <a:lnTo>
                    <a:pt x="220" y="438"/>
                  </a:lnTo>
                  <a:lnTo>
                    <a:pt x="190" y="480"/>
                  </a:lnTo>
                  <a:lnTo>
                    <a:pt x="160" y="524"/>
                  </a:lnTo>
                  <a:lnTo>
                    <a:pt x="134" y="570"/>
                  </a:lnTo>
                  <a:lnTo>
                    <a:pt x="110" y="618"/>
                  </a:lnTo>
                  <a:lnTo>
                    <a:pt x="88" y="666"/>
                  </a:lnTo>
                  <a:lnTo>
                    <a:pt x="68" y="716"/>
                  </a:lnTo>
                  <a:lnTo>
                    <a:pt x="50" y="766"/>
                  </a:lnTo>
                  <a:lnTo>
                    <a:pt x="34" y="818"/>
                  </a:lnTo>
                  <a:lnTo>
                    <a:pt x="22" y="870"/>
                  </a:lnTo>
                  <a:lnTo>
                    <a:pt x="12" y="924"/>
                  </a:lnTo>
                  <a:lnTo>
                    <a:pt x="6" y="978"/>
                  </a:lnTo>
                  <a:lnTo>
                    <a:pt x="2" y="1034"/>
                  </a:lnTo>
                  <a:lnTo>
                    <a:pt x="0" y="1090"/>
                  </a:lnTo>
                  <a:lnTo>
                    <a:pt x="0" y="1090"/>
                  </a:lnTo>
                  <a:lnTo>
                    <a:pt x="2" y="1146"/>
                  </a:lnTo>
                  <a:lnTo>
                    <a:pt x="6" y="1202"/>
                  </a:lnTo>
                  <a:lnTo>
                    <a:pt x="12" y="1256"/>
                  </a:lnTo>
                  <a:lnTo>
                    <a:pt x="22" y="1310"/>
                  </a:lnTo>
                  <a:lnTo>
                    <a:pt x="34" y="1362"/>
                  </a:lnTo>
                  <a:lnTo>
                    <a:pt x="50" y="1414"/>
                  </a:lnTo>
                  <a:lnTo>
                    <a:pt x="68" y="1464"/>
                  </a:lnTo>
                  <a:lnTo>
                    <a:pt x="88" y="1514"/>
                  </a:lnTo>
                  <a:lnTo>
                    <a:pt x="110" y="1562"/>
                  </a:lnTo>
                  <a:lnTo>
                    <a:pt x="134" y="1610"/>
                  </a:lnTo>
                  <a:lnTo>
                    <a:pt x="160" y="1656"/>
                  </a:lnTo>
                  <a:lnTo>
                    <a:pt x="190" y="1700"/>
                  </a:lnTo>
                  <a:lnTo>
                    <a:pt x="220" y="1742"/>
                  </a:lnTo>
                  <a:lnTo>
                    <a:pt x="254" y="1784"/>
                  </a:lnTo>
                  <a:lnTo>
                    <a:pt x="288" y="1822"/>
                  </a:lnTo>
                  <a:lnTo>
                    <a:pt x="324" y="1860"/>
                  </a:lnTo>
                  <a:lnTo>
                    <a:pt x="364" y="1896"/>
                  </a:lnTo>
                  <a:lnTo>
                    <a:pt x="404" y="1932"/>
                  </a:lnTo>
                  <a:lnTo>
                    <a:pt x="446" y="1964"/>
                  </a:lnTo>
                  <a:lnTo>
                    <a:pt x="488" y="1994"/>
                  </a:lnTo>
                  <a:lnTo>
                    <a:pt x="534" y="2022"/>
                  </a:lnTo>
                  <a:lnTo>
                    <a:pt x="580" y="2048"/>
                  </a:lnTo>
                  <a:lnTo>
                    <a:pt x="628" y="2072"/>
                  </a:lnTo>
                  <a:lnTo>
                    <a:pt x="678" y="2094"/>
                  </a:lnTo>
                  <a:lnTo>
                    <a:pt x="728" y="2114"/>
                  </a:lnTo>
                  <a:lnTo>
                    <a:pt x="780" y="2132"/>
                  </a:lnTo>
                  <a:lnTo>
                    <a:pt x="832" y="2146"/>
                  </a:lnTo>
                  <a:lnTo>
                    <a:pt x="886" y="2158"/>
                  </a:lnTo>
                  <a:lnTo>
                    <a:pt x="940" y="2168"/>
                  </a:lnTo>
                  <a:lnTo>
                    <a:pt x="996" y="2174"/>
                  </a:lnTo>
                  <a:lnTo>
                    <a:pt x="1052" y="2178"/>
                  </a:lnTo>
                  <a:lnTo>
                    <a:pt x="1108" y="2180"/>
                  </a:lnTo>
                  <a:lnTo>
                    <a:pt x="1108" y="2180"/>
                  </a:lnTo>
                  <a:lnTo>
                    <a:pt x="1150" y="2180"/>
                  </a:lnTo>
                  <a:lnTo>
                    <a:pt x="1192" y="2178"/>
                  </a:lnTo>
                  <a:lnTo>
                    <a:pt x="1232" y="2174"/>
                  </a:lnTo>
                  <a:lnTo>
                    <a:pt x="1272" y="2168"/>
                  </a:lnTo>
                  <a:lnTo>
                    <a:pt x="1312" y="2162"/>
                  </a:lnTo>
                  <a:lnTo>
                    <a:pt x="1350" y="2154"/>
                  </a:lnTo>
                  <a:lnTo>
                    <a:pt x="1390" y="2144"/>
                  </a:lnTo>
                  <a:lnTo>
                    <a:pt x="1428" y="2134"/>
                  </a:lnTo>
                  <a:lnTo>
                    <a:pt x="1466" y="2122"/>
                  </a:lnTo>
                  <a:lnTo>
                    <a:pt x="1502" y="2110"/>
                  </a:lnTo>
                  <a:lnTo>
                    <a:pt x="1538" y="2096"/>
                  </a:lnTo>
                  <a:lnTo>
                    <a:pt x="1574" y="2080"/>
                  </a:lnTo>
                  <a:lnTo>
                    <a:pt x="1610" y="2064"/>
                  </a:lnTo>
                  <a:lnTo>
                    <a:pt x="1644" y="2046"/>
                  </a:lnTo>
                  <a:lnTo>
                    <a:pt x="1678" y="2026"/>
                  </a:lnTo>
                  <a:lnTo>
                    <a:pt x="1710" y="2006"/>
                  </a:lnTo>
                  <a:lnTo>
                    <a:pt x="1742" y="1986"/>
                  </a:lnTo>
                  <a:lnTo>
                    <a:pt x="1774" y="1962"/>
                  </a:lnTo>
                  <a:lnTo>
                    <a:pt x="1804" y="1940"/>
                  </a:lnTo>
                  <a:lnTo>
                    <a:pt x="1834" y="1916"/>
                  </a:lnTo>
                  <a:lnTo>
                    <a:pt x="1862" y="1890"/>
                  </a:lnTo>
                  <a:lnTo>
                    <a:pt x="1890" y="1864"/>
                  </a:lnTo>
                  <a:lnTo>
                    <a:pt x="1916" y="1836"/>
                  </a:lnTo>
                  <a:lnTo>
                    <a:pt x="1942" y="1810"/>
                  </a:lnTo>
                  <a:lnTo>
                    <a:pt x="1968" y="1780"/>
                  </a:lnTo>
                  <a:lnTo>
                    <a:pt x="1992" y="1750"/>
                  </a:lnTo>
                  <a:lnTo>
                    <a:pt x="2014" y="1720"/>
                  </a:lnTo>
                  <a:lnTo>
                    <a:pt x="2036" y="1688"/>
                  </a:lnTo>
                  <a:lnTo>
                    <a:pt x="2056" y="1656"/>
                  </a:lnTo>
                  <a:lnTo>
                    <a:pt x="2076" y="1624"/>
                  </a:lnTo>
                  <a:lnTo>
                    <a:pt x="2094" y="1590"/>
                  </a:lnTo>
                  <a:lnTo>
                    <a:pt x="2112" y="1556"/>
                  </a:lnTo>
                  <a:lnTo>
                    <a:pt x="2112" y="1556"/>
                  </a:lnTo>
                  <a:lnTo>
                    <a:pt x="2080" y="1598"/>
                  </a:lnTo>
                  <a:lnTo>
                    <a:pt x="2046" y="1640"/>
                  </a:lnTo>
                  <a:lnTo>
                    <a:pt x="2008" y="1678"/>
                  </a:lnTo>
                  <a:lnTo>
                    <a:pt x="1970" y="1716"/>
                  </a:lnTo>
                  <a:lnTo>
                    <a:pt x="1928" y="1750"/>
                  </a:lnTo>
                  <a:lnTo>
                    <a:pt x="1884" y="1782"/>
                  </a:lnTo>
                  <a:lnTo>
                    <a:pt x="1838" y="1812"/>
                  </a:lnTo>
                  <a:lnTo>
                    <a:pt x="1790" y="1838"/>
                  </a:lnTo>
                  <a:lnTo>
                    <a:pt x="1740" y="1864"/>
                  </a:lnTo>
                  <a:lnTo>
                    <a:pt x="1688" y="1884"/>
                  </a:lnTo>
                  <a:lnTo>
                    <a:pt x="1636" y="1902"/>
                  </a:lnTo>
                  <a:lnTo>
                    <a:pt x="1580" y="1918"/>
                  </a:lnTo>
                  <a:lnTo>
                    <a:pt x="1524" y="1930"/>
                  </a:lnTo>
                  <a:lnTo>
                    <a:pt x="1468" y="1938"/>
                  </a:lnTo>
                  <a:lnTo>
                    <a:pt x="1410" y="1944"/>
                  </a:lnTo>
                  <a:lnTo>
                    <a:pt x="1350" y="1946"/>
                  </a:lnTo>
                  <a:lnTo>
                    <a:pt x="1350" y="1946"/>
                  </a:lnTo>
                  <a:lnTo>
                    <a:pt x="1350" y="1946"/>
                  </a:lnTo>
                  <a:close/>
                </a:path>
              </a:pathLst>
            </a:custGeom>
            <a:solidFill>
              <a:schemeClr val="bg1">
                <a:alpha val="14999"/>
              </a:scheme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sp>
        <p:nvSpPr>
          <p:cNvPr id="6156" name="Rectangle 12"/>
          <p:cNvSpPr>
            <a:spLocks noChangeArrowheads="1"/>
          </p:cNvSpPr>
          <p:nvPr/>
        </p:nvSpPr>
        <p:spPr bwMode="auto">
          <a:xfrm>
            <a:off x="0" y="6284913"/>
            <a:ext cx="8964613" cy="146050"/>
          </a:xfrm>
          <a:prstGeom prst="rect">
            <a:avLst/>
          </a:prstGeom>
          <a:gradFill rotWithShape="1">
            <a:gsLst>
              <a:gs pos="0">
                <a:schemeClr val="bg1">
                  <a:alpha val="20000"/>
                </a:schemeClr>
              </a:gs>
              <a:gs pos="100000">
                <a:schemeClr val="bg1">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57" name="Rectangle 13"/>
          <p:cNvSpPr>
            <a:spLocks noChangeArrowheads="1"/>
          </p:cNvSpPr>
          <p:nvPr/>
        </p:nvSpPr>
        <p:spPr bwMode="auto">
          <a:xfrm>
            <a:off x="0" y="6477000"/>
            <a:ext cx="8964613" cy="146050"/>
          </a:xfrm>
          <a:prstGeom prst="rect">
            <a:avLst/>
          </a:prstGeom>
          <a:gradFill rotWithShape="1">
            <a:gsLst>
              <a:gs pos="0">
                <a:schemeClr val="bg1">
                  <a:alpha val="20000"/>
                </a:schemeClr>
              </a:gs>
              <a:gs pos="100000">
                <a:schemeClr val="bg1">
                  <a:gamma/>
                  <a:tint val="0"/>
                  <a:invGamma/>
                  <a:alpha val="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58" name="Rectangle 14"/>
          <p:cNvSpPr>
            <a:spLocks noChangeArrowheads="1"/>
          </p:cNvSpPr>
          <p:nvPr/>
        </p:nvSpPr>
        <p:spPr bwMode="auto">
          <a:xfrm>
            <a:off x="0" y="6669088"/>
            <a:ext cx="8964613" cy="146050"/>
          </a:xfrm>
          <a:prstGeom prst="rect">
            <a:avLst/>
          </a:prstGeom>
          <a:gradFill rotWithShape="1">
            <a:gsLst>
              <a:gs pos="0">
                <a:schemeClr val="bg1">
                  <a:alpha val="20000"/>
                </a:schemeClr>
              </a:gs>
              <a:gs pos="100000">
                <a:schemeClr val="bg1">
                  <a:gamma/>
                  <a:tint val="0"/>
                  <a:invGamma/>
                  <a:alpha val="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6159" name="Group 15"/>
          <p:cNvGrpSpPr>
            <a:grpSpLocks/>
          </p:cNvGrpSpPr>
          <p:nvPr/>
        </p:nvGrpSpPr>
        <p:grpSpPr bwMode="auto">
          <a:xfrm>
            <a:off x="3779838" y="4067175"/>
            <a:ext cx="5502275" cy="2790825"/>
            <a:chOff x="2245" y="1170"/>
            <a:chExt cx="2930" cy="1486"/>
          </a:xfrm>
        </p:grpSpPr>
        <p:sp>
          <p:nvSpPr>
            <p:cNvPr id="6160" name="Freeform 16"/>
            <p:cNvSpPr>
              <a:spLocks noEditPoints="1"/>
            </p:cNvSpPr>
            <p:nvPr/>
          </p:nvSpPr>
          <p:spPr bwMode="auto">
            <a:xfrm>
              <a:off x="3278" y="1188"/>
              <a:ext cx="1897" cy="1468"/>
            </a:xfrm>
            <a:custGeom>
              <a:avLst/>
              <a:gdLst>
                <a:gd name="T0" fmla="*/ 1429 w 2281"/>
                <a:gd name="T1" fmla="*/ 1704 h 1759"/>
                <a:gd name="T2" fmla="*/ 1354 w 2281"/>
                <a:gd name="T3" fmla="*/ 1721 h 1759"/>
                <a:gd name="T4" fmla="*/ 693 w 2281"/>
                <a:gd name="T5" fmla="*/ 1724 h 1759"/>
                <a:gd name="T6" fmla="*/ 1 w 2281"/>
                <a:gd name="T7" fmla="*/ 1660 h 1759"/>
                <a:gd name="T8" fmla="*/ 217 w 2281"/>
                <a:gd name="T9" fmla="*/ 1652 h 1759"/>
                <a:gd name="T10" fmla="*/ 321 w 2281"/>
                <a:gd name="T11" fmla="*/ 1036 h 1759"/>
                <a:gd name="T12" fmla="*/ 405 w 2281"/>
                <a:gd name="T13" fmla="*/ 832 h 1759"/>
                <a:gd name="T14" fmla="*/ 413 w 2281"/>
                <a:gd name="T15" fmla="*/ 1300 h 1759"/>
                <a:gd name="T16" fmla="*/ 585 w 2281"/>
                <a:gd name="T17" fmla="*/ 1552 h 1759"/>
                <a:gd name="T18" fmla="*/ 945 w 2281"/>
                <a:gd name="T19" fmla="*/ 1088 h 1759"/>
                <a:gd name="T20" fmla="*/ 1437 w 2281"/>
                <a:gd name="T21" fmla="*/ 668 h 1759"/>
                <a:gd name="T22" fmla="*/ 1549 w 2281"/>
                <a:gd name="T23" fmla="*/ 396 h 1759"/>
                <a:gd name="T24" fmla="*/ 1705 w 2281"/>
                <a:gd name="T25" fmla="*/ 976 h 1759"/>
                <a:gd name="T26" fmla="*/ 1745 w 2281"/>
                <a:gd name="T27" fmla="*/ 1064 h 1759"/>
                <a:gd name="T28" fmla="*/ 1937 w 2281"/>
                <a:gd name="T29" fmla="*/ 1284 h 1759"/>
                <a:gd name="T30" fmla="*/ 2169 w 2281"/>
                <a:gd name="T31" fmla="*/ 1344 h 1759"/>
                <a:gd name="T32" fmla="*/ 1901 w 2281"/>
                <a:gd name="T33" fmla="*/ 1752 h 1759"/>
                <a:gd name="T34" fmla="*/ 1549 w 2281"/>
                <a:gd name="T35" fmla="*/ 1696 h 1759"/>
                <a:gd name="T36" fmla="*/ 1621 w 2281"/>
                <a:gd name="T37" fmla="*/ 1660 h 1759"/>
                <a:gd name="T38" fmla="*/ 1645 w 2281"/>
                <a:gd name="T39" fmla="*/ 1572 h 1759"/>
                <a:gd name="T40" fmla="*/ 1585 w 2281"/>
                <a:gd name="T41" fmla="*/ 1612 h 1759"/>
                <a:gd name="T42" fmla="*/ 1553 w 2281"/>
                <a:gd name="T43" fmla="*/ 1600 h 1759"/>
                <a:gd name="T44" fmla="*/ 1537 w 2281"/>
                <a:gd name="T45" fmla="*/ 1736 h 1759"/>
                <a:gd name="T46" fmla="*/ 1097 w 2281"/>
                <a:gd name="T47" fmla="*/ 1748 h 1759"/>
                <a:gd name="T48" fmla="*/ 1189 w 2281"/>
                <a:gd name="T49" fmla="*/ 1712 h 1759"/>
                <a:gd name="T50" fmla="*/ 1241 w 2281"/>
                <a:gd name="T51" fmla="*/ 1692 h 1759"/>
                <a:gd name="T52" fmla="*/ 1053 w 2281"/>
                <a:gd name="T53" fmla="*/ 1752 h 1759"/>
                <a:gd name="T54" fmla="*/ 905 w 2281"/>
                <a:gd name="T55" fmla="*/ 1716 h 1759"/>
                <a:gd name="T56" fmla="*/ 745 w 2281"/>
                <a:gd name="T57" fmla="*/ 1724 h 1759"/>
                <a:gd name="T58" fmla="*/ 2177 w 2281"/>
                <a:gd name="T59" fmla="*/ 1572 h 1759"/>
                <a:gd name="T60" fmla="*/ 1968 w 2281"/>
                <a:gd name="T61" fmla="*/ 1520 h 1759"/>
                <a:gd name="T62" fmla="*/ 1901 w 2281"/>
                <a:gd name="T63" fmla="*/ 1684 h 1759"/>
                <a:gd name="T64" fmla="*/ 2013 w 2281"/>
                <a:gd name="T65" fmla="*/ 1588 h 1759"/>
                <a:gd name="T66" fmla="*/ 1977 w 2281"/>
                <a:gd name="T67" fmla="*/ 1640 h 1759"/>
                <a:gd name="T68" fmla="*/ 2089 w 2281"/>
                <a:gd name="T69" fmla="*/ 1712 h 1759"/>
                <a:gd name="T70" fmla="*/ 2021 w 2281"/>
                <a:gd name="T71" fmla="*/ 1576 h 1759"/>
                <a:gd name="T72" fmla="*/ 2125 w 2281"/>
                <a:gd name="T73" fmla="*/ 1600 h 1759"/>
                <a:gd name="T74" fmla="*/ 2149 w 2281"/>
                <a:gd name="T75" fmla="*/ 1672 h 1759"/>
                <a:gd name="T76" fmla="*/ 2157 w 2281"/>
                <a:gd name="T77" fmla="*/ 1628 h 1759"/>
                <a:gd name="T78" fmla="*/ 2137 w 2281"/>
                <a:gd name="T79" fmla="*/ 1340 h 1759"/>
                <a:gd name="T80" fmla="*/ 2013 w 2281"/>
                <a:gd name="T81" fmla="*/ 1516 h 1759"/>
                <a:gd name="T82" fmla="*/ 2061 w 2281"/>
                <a:gd name="T83" fmla="*/ 1424 h 1759"/>
                <a:gd name="T84" fmla="*/ 2045 w 2281"/>
                <a:gd name="T85" fmla="*/ 1492 h 1759"/>
                <a:gd name="T86" fmla="*/ 1989 w 2281"/>
                <a:gd name="T87" fmla="*/ 1708 h 1759"/>
                <a:gd name="T88" fmla="*/ 1977 w 2281"/>
                <a:gd name="T89" fmla="*/ 1748 h 1759"/>
                <a:gd name="T90" fmla="*/ 1985 w 2281"/>
                <a:gd name="T91" fmla="*/ 1236 h 1759"/>
                <a:gd name="T92" fmla="*/ 1857 w 2281"/>
                <a:gd name="T93" fmla="*/ 1496 h 1759"/>
                <a:gd name="T94" fmla="*/ 1929 w 2281"/>
                <a:gd name="T95" fmla="*/ 1260 h 1759"/>
                <a:gd name="T96" fmla="*/ 1929 w 2281"/>
                <a:gd name="T97" fmla="*/ 1552 h 1759"/>
                <a:gd name="T98" fmla="*/ 1873 w 2281"/>
                <a:gd name="T99" fmla="*/ 1720 h 1759"/>
                <a:gd name="T100" fmla="*/ 1725 w 2281"/>
                <a:gd name="T101" fmla="*/ 1080 h 1759"/>
                <a:gd name="T102" fmla="*/ 1657 w 2281"/>
                <a:gd name="T103" fmla="*/ 1016 h 1759"/>
                <a:gd name="T104" fmla="*/ 1681 w 2281"/>
                <a:gd name="T105" fmla="*/ 1664 h 1759"/>
                <a:gd name="T106" fmla="*/ 1621 w 2281"/>
                <a:gd name="T107" fmla="*/ 1324 h 1759"/>
                <a:gd name="T108" fmla="*/ 1633 w 2281"/>
                <a:gd name="T109" fmla="*/ 1672 h 1759"/>
                <a:gd name="T110" fmla="*/ 1569 w 2281"/>
                <a:gd name="T111" fmla="*/ 1004 h 1759"/>
                <a:gd name="T112" fmla="*/ 1601 w 2281"/>
                <a:gd name="T113" fmla="*/ 1152 h 1759"/>
                <a:gd name="T114" fmla="*/ 1521 w 2281"/>
                <a:gd name="T115" fmla="*/ 1704 h 1759"/>
                <a:gd name="T116" fmla="*/ 1061 w 2281"/>
                <a:gd name="T117" fmla="*/ 1164 h 1759"/>
                <a:gd name="T118" fmla="*/ 509 w 2281"/>
                <a:gd name="T119" fmla="*/ 1728 h 1759"/>
                <a:gd name="T120" fmla="*/ 397 w 2281"/>
                <a:gd name="T121" fmla="*/ 1548 h 1759"/>
                <a:gd name="T122" fmla="*/ 289 w 2281"/>
                <a:gd name="T123" fmla="*/ 172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1" h="1759">
                  <a:moveTo>
                    <a:pt x="1357" y="1732"/>
                  </a:moveTo>
                  <a:cubicBezTo>
                    <a:pt x="1356" y="1731"/>
                    <a:pt x="1354" y="1726"/>
                    <a:pt x="1354" y="1721"/>
                  </a:cubicBezTo>
                  <a:cubicBezTo>
                    <a:pt x="1354" y="1718"/>
                    <a:pt x="1354" y="1716"/>
                    <a:pt x="1353" y="1714"/>
                  </a:cubicBezTo>
                  <a:cubicBezTo>
                    <a:pt x="1354" y="1708"/>
                    <a:pt x="1357" y="1704"/>
                    <a:pt x="1365" y="1708"/>
                  </a:cubicBezTo>
                  <a:cubicBezTo>
                    <a:pt x="1375" y="1713"/>
                    <a:pt x="1353" y="1747"/>
                    <a:pt x="1369" y="1732"/>
                  </a:cubicBezTo>
                  <a:cubicBezTo>
                    <a:pt x="1376" y="1725"/>
                    <a:pt x="1359" y="1697"/>
                    <a:pt x="1381" y="1708"/>
                  </a:cubicBezTo>
                  <a:cubicBezTo>
                    <a:pt x="1376" y="1713"/>
                    <a:pt x="1373" y="1736"/>
                    <a:pt x="1385" y="1736"/>
                  </a:cubicBezTo>
                  <a:cubicBezTo>
                    <a:pt x="1384" y="1718"/>
                    <a:pt x="1382" y="1698"/>
                    <a:pt x="1405" y="1704"/>
                  </a:cubicBezTo>
                  <a:cubicBezTo>
                    <a:pt x="1403" y="1749"/>
                    <a:pt x="1412" y="1715"/>
                    <a:pt x="1413" y="1704"/>
                  </a:cubicBezTo>
                  <a:cubicBezTo>
                    <a:pt x="1435" y="1702"/>
                    <a:pt x="1407" y="1738"/>
                    <a:pt x="1425" y="1732"/>
                  </a:cubicBezTo>
                  <a:cubicBezTo>
                    <a:pt x="1427" y="1724"/>
                    <a:pt x="1420" y="1706"/>
                    <a:pt x="1429" y="1704"/>
                  </a:cubicBezTo>
                  <a:cubicBezTo>
                    <a:pt x="1440" y="1705"/>
                    <a:pt x="1426" y="1731"/>
                    <a:pt x="1437" y="1732"/>
                  </a:cubicBezTo>
                  <a:cubicBezTo>
                    <a:pt x="1446" y="1721"/>
                    <a:pt x="1431" y="1712"/>
                    <a:pt x="1441" y="1704"/>
                  </a:cubicBezTo>
                  <a:cubicBezTo>
                    <a:pt x="1444" y="1703"/>
                    <a:pt x="1449" y="1704"/>
                    <a:pt x="1449" y="1700"/>
                  </a:cubicBezTo>
                  <a:cubicBezTo>
                    <a:pt x="1391" y="1700"/>
                    <a:pt x="1357" y="1701"/>
                    <a:pt x="1305" y="1708"/>
                  </a:cubicBezTo>
                  <a:cubicBezTo>
                    <a:pt x="1327" y="1706"/>
                    <a:pt x="1299" y="1742"/>
                    <a:pt x="1317" y="1736"/>
                  </a:cubicBezTo>
                  <a:cubicBezTo>
                    <a:pt x="1319" y="1728"/>
                    <a:pt x="1312" y="1710"/>
                    <a:pt x="1321" y="1708"/>
                  </a:cubicBezTo>
                  <a:cubicBezTo>
                    <a:pt x="1332" y="1743"/>
                    <a:pt x="1320" y="1728"/>
                    <a:pt x="1337" y="1708"/>
                  </a:cubicBezTo>
                  <a:cubicBezTo>
                    <a:pt x="1340" y="1717"/>
                    <a:pt x="1330" y="1739"/>
                    <a:pt x="1345" y="1736"/>
                  </a:cubicBezTo>
                  <a:cubicBezTo>
                    <a:pt x="1350" y="1724"/>
                    <a:pt x="1333" y="1714"/>
                    <a:pt x="1345" y="1708"/>
                  </a:cubicBezTo>
                  <a:cubicBezTo>
                    <a:pt x="1351" y="1707"/>
                    <a:pt x="1353" y="1710"/>
                    <a:pt x="1353" y="1714"/>
                  </a:cubicBezTo>
                  <a:cubicBezTo>
                    <a:pt x="1353" y="1716"/>
                    <a:pt x="1353" y="1718"/>
                    <a:pt x="1354" y="1721"/>
                  </a:cubicBezTo>
                  <a:cubicBezTo>
                    <a:pt x="1353" y="1725"/>
                    <a:pt x="1354" y="1730"/>
                    <a:pt x="1357" y="1732"/>
                  </a:cubicBezTo>
                  <a:close/>
                  <a:moveTo>
                    <a:pt x="841" y="1727"/>
                  </a:moveTo>
                  <a:cubicBezTo>
                    <a:pt x="815" y="1721"/>
                    <a:pt x="770" y="1724"/>
                    <a:pt x="745" y="1724"/>
                  </a:cubicBezTo>
                  <a:cubicBezTo>
                    <a:pt x="745" y="1724"/>
                    <a:pt x="745" y="1724"/>
                    <a:pt x="745" y="1724"/>
                  </a:cubicBezTo>
                  <a:cubicBezTo>
                    <a:pt x="745" y="1724"/>
                    <a:pt x="745" y="1724"/>
                    <a:pt x="745" y="1724"/>
                  </a:cubicBezTo>
                  <a:cubicBezTo>
                    <a:pt x="742" y="1724"/>
                    <a:pt x="739" y="1724"/>
                    <a:pt x="737" y="1724"/>
                  </a:cubicBezTo>
                  <a:cubicBezTo>
                    <a:pt x="723" y="1697"/>
                    <a:pt x="707" y="1671"/>
                    <a:pt x="677" y="1660"/>
                  </a:cubicBezTo>
                  <a:cubicBezTo>
                    <a:pt x="662" y="1676"/>
                    <a:pt x="691" y="1683"/>
                    <a:pt x="689" y="1700"/>
                  </a:cubicBezTo>
                  <a:cubicBezTo>
                    <a:pt x="681" y="1687"/>
                    <a:pt x="656" y="1670"/>
                    <a:pt x="673" y="1656"/>
                  </a:cubicBezTo>
                  <a:cubicBezTo>
                    <a:pt x="661" y="1659"/>
                    <a:pt x="661" y="1649"/>
                    <a:pt x="649" y="1652"/>
                  </a:cubicBezTo>
                  <a:cubicBezTo>
                    <a:pt x="658" y="1671"/>
                    <a:pt x="682" y="1703"/>
                    <a:pt x="693" y="1724"/>
                  </a:cubicBezTo>
                  <a:cubicBezTo>
                    <a:pt x="703" y="1720"/>
                    <a:pt x="677" y="1708"/>
                    <a:pt x="689" y="1700"/>
                  </a:cubicBezTo>
                  <a:cubicBezTo>
                    <a:pt x="700" y="1701"/>
                    <a:pt x="695" y="1721"/>
                    <a:pt x="713" y="1724"/>
                  </a:cubicBezTo>
                  <a:cubicBezTo>
                    <a:pt x="711" y="1736"/>
                    <a:pt x="683" y="1720"/>
                    <a:pt x="681" y="1732"/>
                  </a:cubicBezTo>
                  <a:cubicBezTo>
                    <a:pt x="681" y="1734"/>
                    <a:pt x="701" y="1734"/>
                    <a:pt x="701" y="1732"/>
                  </a:cubicBezTo>
                  <a:cubicBezTo>
                    <a:pt x="707" y="1735"/>
                    <a:pt x="707" y="1745"/>
                    <a:pt x="709" y="1752"/>
                  </a:cubicBezTo>
                  <a:cubicBezTo>
                    <a:pt x="682" y="1752"/>
                    <a:pt x="656" y="1752"/>
                    <a:pt x="629" y="1752"/>
                  </a:cubicBezTo>
                  <a:cubicBezTo>
                    <a:pt x="629" y="1747"/>
                    <a:pt x="629" y="1741"/>
                    <a:pt x="629" y="1736"/>
                  </a:cubicBezTo>
                  <a:cubicBezTo>
                    <a:pt x="699" y="1737"/>
                    <a:pt x="608" y="1724"/>
                    <a:pt x="605" y="1736"/>
                  </a:cubicBezTo>
                  <a:cubicBezTo>
                    <a:pt x="619" y="1734"/>
                    <a:pt x="628" y="1737"/>
                    <a:pt x="625" y="1752"/>
                  </a:cubicBezTo>
                  <a:cubicBezTo>
                    <a:pt x="417" y="1752"/>
                    <a:pt x="209" y="1752"/>
                    <a:pt x="1" y="1752"/>
                  </a:cubicBezTo>
                  <a:cubicBezTo>
                    <a:pt x="4" y="1722"/>
                    <a:pt x="0" y="1697"/>
                    <a:pt x="1" y="1660"/>
                  </a:cubicBezTo>
                  <a:cubicBezTo>
                    <a:pt x="32" y="1660"/>
                    <a:pt x="32" y="1690"/>
                    <a:pt x="65" y="1688"/>
                  </a:cubicBezTo>
                  <a:cubicBezTo>
                    <a:pt x="64" y="1710"/>
                    <a:pt x="102" y="1723"/>
                    <a:pt x="89" y="1732"/>
                  </a:cubicBezTo>
                  <a:cubicBezTo>
                    <a:pt x="95" y="1737"/>
                    <a:pt x="115" y="1748"/>
                    <a:pt x="121" y="1740"/>
                  </a:cubicBezTo>
                  <a:cubicBezTo>
                    <a:pt x="102" y="1737"/>
                    <a:pt x="101" y="1704"/>
                    <a:pt x="89" y="1716"/>
                  </a:cubicBezTo>
                  <a:cubicBezTo>
                    <a:pt x="89" y="1711"/>
                    <a:pt x="94" y="1710"/>
                    <a:pt x="93" y="1704"/>
                  </a:cubicBezTo>
                  <a:cubicBezTo>
                    <a:pt x="64" y="1709"/>
                    <a:pt x="96" y="1700"/>
                    <a:pt x="73" y="1684"/>
                  </a:cubicBezTo>
                  <a:cubicBezTo>
                    <a:pt x="89" y="1677"/>
                    <a:pt x="99" y="1664"/>
                    <a:pt x="121" y="1664"/>
                  </a:cubicBezTo>
                  <a:cubicBezTo>
                    <a:pt x="128" y="1655"/>
                    <a:pt x="120" y="1631"/>
                    <a:pt x="129" y="1624"/>
                  </a:cubicBezTo>
                  <a:cubicBezTo>
                    <a:pt x="128" y="1639"/>
                    <a:pt x="129" y="1653"/>
                    <a:pt x="133" y="1664"/>
                  </a:cubicBezTo>
                  <a:cubicBezTo>
                    <a:pt x="181" y="1680"/>
                    <a:pt x="214" y="1658"/>
                    <a:pt x="217" y="1615"/>
                  </a:cubicBezTo>
                  <a:cubicBezTo>
                    <a:pt x="217" y="1627"/>
                    <a:pt x="217" y="1640"/>
                    <a:pt x="217" y="1652"/>
                  </a:cubicBezTo>
                  <a:cubicBezTo>
                    <a:pt x="235" y="1660"/>
                    <a:pt x="251" y="1665"/>
                    <a:pt x="273" y="1660"/>
                  </a:cubicBezTo>
                  <a:cubicBezTo>
                    <a:pt x="282" y="1656"/>
                    <a:pt x="278" y="1638"/>
                    <a:pt x="285" y="1632"/>
                  </a:cubicBezTo>
                  <a:cubicBezTo>
                    <a:pt x="280" y="1653"/>
                    <a:pt x="301" y="1669"/>
                    <a:pt x="317" y="1656"/>
                  </a:cubicBezTo>
                  <a:cubicBezTo>
                    <a:pt x="317" y="1577"/>
                    <a:pt x="317" y="1464"/>
                    <a:pt x="317" y="1372"/>
                  </a:cubicBezTo>
                  <a:cubicBezTo>
                    <a:pt x="296" y="1364"/>
                    <a:pt x="294" y="1336"/>
                    <a:pt x="293" y="1308"/>
                  </a:cubicBezTo>
                  <a:cubicBezTo>
                    <a:pt x="296" y="1299"/>
                    <a:pt x="321" y="1312"/>
                    <a:pt x="317" y="1296"/>
                  </a:cubicBezTo>
                  <a:cubicBezTo>
                    <a:pt x="320" y="1277"/>
                    <a:pt x="311" y="1292"/>
                    <a:pt x="309" y="1284"/>
                  </a:cubicBezTo>
                  <a:cubicBezTo>
                    <a:pt x="333" y="1215"/>
                    <a:pt x="307" y="1129"/>
                    <a:pt x="297" y="1068"/>
                  </a:cubicBezTo>
                  <a:cubicBezTo>
                    <a:pt x="303" y="1061"/>
                    <a:pt x="324" y="1069"/>
                    <a:pt x="321" y="1052"/>
                  </a:cubicBezTo>
                  <a:cubicBezTo>
                    <a:pt x="327" y="1037"/>
                    <a:pt x="303" y="1051"/>
                    <a:pt x="309" y="1036"/>
                  </a:cubicBezTo>
                  <a:cubicBezTo>
                    <a:pt x="315" y="1038"/>
                    <a:pt x="316" y="1041"/>
                    <a:pt x="321" y="1036"/>
                  </a:cubicBezTo>
                  <a:cubicBezTo>
                    <a:pt x="332" y="949"/>
                    <a:pt x="306" y="899"/>
                    <a:pt x="297" y="832"/>
                  </a:cubicBezTo>
                  <a:cubicBezTo>
                    <a:pt x="311" y="834"/>
                    <a:pt x="316" y="827"/>
                    <a:pt x="325" y="824"/>
                  </a:cubicBezTo>
                  <a:cubicBezTo>
                    <a:pt x="309" y="680"/>
                    <a:pt x="338" y="485"/>
                    <a:pt x="353" y="340"/>
                  </a:cubicBezTo>
                  <a:cubicBezTo>
                    <a:pt x="362" y="427"/>
                    <a:pt x="372" y="553"/>
                    <a:pt x="385" y="636"/>
                  </a:cubicBezTo>
                  <a:cubicBezTo>
                    <a:pt x="380" y="636"/>
                    <a:pt x="381" y="629"/>
                    <a:pt x="377" y="628"/>
                  </a:cubicBezTo>
                  <a:cubicBezTo>
                    <a:pt x="392" y="654"/>
                    <a:pt x="378" y="675"/>
                    <a:pt x="377" y="696"/>
                  </a:cubicBezTo>
                  <a:cubicBezTo>
                    <a:pt x="376" y="720"/>
                    <a:pt x="382" y="821"/>
                    <a:pt x="385" y="828"/>
                  </a:cubicBezTo>
                  <a:cubicBezTo>
                    <a:pt x="384" y="825"/>
                    <a:pt x="397" y="837"/>
                    <a:pt x="401" y="844"/>
                  </a:cubicBezTo>
                  <a:cubicBezTo>
                    <a:pt x="401" y="846"/>
                    <a:pt x="401" y="848"/>
                    <a:pt x="401" y="848"/>
                  </a:cubicBezTo>
                  <a:cubicBezTo>
                    <a:pt x="403" y="848"/>
                    <a:pt x="403" y="846"/>
                    <a:pt x="401" y="844"/>
                  </a:cubicBezTo>
                  <a:cubicBezTo>
                    <a:pt x="401" y="838"/>
                    <a:pt x="401" y="830"/>
                    <a:pt x="405" y="832"/>
                  </a:cubicBezTo>
                  <a:cubicBezTo>
                    <a:pt x="417" y="832"/>
                    <a:pt x="410" y="851"/>
                    <a:pt x="417" y="856"/>
                  </a:cubicBezTo>
                  <a:cubicBezTo>
                    <a:pt x="412" y="853"/>
                    <a:pt x="406" y="851"/>
                    <a:pt x="397" y="852"/>
                  </a:cubicBezTo>
                  <a:cubicBezTo>
                    <a:pt x="413" y="874"/>
                    <a:pt x="409" y="898"/>
                    <a:pt x="385" y="912"/>
                  </a:cubicBezTo>
                  <a:cubicBezTo>
                    <a:pt x="399" y="936"/>
                    <a:pt x="388" y="1006"/>
                    <a:pt x="393" y="1048"/>
                  </a:cubicBezTo>
                  <a:cubicBezTo>
                    <a:pt x="414" y="1047"/>
                    <a:pt x="408" y="1092"/>
                    <a:pt x="421" y="1068"/>
                  </a:cubicBezTo>
                  <a:cubicBezTo>
                    <a:pt x="421" y="1075"/>
                    <a:pt x="421" y="1081"/>
                    <a:pt x="421" y="1088"/>
                  </a:cubicBezTo>
                  <a:cubicBezTo>
                    <a:pt x="413" y="1085"/>
                    <a:pt x="401" y="1080"/>
                    <a:pt x="401" y="1092"/>
                  </a:cubicBezTo>
                  <a:cubicBezTo>
                    <a:pt x="407" y="1093"/>
                    <a:pt x="416" y="1091"/>
                    <a:pt x="417" y="1096"/>
                  </a:cubicBezTo>
                  <a:cubicBezTo>
                    <a:pt x="404" y="1098"/>
                    <a:pt x="417" y="1142"/>
                    <a:pt x="389" y="1140"/>
                  </a:cubicBezTo>
                  <a:cubicBezTo>
                    <a:pt x="403" y="1174"/>
                    <a:pt x="395" y="1237"/>
                    <a:pt x="397" y="1292"/>
                  </a:cubicBezTo>
                  <a:cubicBezTo>
                    <a:pt x="404" y="1293"/>
                    <a:pt x="417" y="1288"/>
                    <a:pt x="413" y="1300"/>
                  </a:cubicBezTo>
                  <a:cubicBezTo>
                    <a:pt x="408" y="1301"/>
                    <a:pt x="402" y="1299"/>
                    <a:pt x="401" y="1304"/>
                  </a:cubicBezTo>
                  <a:cubicBezTo>
                    <a:pt x="406" y="1314"/>
                    <a:pt x="413" y="1297"/>
                    <a:pt x="417" y="1308"/>
                  </a:cubicBezTo>
                  <a:cubicBezTo>
                    <a:pt x="417" y="1315"/>
                    <a:pt x="417" y="1321"/>
                    <a:pt x="417" y="1328"/>
                  </a:cubicBezTo>
                  <a:cubicBezTo>
                    <a:pt x="412" y="1328"/>
                    <a:pt x="411" y="1323"/>
                    <a:pt x="405" y="1324"/>
                  </a:cubicBezTo>
                  <a:cubicBezTo>
                    <a:pt x="402" y="1339"/>
                    <a:pt x="426" y="1327"/>
                    <a:pt x="421" y="1344"/>
                  </a:cubicBezTo>
                  <a:cubicBezTo>
                    <a:pt x="415" y="1360"/>
                    <a:pt x="406" y="1383"/>
                    <a:pt x="389" y="1376"/>
                  </a:cubicBezTo>
                  <a:cubicBezTo>
                    <a:pt x="388" y="1387"/>
                    <a:pt x="401" y="1385"/>
                    <a:pt x="401" y="1396"/>
                  </a:cubicBezTo>
                  <a:cubicBezTo>
                    <a:pt x="399" y="1463"/>
                    <a:pt x="399" y="1509"/>
                    <a:pt x="405" y="1568"/>
                  </a:cubicBezTo>
                  <a:cubicBezTo>
                    <a:pt x="422" y="1568"/>
                    <a:pt x="440" y="1568"/>
                    <a:pt x="457" y="1568"/>
                  </a:cubicBezTo>
                  <a:cubicBezTo>
                    <a:pt x="459" y="1561"/>
                    <a:pt x="451" y="1558"/>
                    <a:pt x="457" y="1556"/>
                  </a:cubicBezTo>
                  <a:cubicBezTo>
                    <a:pt x="487" y="1571"/>
                    <a:pt x="554" y="1562"/>
                    <a:pt x="585" y="1552"/>
                  </a:cubicBezTo>
                  <a:cubicBezTo>
                    <a:pt x="580" y="1544"/>
                    <a:pt x="591" y="1510"/>
                    <a:pt x="581" y="1496"/>
                  </a:cubicBezTo>
                  <a:cubicBezTo>
                    <a:pt x="590" y="1497"/>
                    <a:pt x="596" y="1495"/>
                    <a:pt x="601" y="1492"/>
                  </a:cubicBezTo>
                  <a:cubicBezTo>
                    <a:pt x="617" y="1447"/>
                    <a:pt x="615" y="1394"/>
                    <a:pt x="657" y="1364"/>
                  </a:cubicBezTo>
                  <a:cubicBezTo>
                    <a:pt x="663" y="1382"/>
                    <a:pt x="684" y="1385"/>
                    <a:pt x="697" y="1396"/>
                  </a:cubicBezTo>
                  <a:cubicBezTo>
                    <a:pt x="724" y="1384"/>
                    <a:pt x="713" y="1349"/>
                    <a:pt x="721" y="1336"/>
                  </a:cubicBezTo>
                  <a:cubicBezTo>
                    <a:pt x="736" y="1342"/>
                    <a:pt x="720" y="1360"/>
                    <a:pt x="725" y="1380"/>
                  </a:cubicBezTo>
                  <a:cubicBezTo>
                    <a:pt x="770" y="1381"/>
                    <a:pt x="790" y="1357"/>
                    <a:pt x="829" y="1352"/>
                  </a:cubicBezTo>
                  <a:cubicBezTo>
                    <a:pt x="833" y="1340"/>
                    <a:pt x="823" y="1321"/>
                    <a:pt x="829" y="1320"/>
                  </a:cubicBezTo>
                  <a:cubicBezTo>
                    <a:pt x="846" y="1318"/>
                    <a:pt x="860" y="1314"/>
                    <a:pt x="877" y="1312"/>
                  </a:cubicBezTo>
                  <a:cubicBezTo>
                    <a:pt x="882" y="1218"/>
                    <a:pt x="852" y="1114"/>
                    <a:pt x="937" y="1100"/>
                  </a:cubicBezTo>
                  <a:cubicBezTo>
                    <a:pt x="937" y="1093"/>
                    <a:pt x="940" y="1090"/>
                    <a:pt x="945" y="1088"/>
                  </a:cubicBezTo>
                  <a:cubicBezTo>
                    <a:pt x="943" y="1079"/>
                    <a:pt x="942" y="1056"/>
                    <a:pt x="949" y="1044"/>
                  </a:cubicBezTo>
                  <a:cubicBezTo>
                    <a:pt x="938" y="1099"/>
                    <a:pt x="976" y="1104"/>
                    <a:pt x="1013" y="1120"/>
                  </a:cubicBezTo>
                  <a:cubicBezTo>
                    <a:pt x="1013" y="1111"/>
                    <a:pt x="1013" y="1101"/>
                    <a:pt x="1013" y="1092"/>
                  </a:cubicBezTo>
                  <a:cubicBezTo>
                    <a:pt x="1042" y="1083"/>
                    <a:pt x="1074" y="1075"/>
                    <a:pt x="1101" y="1064"/>
                  </a:cubicBezTo>
                  <a:cubicBezTo>
                    <a:pt x="1103" y="1054"/>
                    <a:pt x="1094" y="1055"/>
                    <a:pt x="1097" y="1044"/>
                  </a:cubicBezTo>
                  <a:cubicBezTo>
                    <a:pt x="1115" y="1042"/>
                    <a:pt x="1127" y="1034"/>
                    <a:pt x="1145" y="1032"/>
                  </a:cubicBezTo>
                  <a:cubicBezTo>
                    <a:pt x="1182" y="956"/>
                    <a:pt x="1240" y="900"/>
                    <a:pt x="1321" y="868"/>
                  </a:cubicBezTo>
                  <a:cubicBezTo>
                    <a:pt x="1314" y="723"/>
                    <a:pt x="1333" y="586"/>
                    <a:pt x="1353" y="472"/>
                  </a:cubicBezTo>
                  <a:cubicBezTo>
                    <a:pt x="1360" y="604"/>
                    <a:pt x="1384" y="712"/>
                    <a:pt x="1377" y="848"/>
                  </a:cubicBezTo>
                  <a:cubicBezTo>
                    <a:pt x="1412" y="839"/>
                    <a:pt x="1416" y="799"/>
                    <a:pt x="1433" y="772"/>
                  </a:cubicBezTo>
                  <a:cubicBezTo>
                    <a:pt x="1428" y="739"/>
                    <a:pt x="1426" y="702"/>
                    <a:pt x="1437" y="668"/>
                  </a:cubicBezTo>
                  <a:cubicBezTo>
                    <a:pt x="1449" y="713"/>
                    <a:pt x="1442" y="741"/>
                    <a:pt x="1445" y="792"/>
                  </a:cubicBezTo>
                  <a:cubicBezTo>
                    <a:pt x="1461" y="796"/>
                    <a:pt x="1467" y="821"/>
                    <a:pt x="1473" y="828"/>
                  </a:cubicBezTo>
                  <a:cubicBezTo>
                    <a:pt x="1480" y="764"/>
                    <a:pt x="1464" y="695"/>
                    <a:pt x="1433" y="656"/>
                  </a:cubicBezTo>
                  <a:cubicBezTo>
                    <a:pt x="1454" y="666"/>
                    <a:pt x="1435" y="644"/>
                    <a:pt x="1445" y="636"/>
                  </a:cubicBezTo>
                  <a:cubicBezTo>
                    <a:pt x="1455" y="632"/>
                    <a:pt x="1462" y="627"/>
                    <a:pt x="1477" y="628"/>
                  </a:cubicBezTo>
                  <a:cubicBezTo>
                    <a:pt x="1463" y="431"/>
                    <a:pt x="1501" y="242"/>
                    <a:pt x="1509" y="72"/>
                  </a:cubicBezTo>
                  <a:cubicBezTo>
                    <a:pt x="1510" y="44"/>
                    <a:pt x="1497" y="22"/>
                    <a:pt x="1517" y="0"/>
                  </a:cubicBezTo>
                  <a:cubicBezTo>
                    <a:pt x="1510" y="54"/>
                    <a:pt x="1531" y="146"/>
                    <a:pt x="1533" y="236"/>
                  </a:cubicBezTo>
                  <a:cubicBezTo>
                    <a:pt x="1534" y="284"/>
                    <a:pt x="1531" y="362"/>
                    <a:pt x="1545" y="380"/>
                  </a:cubicBezTo>
                  <a:cubicBezTo>
                    <a:pt x="1544" y="385"/>
                    <a:pt x="1541" y="382"/>
                    <a:pt x="1537" y="380"/>
                  </a:cubicBezTo>
                  <a:cubicBezTo>
                    <a:pt x="1548" y="388"/>
                    <a:pt x="1536" y="427"/>
                    <a:pt x="1549" y="396"/>
                  </a:cubicBezTo>
                  <a:cubicBezTo>
                    <a:pt x="1546" y="409"/>
                    <a:pt x="1552" y="411"/>
                    <a:pt x="1557" y="416"/>
                  </a:cubicBezTo>
                  <a:cubicBezTo>
                    <a:pt x="1537" y="451"/>
                    <a:pt x="1564" y="537"/>
                    <a:pt x="1553" y="624"/>
                  </a:cubicBezTo>
                  <a:cubicBezTo>
                    <a:pt x="1570" y="628"/>
                    <a:pt x="1573" y="622"/>
                    <a:pt x="1585" y="632"/>
                  </a:cubicBezTo>
                  <a:cubicBezTo>
                    <a:pt x="1585" y="641"/>
                    <a:pt x="1585" y="651"/>
                    <a:pt x="1585" y="660"/>
                  </a:cubicBezTo>
                  <a:cubicBezTo>
                    <a:pt x="1580" y="660"/>
                    <a:pt x="1581" y="653"/>
                    <a:pt x="1577" y="652"/>
                  </a:cubicBezTo>
                  <a:cubicBezTo>
                    <a:pt x="1593" y="676"/>
                    <a:pt x="1575" y="710"/>
                    <a:pt x="1557" y="732"/>
                  </a:cubicBezTo>
                  <a:cubicBezTo>
                    <a:pt x="1565" y="785"/>
                    <a:pt x="1557" y="824"/>
                    <a:pt x="1565" y="864"/>
                  </a:cubicBezTo>
                  <a:cubicBezTo>
                    <a:pt x="1635" y="888"/>
                    <a:pt x="1702" y="937"/>
                    <a:pt x="1725" y="996"/>
                  </a:cubicBezTo>
                  <a:cubicBezTo>
                    <a:pt x="1714" y="981"/>
                    <a:pt x="1702" y="947"/>
                    <a:pt x="1685" y="952"/>
                  </a:cubicBezTo>
                  <a:cubicBezTo>
                    <a:pt x="1707" y="958"/>
                    <a:pt x="1672" y="980"/>
                    <a:pt x="1685" y="988"/>
                  </a:cubicBezTo>
                  <a:cubicBezTo>
                    <a:pt x="1685" y="974"/>
                    <a:pt x="1697" y="962"/>
                    <a:pt x="1705" y="976"/>
                  </a:cubicBezTo>
                  <a:cubicBezTo>
                    <a:pt x="1683" y="964"/>
                    <a:pt x="1705" y="991"/>
                    <a:pt x="1689" y="980"/>
                  </a:cubicBezTo>
                  <a:cubicBezTo>
                    <a:pt x="1686" y="989"/>
                    <a:pt x="1703" y="997"/>
                    <a:pt x="1693" y="1000"/>
                  </a:cubicBezTo>
                  <a:cubicBezTo>
                    <a:pt x="1693" y="996"/>
                    <a:pt x="1688" y="997"/>
                    <a:pt x="1689" y="1004"/>
                  </a:cubicBezTo>
                  <a:cubicBezTo>
                    <a:pt x="1666" y="996"/>
                    <a:pt x="1694" y="959"/>
                    <a:pt x="1677" y="964"/>
                  </a:cubicBezTo>
                  <a:cubicBezTo>
                    <a:pt x="1688" y="973"/>
                    <a:pt x="1670" y="972"/>
                    <a:pt x="1665" y="968"/>
                  </a:cubicBezTo>
                  <a:cubicBezTo>
                    <a:pt x="1672" y="982"/>
                    <a:pt x="1674" y="1001"/>
                    <a:pt x="1689" y="1008"/>
                  </a:cubicBezTo>
                  <a:cubicBezTo>
                    <a:pt x="1702" y="999"/>
                    <a:pt x="1734" y="1005"/>
                    <a:pt x="1741" y="1016"/>
                  </a:cubicBezTo>
                  <a:cubicBezTo>
                    <a:pt x="1731" y="1016"/>
                    <a:pt x="1728" y="1008"/>
                    <a:pt x="1725" y="1020"/>
                  </a:cubicBezTo>
                  <a:cubicBezTo>
                    <a:pt x="1735" y="1022"/>
                    <a:pt x="1754" y="1015"/>
                    <a:pt x="1757" y="1024"/>
                  </a:cubicBezTo>
                  <a:cubicBezTo>
                    <a:pt x="1745" y="1027"/>
                    <a:pt x="1723" y="1019"/>
                    <a:pt x="1717" y="1028"/>
                  </a:cubicBezTo>
                  <a:cubicBezTo>
                    <a:pt x="1735" y="1032"/>
                    <a:pt x="1725" y="1063"/>
                    <a:pt x="1745" y="1064"/>
                  </a:cubicBezTo>
                  <a:cubicBezTo>
                    <a:pt x="1737" y="1044"/>
                    <a:pt x="1755" y="1043"/>
                    <a:pt x="1753" y="1032"/>
                  </a:cubicBezTo>
                  <a:cubicBezTo>
                    <a:pt x="1767" y="1032"/>
                    <a:pt x="1755" y="1056"/>
                    <a:pt x="1769" y="1056"/>
                  </a:cubicBezTo>
                  <a:cubicBezTo>
                    <a:pt x="1771" y="1049"/>
                    <a:pt x="1771" y="1039"/>
                    <a:pt x="1777" y="1036"/>
                  </a:cubicBezTo>
                  <a:cubicBezTo>
                    <a:pt x="1792" y="1060"/>
                    <a:pt x="1838" y="1052"/>
                    <a:pt x="1857" y="1072"/>
                  </a:cubicBezTo>
                  <a:cubicBezTo>
                    <a:pt x="1862" y="1084"/>
                    <a:pt x="1860" y="1104"/>
                    <a:pt x="1869" y="1112"/>
                  </a:cubicBezTo>
                  <a:cubicBezTo>
                    <a:pt x="1883" y="1068"/>
                    <a:pt x="1937" y="1068"/>
                    <a:pt x="1941" y="1023"/>
                  </a:cubicBezTo>
                  <a:cubicBezTo>
                    <a:pt x="1942" y="1037"/>
                    <a:pt x="1942" y="1043"/>
                    <a:pt x="1945" y="1056"/>
                  </a:cubicBezTo>
                  <a:cubicBezTo>
                    <a:pt x="2038" y="1079"/>
                    <a:pt x="2018" y="1177"/>
                    <a:pt x="2021" y="1272"/>
                  </a:cubicBezTo>
                  <a:cubicBezTo>
                    <a:pt x="2013" y="1270"/>
                    <a:pt x="1991" y="1262"/>
                    <a:pt x="1985" y="1272"/>
                  </a:cubicBezTo>
                  <a:cubicBezTo>
                    <a:pt x="1992" y="1277"/>
                    <a:pt x="2008" y="1273"/>
                    <a:pt x="2013" y="1280"/>
                  </a:cubicBezTo>
                  <a:cubicBezTo>
                    <a:pt x="1977" y="1278"/>
                    <a:pt x="1945" y="1274"/>
                    <a:pt x="1937" y="1284"/>
                  </a:cubicBezTo>
                  <a:cubicBezTo>
                    <a:pt x="1943" y="1278"/>
                    <a:pt x="1953" y="1281"/>
                    <a:pt x="1957" y="1288"/>
                  </a:cubicBezTo>
                  <a:cubicBezTo>
                    <a:pt x="1957" y="1305"/>
                    <a:pt x="1957" y="1323"/>
                    <a:pt x="1957" y="1340"/>
                  </a:cubicBezTo>
                  <a:cubicBezTo>
                    <a:pt x="1989" y="1335"/>
                    <a:pt x="1998" y="1389"/>
                    <a:pt x="2021" y="1368"/>
                  </a:cubicBezTo>
                  <a:cubicBezTo>
                    <a:pt x="2027" y="1380"/>
                    <a:pt x="2032" y="1394"/>
                    <a:pt x="2045" y="1400"/>
                  </a:cubicBezTo>
                  <a:cubicBezTo>
                    <a:pt x="2037" y="1384"/>
                    <a:pt x="2024" y="1361"/>
                    <a:pt x="2013" y="1360"/>
                  </a:cubicBezTo>
                  <a:cubicBezTo>
                    <a:pt x="2020" y="1348"/>
                    <a:pt x="2016" y="1305"/>
                    <a:pt x="2017" y="1276"/>
                  </a:cubicBezTo>
                  <a:cubicBezTo>
                    <a:pt x="2027" y="1284"/>
                    <a:pt x="2049" y="1279"/>
                    <a:pt x="2065" y="1280"/>
                  </a:cubicBezTo>
                  <a:cubicBezTo>
                    <a:pt x="2065" y="1285"/>
                    <a:pt x="2065" y="1291"/>
                    <a:pt x="2065" y="1296"/>
                  </a:cubicBezTo>
                  <a:cubicBezTo>
                    <a:pt x="2098" y="1295"/>
                    <a:pt x="2126" y="1299"/>
                    <a:pt x="2149" y="1308"/>
                  </a:cubicBezTo>
                  <a:cubicBezTo>
                    <a:pt x="2148" y="1322"/>
                    <a:pt x="2152" y="1340"/>
                    <a:pt x="2145" y="1348"/>
                  </a:cubicBezTo>
                  <a:cubicBezTo>
                    <a:pt x="2159" y="1347"/>
                    <a:pt x="2166" y="1348"/>
                    <a:pt x="2169" y="1344"/>
                  </a:cubicBezTo>
                  <a:cubicBezTo>
                    <a:pt x="2175" y="1307"/>
                    <a:pt x="2161" y="1267"/>
                    <a:pt x="2181" y="1224"/>
                  </a:cubicBezTo>
                  <a:cubicBezTo>
                    <a:pt x="2177" y="1277"/>
                    <a:pt x="2176" y="1307"/>
                    <a:pt x="2185" y="1348"/>
                  </a:cubicBezTo>
                  <a:cubicBezTo>
                    <a:pt x="2225" y="1334"/>
                    <a:pt x="2247" y="1359"/>
                    <a:pt x="2281" y="1356"/>
                  </a:cubicBezTo>
                  <a:cubicBezTo>
                    <a:pt x="2281" y="1357"/>
                    <a:pt x="2281" y="1359"/>
                    <a:pt x="2281" y="1360"/>
                  </a:cubicBezTo>
                  <a:cubicBezTo>
                    <a:pt x="2281" y="1372"/>
                    <a:pt x="2281" y="1384"/>
                    <a:pt x="2281" y="1396"/>
                  </a:cubicBezTo>
                  <a:cubicBezTo>
                    <a:pt x="2281" y="1515"/>
                    <a:pt x="2281" y="1633"/>
                    <a:pt x="2281" y="1752"/>
                  </a:cubicBezTo>
                  <a:cubicBezTo>
                    <a:pt x="2160" y="1752"/>
                    <a:pt x="2038" y="1752"/>
                    <a:pt x="1917" y="1752"/>
                  </a:cubicBezTo>
                  <a:cubicBezTo>
                    <a:pt x="1923" y="1750"/>
                    <a:pt x="1918" y="1737"/>
                    <a:pt x="1925" y="1736"/>
                  </a:cubicBezTo>
                  <a:cubicBezTo>
                    <a:pt x="1930" y="1735"/>
                    <a:pt x="1930" y="1759"/>
                    <a:pt x="1937" y="1744"/>
                  </a:cubicBezTo>
                  <a:cubicBezTo>
                    <a:pt x="1927" y="1741"/>
                    <a:pt x="1950" y="1732"/>
                    <a:pt x="1937" y="1724"/>
                  </a:cubicBezTo>
                  <a:cubicBezTo>
                    <a:pt x="1919" y="1727"/>
                    <a:pt x="1906" y="1735"/>
                    <a:pt x="1901" y="1752"/>
                  </a:cubicBezTo>
                  <a:cubicBezTo>
                    <a:pt x="1894" y="1752"/>
                    <a:pt x="1888" y="1752"/>
                    <a:pt x="1881" y="1752"/>
                  </a:cubicBezTo>
                  <a:cubicBezTo>
                    <a:pt x="1880" y="1740"/>
                    <a:pt x="1911" y="1738"/>
                    <a:pt x="1889" y="1728"/>
                  </a:cubicBezTo>
                  <a:cubicBezTo>
                    <a:pt x="1888" y="1740"/>
                    <a:pt x="1874" y="1739"/>
                    <a:pt x="1873" y="1752"/>
                  </a:cubicBezTo>
                  <a:cubicBezTo>
                    <a:pt x="1776" y="1752"/>
                    <a:pt x="1678" y="1752"/>
                    <a:pt x="1581" y="1752"/>
                  </a:cubicBezTo>
                  <a:cubicBezTo>
                    <a:pt x="1573" y="1745"/>
                    <a:pt x="1563" y="1740"/>
                    <a:pt x="1565" y="1724"/>
                  </a:cubicBezTo>
                  <a:cubicBezTo>
                    <a:pt x="1570" y="1725"/>
                    <a:pt x="1568" y="1731"/>
                    <a:pt x="1569" y="1736"/>
                  </a:cubicBezTo>
                  <a:cubicBezTo>
                    <a:pt x="1574" y="1735"/>
                    <a:pt x="1572" y="1726"/>
                    <a:pt x="1573" y="1720"/>
                  </a:cubicBezTo>
                  <a:cubicBezTo>
                    <a:pt x="1582" y="1722"/>
                    <a:pt x="1573" y="1741"/>
                    <a:pt x="1581" y="1744"/>
                  </a:cubicBezTo>
                  <a:cubicBezTo>
                    <a:pt x="1593" y="1739"/>
                    <a:pt x="1580" y="1725"/>
                    <a:pt x="1597" y="1720"/>
                  </a:cubicBezTo>
                  <a:cubicBezTo>
                    <a:pt x="1591" y="1704"/>
                    <a:pt x="1592" y="1721"/>
                    <a:pt x="1581" y="1720"/>
                  </a:cubicBezTo>
                  <a:cubicBezTo>
                    <a:pt x="1592" y="1701"/>
                    <a:pt x="1566" y="1687"/>
                    <a:pt x="1549" y="1696"/>
                  </a:cubicBezTo>
                  <a:cubicBezTo>
                    <a:pt x="1555" y="1681"/>
                    <a:pt x="1555" y="1691"/>
                    <a:pt x="1549" y="1676"/>
                  </a:cubicBezTo>
                  <a:cubicBezTo>
                    <a:pt x="1565" y="1677"/>
                    <a:pt x="1567" y="1693"/>
                    <a:pt x="1581" y="1696"/>
                  </a:cubicBezTo>
                  <a:cubicBezTo>
                    <a:pt x="1585" y="1679"/>
                    <a:pt x="1573" y="1620"/>
                    <a:pt x="1581" y="1620"/>
                  </a:cubicBezTo>
                  <a:cubicBezTo>
                    <a:pt x="1600" y="1614"/>
                    <a:pt x="1574" y="1665"/>
                    <a:pt x="1589" y="1680"/>
                  </a:cubicBezTo>
                  <a:cubicBezTo>
                    <a:pt x="1603" y="1675"/>
                    <a:pt x="1582" y="1650"/>
                    <a:pt x="1593" y="1648"/>
                  </a:cubicBezTo>
                  <a:cubicBezTo>
                    <a:pt x="1605" y="1642"/>
                    <a:pt x="1601" y="1674"/>
                    <a:pt x="1605" y="1652"/>
                  </a:cubicBezTo>
                  <a:cubicBezTo>
                    <a:pt x="1608" y="1669"/>
                    <a:pt x="1621" y="1654"/>
                    <a:pt x="1625" y="1672"/>
                  </a:cubicBezTo>
                  <a:cubicBezTo>
                    <a:pt x="1622" y="1670"/>
                    <a:pt x="1619" y="1668"/>
                    <a:pt x="1613" y="1668"/>
                  </a:cubicBezTo>
                  <a:cubicBezTo>
                    <a:pt x="1628" y="1676"/>
                    <a:pt x="1614" y="1679"/>
                    <a:pt x="1609" y="1688"/>
                  </a:cubicBezTo>
                  <a:cubicBezTo>
                    <a:pt x="1614" y="1687"/>
                    <a:pt x="1616" y="1689"/>
                    <a:pt x="1617" y="1692"/>
                  </a:cubicBezTo>
                  <a:cubicBezTo>
                    <a:pt x="1621" y="1688"/>
                    <a:pt x="1638" y="1667"/>
                    <a:pt x="1621" y="1660"/>
                  </a:cubicBezTo>
                  <a:cubicBezTo>
                    <a:pt x="1620" y="1651"/>
                    <a:pt x="1635" y="1658"/>
                    <a:pt x="1641" y="1656"/>
                  </a:cubicBezTo>
                  <a:cubicBezTo>
                    <a:pt x="1638" y="1642"/>
                    <a:pt x="1648" y="1639"/>
                    <a:pt x="1641" y="1632"/>
                  </a:cubicBezTo>
                  <a:cubicBezTo>
                    <a:pt x="1629" y="1640"/>
                    <a:pt x="1636" y="1638"/>
                    <a:pt x="1629" y="1628"/>
                  </a:cubicBezTo>
                  <a:cubicBezTo>
                    <a:pt x="1630" y="1623"/>
                    <a:pt x="1639" y="1625"/>
                    <a:pt x="1645" y="1624"/>
                  </a:cubicBezTo>
                  <a:cubicBezTo>
                    <a:pt x="1643" y="1620"/>
                    <a:pt x="1641" y="1617"/>
                    <a:pt x="1637" y="1616"/>
                  </a:cubicBezTo>
                  <a:cubicBezTo>
                    <a:pt x="1655" y="1616"/>
                    <a:pt x="1639" y="1601"/>
                    <a:pt x="1661" y="1596"/>
                  </a:cubicBezTo>
                  <a:cubicBezTo>
                    <a:pt x="1653" y="1583"/>
                    <a:pt x="1630" y="1609"/>
                    <a:pt x="1637" y="1580"/>
                  </a:cubicBezTo>
                  <a:cubicBezTo>
                    <a:pt x="1655" y="1594"/>
                    <a:pt x="1685" y="1571"/>
                    <a:pt x="1705" y="1588"/>
                  </a:cubicBezTo>
                  <a:cubicBezTo>
                    <a:pt x="1712" y="1583"/>
                    <a:pt x="1694" y="1570"/>
                    <a:pt x="1681" y="1572"/>
                  </a:cubicBezTo>
                  <a:cubicBezTo>
                    <a:pt x="1680" y="1565"/>
                    <a:pt x="1684" y="1564"/>
                    <a:pt x="1689" y="1564"/>
                  </a:cubicBezTo>
                  <a:cubicBezTo>
                    <a:pt x="1675" y="1560"/>
                    <a:pt x="1648" y="1553"/>
                    <a:pt x="1645" y="1572"/>
                  </a:cubicBezTo>
                  <a:cubicBezTo>
                    <a:pt x="1635" y="1574"/>
                    <a:pt x="1647" y="1554"/>
                    <a:pt x="1633" y="1560"/>
                  </a:cubicBezTo>
                  <a:cubicBezTo>
                    <a:pt x="1626" y="1570"/>
                    <a:pt x="1636" y="1581"/>
                    <a:pt x="1617" y="1584"/>
                  </a:cubicBezTo>
                  <a:cubicBezTo>
                    <a:pt x="1623" y="1579"/>
                    <a:pt x="1621" y="1567"/>
                    <a:pt x="1621" y="1556"/>
                  </a:cubicBezTo>
                  <a:cubicBezTo>
                    <a:pt x="1645" y="1555"/>
                    <a:pt x="1675" y="1559"/>
                    <a:pt x="1693" y="1552"/>
                  </a:cubicBezTo>
                  <a:cubicBezTo>
                    <a:pt x="1680" y="1552"/>
                    <a:pt x="1657" y="1534"/>
                    <a:pt x="1649" y="1552"/>
                  </a:cubicBezTo>
                  <a:cubicBezTo>
                    <a:pt x="1639" y="1552"/>
                    <a:pt x="1644" y="1549"/>
                    <a:pt x="1645" y="1544"/>
                  </a:cubicBezTo>
                  <a:cubicBezTo>
                    <a:pt x="1635" y="1548"/>
                    <a:pt x="1628" y="1558"/>
                    <a:pt x="1621" y="1544"/>
                  </a:cubicBezTo>
                  <a:cubicBezTo>
                    <a:pt x="1611" y="1548"/>
                    <a:pt x="1606" y="1556"/>
                    <a:pt x="1589" y="1552"/>
                  </a:cubicBezTo>
                  <a:cubicBezTo>
                    <a:pt x="1606" y="1561"/>
                    <a:pt x="1576" y="1561"/>
                    <a:pt x="1585" y="1584"/>
                  </a:cubicBezTo>
                  <a:cubicBezTo>
                    <a:pt x="1587" y="1590"/>
                    <a:pt x="1590" y="1582"/>
                    <a:pt x="1597" y="1584"/>
                  </a:cubicBezTo>
                  <a:cubicBezTo>
                    <a:pt x="1593" y="1593"/>
                    <a:pt x="1588" y="1601"/>
                    <a:pt x="1585" y="1612"/>
                  </a:cubicBezTo>
                  <a:cubicBezTo>
                    <a:pt x="1574" y="1601"/>
                    <a:pt x="1586" y="1557"/>
                    <a:pt x="1581" y="1552"/>
                  </a:cubicBezTo>
                  <a:cubicBezTo>
                    <a:pt x="1583" y="1543"/>
                    <a:pt x="1601" y="1550"/>
                    <a:pt x="1609" y="1548"/>
                  </a:cubicBezTo>
                  <a:cubicBezTo>
                    <a:pt x="1607" y="1539"/>
                    <a:pt x="1589" y="1546"/>
                    <a:pt x="1581" y="1544"/>
                  </a:cubicBezTo>
                  <a:cubicBezTo>
                    <a:pt x="1580" y="1473"/>
                    <a:pt x="1575" y="1389"/>
                    <a:pt x="1577" y="1296"/>
                  </a:cubicBezTo>
                  <a:cubicBezTo>
                    <a:pt x="1589" y="1304"/>
                    <a:pt x="1615" y="1298"/>
                    <a:pt x="1633" y="1300"/>
                  </a:cubicBezTo>
                  <a:cubicBezTo>
                    <a:pt x="1609" y="1286"/>
                    <a:pt x="1573" y="1297"/>
                    <a:pt x="1557" y="1296"/>
                  </a:cubicBezTo>
                  <a:cubicBezTo>
                    <a:pt x="1555" y="1315"/>
                    <a:pt x="1554" y="1316"/>
                    <a:pt x="1557" y="1332"/>
                  </a:cubicBezTo>
                  <a:cubicBezTo>
                    <a:pt x="1551" y="1333"/>
                    <a:pt x="1550" y="1328"/>
                    <a:pt x="1545" y="1328"/>
                  </a:cubicBezTo>
                  <a:cubicBezTo>
                    <a:pt x="1541" y="1341"/>
                    <a:pt x="1555" y="1336"/>
                    <a:pt x="1557" y="1344"/>
                  </a:cubicBezTo>
                  <a:cubicBezTo>
                    <a:pt x="1557" y="1441"/>
                    <a:pt x="1558" y="1520"/>
                    <a:pt x="1557" y="1612"/>
                  </a:cubicBezTo>
                  <a:cubicBezTo>
                    <a:pt x="1549" y="1610"/>
                    <a:pt x="1549" y="1606"/>
                    <a:pt x="1553" y="1600"/>
                  </a:cubicBezTo>
                  <a:cubicBezTo>
                    <a:pt x="1540" y="1599"/>
                    <a:pt x="1549" y="1620"/>
                    <a:pt x="1529" y="1612"/>
                  </a:cubicBezTo>
                  <a:cubicBezTo>
                    <a:pt x="1541" y="1619"/>
                    <a:pt x="1564" y="1618"/>
                    <a:pt x="1573" y="1616"/>
                  </a:cubicBezTo>
                  <a:cubicBezTo>
                    <a:pt x="1562" y="1626"/>
                    <a:pt x="1537" y="1631"/>
                    <a:pt x="1525" y="1628"/>
                  </a:cubicBezTo>
                  <a:cubicBezTo>
                    <a:pt x="1526" y="1637"/>
                    <a:pt x="1535" y="1637"/>
                    <a:pt x="1545" y="1636"/>
                  </a:cubicBezTo>
                  <a:cubicBezTo>
                    <a:pt x="1542" y="1639"/>
                    <a:pt x="1539" y="1647"/>
                    <a:pt x="1545" y="1648"/>
                  </a:cubicBezTo>
                  <a:cubicBezTo>
                    <a:pt x="1546" y="1657"/>
                    <a:pt x="1531" y="1650"/>
                    <a:pt x="1525" y="1652"/>
                  </a:cubicBezTo>
                  <a:cubicBezTo>
                    <a:pt x="1531" y="1669"/>
                    <a:pt x="1509" y="1694"/>
                    <a:pt x="1529" y="1700"/>
                  </a:cubicBezTo>
                  <a:cubicBezTo>
                    <a:pt x="1532" y="1696"/>
                    <a:pt x="1526" y="1656"/>
                    <a:pt x="1533" y="1656"/>
                  </a:cubicBezTo>
                  <a:cubicBezTo>
                    <a:pt x="1549" y="1655"/>
                    <a:pt x="1546" y="1682"/>
                    <a:pt x="1533" y="1684"/>
                  </a:cubicBezTo>
                  <a:cubicBezTo>
                    <a:pt x="1534" y="1690"/>
                    <a:pt x="1545" y="1685"/>
                    <a:pt x="1545" y="1692"/>
                  </a:cubicBezTo>
                  <a:cubicBezTo>
                    <a:pt x="1537" y="1701"/>
                    <a:pt x="1535" y="1717"/>
                    <a:pt x="1537" y="1736"/>
                  </a:cubicBezTo>
                  <a:cubicBezTo>
                    <a:pt x="1527" y="1736"/>
                    <a:pt x="1523" y="1743"/>
                    <a:pt x="1517" y="1748"/>
                  </a:cubicBezTo>
                  <a:cubicBezTo>
                    <a:pt x="1508" y="1748"/>
                    <a:pt x="1518" y="1737"/>
                    <a:pt x="1525" y="1740"/>
                  </a:cubicBezTo>
                  <a:cubicBezTo>
                    <a:pt x="1520" y="1728"/>
                    <a:pt x="1507" y="1747"/>
                    <a:pt x="1501" y="1736"/>
                  </a:cubicBezTo>
                  <a:cubicBezTo>
                    <a:pt x="1500" y="1743"/>
                    <a:pt x="1504" y="1744"/>
                    <a:pt x="1509" y="1744"/>
                  </a:cubicBezTo>
                  <a:cubicBezTo>
                    <a:pt x="1507" y="1758"/>
                    <a:pt x="1493" y="1733"/>
                    <a:pt x="1497" y="1752"/>
                  </a:cubicBezTo>
                  <a:cubicBezTo>
                    <a:pt x="1350" y="1752"/>
                    <a:pt x="1204" y="1752"/>
                    <a:pt x="1057" y="1752"/>
                  </a:cubicBezTo>
                  <a:cubicBezTo>
                    <a:pt x="1062" y="1737"/>
                    <a:pt x="1056" y="1730"/>
                    <a:pt x="1065" y="1716"/>
                  </a:cubicBezTo>
                  <a:cubicBezTo>
                    <a:pt x="1069" y="1719"/>
                    <a:pt x="1074" y="1720"/>
                    <a:pt x="1081" y="1720"/>
                  </a:cubicBezTo>
                  <a:cubicBezTo>
                    <a:pt x="1081" y="1729"/>
                    <a:pt x="1081" y="1739"/>
                    <a:pt x="1081" y="1748"/>
                  </a:cubicBezTo>
                  <a:cubicBezTo>
                    <a:pt x="1095" y="1747"/>
                    <a:pt x="1081" y="1718"/>
                    <a:pt x="1097" y="1720"/>
                  </a:cubicBezTo>
                  <a:cubicBezTo>
                    <a:pt x="1097" y="1729"/>
                    <a:pt x="1097" y="1739"/>
                    <a:pt x="1097" y="1748"/>
                  </a:cubicBezTo>
                  <a:cubicBezTo>
                    <a:pt x="1110" y="1739"/>
                    <a:pt x="1098" y="1726"/>
                    <a:pt x="1105" y="1716"/>
                  </a:cubicBezTo>
                  <a:cubicBezTo>
                    <a:pt x="1122" y="1719"/>
                    <a:pt x="1105" y="1744"/>
                    <a:pt x="1113" y="1748"/>
                  </a:cubicBezTo>
                  <a:cubicBezTo>
                    <a:pt x="1122" y="1745"/>
                    <a:pt x="1115" y="1726"/>
                    <a:pt x="1117" y="1716"/>
                  </a:cubicBezTo>
                  <a:cubicBezTo>
                    <a:pt x="1130" y="1720"/>
                    <a:pt x="1126" y="1716"/>
                    <a:pt x="1141" y="1716"/>
                  </a:cubicBezTo>
                  <a:cubicBezTo>
                    <a:pt x="1134" y="1729"/>
                    <a:pt x="1142" y="1731"/>
                    <a:pt x="1141" y="1748"/>
                  </a:cubicBezTo>
                  <a:cubicBezTo>
                    <a:pt x="1150" y="1745"/>
                    <a:pt x="1143" y="1726"/>
                    <a:pt x="1145" y="1716"/>
                  </a:cubicBezTo>
                  <a:cubicBezTo>
                    <a:pt x="1153" y="1716"/>
                    <a:pt x="1161" y="1716"/>
                    <a:pt x="1169" y="1716"/>
                  </a:cubicBezTo>
                  <a:cubicBezTo>
                    <a:pt x="1167" y="1728"/>
                    <a:pt x="1166" y="1738"/>
                    <a:pt x="1169" y="1748"/>
                  </a:cubicBezTo>
                  <a:cubicBezTo>
                    <a:pt x="1179" y="1744"/>
                    <a:pt x="1167" y="1717"/>
                    <a:pt x="1177" y="1712"/>
                  </a:cubicBezTo>
                  <a:cubicBezTo>
                    <a:pt x="1186" y="1715"/>
                    <a:pt x="1179" y="1734"/>
                    <a:pt x="1181" y="1744"/>
                  </a:cubicBezTo>
                  <a:cubicBezTo>
                    <a:pt x="1194" y="1737"/>
                    <a:pt x="1184" y="1729"/>
                    <a:pt x="1189" y="1712"/>
                  </a:cubicBezTo>
                  <a:cubicBezTo>
                    <a:pt x="1201" y="1713"/>
                    <a:pt x="1196" y="1732"/>
                    <a:pt x="1197" y="1744"/>
                  </a:cubicBezTo>
                  <a:cubicBezTo>
                    <a:pt x="1209" y="1742"/>
                    <a:pt x="1193" y="1714"/>
                    <a:pt x="1205" y="1712"/>
                  </a:cubicBezTo>
                  <a:cubicBezTo>
                    <a:pt x="1221" y="1710"/>
                    <a:pt x="1210" y="1734"/>
                    <a:pt x="1213" y="1744"/>
                  </a:cubicBezTo>
                  <a:cubicBezTo>
                    <a:pt x="1227" y="1736"/>
                    <a:pt x="1210" y="1722"/>
                    <a:pt x="1221" y="1712"/>
                  </a:cubicBezTo>
                  <a:cubicBezTo>
                    <a:pt x="1241" y="1712"/>
                    <a:pt x="1220" y="1741"/>
                    <a:pt x="1229" y="1744"/>
                  </a:cubicBezTo>
                  <a:cubicBezTo>
                    <a:pt x="1238" y="1741"/>
                    <a:pt x="1231" y="1722"/>
                    <a:pt x="1233" y="1712"/>
                  </a:cubicBezTo>
                  <a:cubicBezTo>
                    <a:pt x="1242" y="1729"/>
                    <a:pt x="1258" y="1706"/>
                    <a:pt x="1285" y="1708"/>
                  </a:cubicBezTo>
                  <a:cubicBezTo>
                    <a:pt x="1285" y="1717"/>
                    <a:pt x="1285" y="1727"/>
                    <a:pt x="1285" y="1736"/>
                  </a:cubicBezTo>
                  <a:cubicBezTo>
                    <a:pt x="1297" y="1735"/>
                    <a:pt x="1279" y="1703"/>
                    <a:pt x="1297" y="1708"/>
                  </a:cubicBezTo>
                  <a:cubicBezTo>
                    <a:pt x="1285" y="1702"/>
                    <a:pt x="1266" y="1698"/>
                    <a:pt x="1253" y="1704"/>
                  </a:cubicBezTo>
                  <a:cubicBezTo>
                    <a:pt x="1257" y="1680"/>
                    <a:pt x="1250" y="1711"/>
                    <a:pt x="1241" y="1692"/>
                  </a:cubicBezTo>
                  <a:cubicBezTo>
                    <a:pt x="1239" y="1717"/>
                    <a:pt x="1140" y="1706"/>
                    <a:pt x="1097" y="1712"/>
                  </a:cubicBezTo>
                  <a:cubicBezTo>
                    <a:pt x="1107" y="1695"/>
                    <a:pt x="1073" y="1660"/>
                    <a:pt x="1049" y="1652"/>
                  </a:cubicBezTo>
                  <a:cubicBezTo>
                    <a:pt x="1033" y="1657"/>
                    <a:pt x="1041" y="1676"/>
                    <a:pt x="1037" y="1684"/>
                  </a:cubicBezTo>
                  <a:cubicBezTo>
                    <a:pt x="1041" y="1682"/>
                    <a:pt x="1044" y="1679"/>
                    <a:pt x="1045" y="1684"/>
                  </a:cubicBezTo>
                  <a:cubicBezTo>
                    <a:pt x="1058" y="1678"/>
                    <a:pt x="1037" y="1674"/>
                    <a:pt x="1041" y="1664"/>
                  </a:cubicBezTo>
                  <a:cubicBezTo>
                    <a:pt x="1052" y="1666"/>
                    <a:pt x="1052" y="1679"/>
                    <a:pt x="1057" y="1688"/>
                  </a:cubicBezTo>
                  <a:cubicBezTo>
                    <a:pt x="1076" y="1669"/>
                    <a:pt x="1071" y="1708"/>
                    <a:pt x="1093" y="1708"/>
                  </a:cubicBezTo>
                  <a:cubicBezTo>
                    <a:pt x="1080" y="1722"/>
                    <a:pt x="1077" y="1692"/>
                    <a:pt x="1065" y="1692"/>
                  </a:cubicBezTo>
                  <a:cubicBezTo>
                    <a:pt x="1058" y="1693"/>
                    <a:pt x="1067" y="1711"/>
                    <a:pt x="1077" y="1708"/>
                  </a:cubicBezTo>
                  <a:cubicBezTo>
                    <a:pt x="1069" y="1721"/>
                    <a:pt x="1060" y="1701"/>
                    <a:pt x="1053" y="1700"/>
                  </a:cubicBezTo>
                  <a:cubicBezTo>
                    <a:pt x="1059" y="1718"/>
                    <a:pt x="1051" y="1728"/>
                    <a:pt x="1053" y="1752"/>
                  </a:cubicBezTo>
                  <a:cubicBezTo>
                    <a:pt x="1049" y="1752"/>
                    <a:pt x="1045" y="1752"/>
                    <a:pt x="1041" y="1752"/>
                  </a:cubicBezTo>
                  <a:cubicBezTo>
                    <a:pt x="1039" y="1739"/>
                    <a:pt x="1048" y="1738"/>
                    <a:pt x="1045" y="1724"/>
                  </a:cubicBezTo>
                  <a:cubicBezTo>
                    <a:pt x="1030" y="1721"/>
                    <a:pt x="1040" y="1743"/>
                    <a:pt x="1037" y="1752"/>
                  </a:cubicBezTo>
                  <a:cubicBezTo>
                    <a:pt x="1025" y="1752"/>
                    <a:pt x="1013" y="1752"/>
                    <a:pt x="1001" y="1752"/>
                  </a:cubicBezTo>
                  <a:cubicBezTo>
                    <a:pt x="995" y="1738"/>
                    <a:pt x="1005" y="1733"/>
                    <a:pt x="997" y="1724"/>
                  </a:cubicBezTo>
                  <a:cubicBezTo>
                    <a:pt x="1000" y="1712"/>
                    <a:pt x="1006" y="1728"/>
                    <a:pt x="1013" y="1724"/>
                  </a:cubicBezTo>
                  <a:cubicBezTo>
                    <a:pt x="992" y="1703"/>
                    <a:pt x="946" y="1728"/>
                    <a:pt x="925" y="1712"/>
                  </a:cubicBezTo>
                  <a:cubicBezTo>
                    <a:pt x="908" y="1688"/>
                    <a:pt x="886" y="1651"/>
                    <a:pt x="853" y="1656"/>
                  </a:cubicBezTo>
                  <a:cubicBezTo>
                    <a:pt x="862" y="1669"/>
                    <a:pt x="871" y="1708"/>
                    <a:pt x="889" y="1716"/>
                  </a:cubicBezTo>
                  <a:cubicBezTo>
                    <a:pt x="894" y="1713"/>
                    <a:pt x="880" y="1696"/>
                    <a:pt x="877" y="1688"/>
                  </a:cubicBezTo>
                  <a:cubicBezTo>
                    <a:pt x="894" y="1687"/>
                    <a:pt x="883" y="1715"/>
                    <a:pt x="905" y="1716"/>
                  </a:cubicBezTo>
                  <a:cubicBezTo>
                    <a:pt x="917" y="1717"/>
                    <a:pt x="898" y="1705"/>
                    <a:pt x="897" y="1704"/>
                  </a:cubicBezTo>
                  <a:cubicBezTo>
                    <a:pt x="906" y="1709"/>
                    <a:pt x="938" y="1721"/>
                    <a:pt x="917" y="1752"/>
                  </a:cubicBezTo>
                  <a:cubicBezTo>
                    <a:pt x="914" y="1752"/>
                    <a:pt x="912" y="1752"/>
                    <a:pt x="909" y="1752"/>
                  </a:cubicBezTo>
                  <a:cubicBezTo>
                    <a:pt x="915" y="1741"/>
                    <a:pt x="906" y="1731"/>
                    <a:pt x="917" y="1720"/>
                  </a:cubicBezTo>
                  <a:cubicBezTo>
                    <a:pt x="898" y="1715"/>
                    <a:pt x="846" y="1728"/>
                    <a:pt x="857" y="1716"/>
                  </a:cubicBezTo>
                  <a:cubicBezTo>
                    <a:pt x="854" y="1717"/>
                    <a:pt x="853" y="1720"/>
                    <a:pt x="849" y="1720"/>
                  </a:cubicBezTo>
                  <a:cubicBezTo>
                    <a:pt x="847" y="1729"/>
                    <a:pt x="855" y="1728"/>
                    <a:pt x="861" y="1728"/>
                  </a:cubicBezTo>
                  <a:cubicBezTo>
                    <a:pt x="856" y="1733"/>
                    <a:pt x="856" y="1742"/>
                    <a:pt x="857" y="1752"/>
                  </a:cubicBezTo>
                  <a:cubicBezTo>
                    <a:pt x="820" y="1752"/>
                    <a:pt x="782" y="1752"/>
                    <a:pt x="745" y="1752"/>
                  </a:cubicBezTo>
                  <a:cubicBezTo>
                    <a:pt x="745" y="1743"/>
                    <a:pt x="745" y="1733"/>
                    <a:pt x="745" y="1724"/>
                  </a:cubicBezTo>
                  <a:cubicBezTo>
                    <a:pt x="745" y="1724"/>
                    <a:pt x="745" y="1724"/>
                    <a:pt x="745" y="1724"/>
                  </a:cubicBezTo>
                  <a:cubicBezTo>
                    <a:pt x="764" y="1747"/>
                    <a:pt x="805" y="1714"/>
                    <a:pt x="829" y="1736"/>
                  </a:cubicBezTo>
                  <a:cubicBezTo>
                    <a:pt x="834" y="1735"/>
                    <a:pt x="833" y="1726"/>
                    <a:pt x="841" y="1727"/>
                  </a:cubicBezTo>
                  <a:close/>
                  <a:moveTo>
                    <a:pt x="841" y="1727"/>
                  </a:moveTo>
                  <a:cubicBezTo>
                    <a:pt x="842" y="1727"/>
                    <a:pt x="844" y="1728"/>
                    <a:pt x="845" y="1728"/>
                  </a:cubicBezTo>
                  <a:cubicBezTo>
                    <a:pt x="843" y="1727"/>
                    <a:pt x="842" y="1727"/>
                    <a:pt x="841" y="1727"/>
                  </a:cubicBezTo>
                  <a:close/>
                  <a:moveTo>
                    <a:pt x="2189" y="1732"/>
                  </a:moveTo>
                  <a:cubicBezTo>
                    <a:pt x="2200" y="1744"/>
                    <a:pt x="2219" y="1734"/>
                    <a:pt x="2225" y="1732"/>
                  </a:cubicBezTo>
                  <a:cubicBezTo>
                    <a:pt x="2217" y="1726"/>
                    <a:pt x="2207" y="1720"/>
                    <a:pt x="2197" y="1716"/>
                  </a:cubicBezTo>
                  <a:cubicBezTo>
                    <a:pt x="2197" y="1724"/>
                    <a:pt x="2186" y="1721"/>
                    <a:pt x="2189" y="1732"/>
                  </a:cubicBezTo>
                  <a:close/>
                  <a:moveTo>
                    <a:pt x="2197" y="1576"/>
                  </a:moveTo>
                  <a:cubicBezTo>
                    <a:pt x="2187" y="1578"/>
                    <a:pt x="2183" y="1581"/>
                    <a:pt x="2177" y="1572"/>
                  </a:cubicBezTo>
                  <a:cubicBezTo>
                    <a:pt x="2177" y="1564"/>
                    <a:pt x="2188" y="1567"/>
                    <a:pt x="2185" y="1556"/>
                  </a:cubicBezTo>
                  <a:cubicBezTo>
                    <a:pt x="2173" y="1552"/>
                    <a:pt x="2159" y="1550"/>
                    <a:pt x="2149" y="1544"/>
                  </a:cubicBezTo>
                  <a:cubicBezTo>
                    <a:pt x="2153" y="1535"/>
                    <a:pt x="2171" y="1553"/>
                    <a:pt x="2177" y="1540"/>
                  </a:cubicBezTo>
                  <a:cubicBezTo>
                    <a:pt x="2169" y="1539"/>
                    <a:pt x="2166" y="1532"/>
                    <a:pt x="2161" y="1528"/>
                  </a:cubicBezTo>
                  <a:cubicBezTo>
                    <a:pt x="2160" y="1533"/>
                    <a:pt x="2162" y="1539"/>
                    <a:pt x="2157" y="1540"/>
                  </a:cubicBezTo>
                  <a:cubicBezTo>
                    <a:pt x="2147" y="1533"/>
                    <a:pt x="2151" y="1533"/>
                    <a:pt x="2157" y="1524"/>
                  </a:cubicBezTo>
                  <a:cubicBezTo>
                    <a:pt x="2135" y="1523"/>
                    <a:pt x="2124" y="1523"/>
                    <a:pt x="2125" y="1536"/>
                  </a:cubicBezTo>
                  <a:cubicBezTo>
                    <a:pt x="2090" y="1515"/>
                    <a:pt x="2025" y="1523"/>
                    <a:pt x="1985" y="1522"/>
                  </a:cubicBezTo>
                  <a:cubicBezTo>
                    <a:pt x="1983" y="1517"/>
                    <a:pt x="1974" y="1521"/>
                    <a:pt x="1968" y="1520"/>
                  </a:cubicBezTo>
                  <a:cubicBezTo>
                    <a:pt x="1967" y="1520"/>
                    <a:pt x="1966" y="1520"/>
                    <a:pt x="1965" y="1520"/>
                  </a:cubicBezTo>
                  <a:cubicBezTo>
                    <a:pt x="1966" y="1520"/>
                    <a:pt x="1967" y="1520"/>
                    <a:pt x="1968" y="1520"/>
                  </a:cubicBezTo>
                  <a:cubicBezTo>
                    <a:pt x="1973" y="1521"/>
                    <a:pt x="1978" y="1522"/>
                    <a:pt x="1985" y="1522"/>
                  </a:cubicBezTo>
                  <a:cubicBezTo>
                    <a:pt x="1985" y="1522"/>
                    <a:pt x="1985" y="1523"/>
                    <a:pt x="1985" y="1524"/>
                  </a:cubicBezTo>
                  <a:cubicBezTo>
                    <a:pt x="1968" y="1521"/>
                    <a:pt x="1948" y="1529"/>
                    <a:pt x="1941" y="1524"/>
                  </a:cubicBezTo>
                  <a:cubicBezTo>
                    <a:pt x="1951" y="1541"/>
                    <a:pt x="1929" y="1546"/>
                    <a:pt x="1949" y="1552"/>
                  </a:cubicBezTo>
                  <a:cubicBezTo>
                    <a:pt x="1932" y="1553"/>
                    <a:pt x="1871" y="1564"/>
                    <a:pt x="1857" y="1556"/>
                  </a:cubicBezTo>
                  <a:cubicBezTo>
                    <a:pt x="1855" y="1586"/>
                    <a:pt x="1857" y="1596"/>
                    <a:pt x="1857" y="1628"/>
                  </a:cubicBezTo>
                  <a:cubicBezTo>
                    <a:pt x="1866" y="1633"/>
                    <a:pt x="1872" y="1618"/>
                    <a:pt x="1873" y="1628"/>
                  </a:cubicBezTo>
                  <a:cubicBezTo>
                    <a:pt x="1859" y="1635"/>
                    <a:pt x="1885" y="1635"/>
                    <a:pt x="1877" y="1648"/>
                  </a:cubicBezTo>
                  <a:cubicBezTo>
                    <a:pt x="1866" y="1654"/>
                    <a:pt x="1857" y="1637"/>
                    <a:pt x="1853" y="1648"/>
                  </a:cubicBezTo>
                  <a:cubicBezTo>
                    <a:pt x="1873" y="1649"/>
                    <a:pt x="1856" y="1685"/>
                    <a:pt x="1861" y="1716"/>
                  </a:cubicBezTo>
                  <a:cubicBezTo>
                    <a:pt x="1879" y="1710"/>
                    <a:pt x="1881" y="1688"/>
                    <a:pt x="1901" y="1684"/>
                  </a:cubicBezTo>
                  <a:cubicBezTo>
                    <a:pt x="1903" y="1677"/>
                    <a:pt x="1889" y="1667"/>
                    <a:pt x="1901" y="1664"/>
                  </a:cubicBezTo>
                  <a:cubicBezTo>
                    <a:pt x="1900" y="1688"/>
                    <a:pt x="1904" y="1661"/>
                    <a:pt x="1921" y="1668"/>
                  </a:cubicBezTo>
                  <a:cubicBezTo>
                    <a:pt x="1919" y="1661"/>
                    <a:pt x="1926" y="1644"/>
                    <a:pt x="1917" y="1644"/>
                  </a:cubicBezTo>
                  <a:cubicBezTo>
                    <a:pt x="1915" y="1648"/>
                    <a:pt x="1902" y="1645"/>
                    <a:pt x="1893" y="1652"/>
                  </a:cubicBezTo>
                  <a:cubicBezTo>
                    <a:pt x="1903" y="1631"/>
                    <a:pt x="1916" y="1635"/>
                    <a:pt x="1925" y="1616"/>
                  </a:cubicBezTo>
                  <a:cubicBezTo>
                    <a:pt x="1941" y="1629"/>
                    <a:pt x="1942" y="1631"/>
                    <a:pt x="1945" y="1612"/>
                  </a:cubicBezTo>
                  <a:cubicBezTo>
                    <a:pt x="1954" y="1609"/>
                    <a:pt x="1945" y="1643"/>
                    <a:pt x="1953" y="1628"/>
                  </a:cubicBezTo>
                  <a:cubicBezTo>
                    <a:pt x="1952" y="1611"/>
                    <a:pt x="1954" y="1597"/>
                    <a:pt x="1961" y="1588"/>
                  </a:cubicBezTo>
                  <a:cubicBezTo>
                    <a:pt x="1972" y="1608"/>
                    <a:pt x="1963" y="1590"/>
                    <a:pt x="1973" y="1584"/>
                  </a:cubicBezTo>
                  <a:cubicBezTo>
                    <a:pt x="1971" y="1585"/>
                    <a:pt x="1979" y="1592"/>
                    <a:pt x="1981" y="1592"/>
                  </a:cubicBezTo>
                  <a:cubicBezTo>
                    <a:pt x="1985" y="1591"/>
                    <a:pt x="2007" y="1571"/>
                    <a:pt x="2013" y="1588"/>
                  </a:cubicBezTo>
                  <a:cubicBezTo>
                    <a:pt x="2016" y="1603"/>
                    <a:pt x="1999" y="1598"/>
                    <a:pt x="1993" y="1604"/>
                  </a:cubicBezTo>
                  <a:cubicBezTo>
                    <a:pt x="1992" y="1615"/>
                    <a:pt x="1994" y="1624"/>
                    <a:pt x="2001" y="1628"/>
                  </a:cubicBezTo>
                  <a:cubicBezTo>
                    <a:pt x="2001" y="1622"/>
                    <a:pt x="2000" y="1614"/>
                    <a:pt x="2009" y="1616"/>
                  </a:cubicBezTo>
                  <a:cubicBezTo>
                    <a:pt x="2005" y="1628"/>
                    <a:pt x="2003" y="1636"/>
                    <a:pt x="2001" y="1640"/>
                  </a:cubicBezTo>
                  <a:cubicBezTo>
                    <a:pt x="1997" y="1630"/>
                    <a:pt x="1991" y="1621"/>
                    <a:pt x="1981" y="1616"/>
                  </a:cubicBezTo>
                  <a:cubicBezTo>
                    <a:pt x="1979" y="1623"/>
                    <a:pt x="1979" y="1633"/>
                    <a:pt x="1973" y="1636"/>
                  </a:cubicBezTo>
                  <a:cubicBezTo>
                    <a:pt x="1968" y="1626"/>
                    <a:pt x="1985" y="1619"/>
                    <a:pt x="1973" y="1616"/>
                  </a:cubicBezTo>
                  <a:cubicBezTo>
                    <a:pt x="1959" y="1643"/>
                    <a:pt x="1963" y="1632"/>
                    <a:pt x="1973" y="1656"/>
                  </a:cubicBezTo>
                  <a:cubicBezTo>
                    <a:pt x="1961" y="1655"/>
                    <a:pt x="1944" y="1665"/>
                    <a:pt x="1949" y="1676"/>
                  </a:cubicBezTo>
                  <a:cubicBezTo>
                    <a:pt x="1970" y="1667"/>
                    <a:pt x="1963" y="1666"/>
                    <a:pt x="1985" y="1652"/>
                  </a:cubicBezTo>
                  <a:cubicBezTo>
                    <a:pt x="1986" y="1644"/>
                    <a:pt x="1980" y="1644"/>
                    <a:pt x="1977" y="1640"/>
                  </a:cubicBezTo>
                  <a:cubicBezTo>
                    <a:pt x="2009" y="1641"/>
                    <a:pt x="1968" y="1671"/>
                    <a:pt x="1981" y="1676"/>
                  </a:cubicBezTo>
                  <a:cubicBezTo>
                    <a:pt x="1989" y="1669"/>
                    <a:pt x="1994" y="1649"/>
                    <a:pt x="1997" y="1640"/>
                  </a:cubicBezTo>
                  <a:cubicBezTo>
                    <a:pt x="2029" y="1643"/>
                    <a:pt x="2014" y="1661"/>
                    <a:pt x="2017" y="1716"/>
                  </a:cubicBezTo>
                  <a:cubicBezTo>
                    <a:pt x="2054" y="1711"/>
                    <a:pt x="2076" y="1721"/>
                    <a:pt x="2085" y="1744"/>
                  </a:cubicBezTo>
                  <a:cubicBezTo>
                    <a:pt x="2091" y="1723"/>
                    <a:pt x="2068" y="1704"/>
                    <a:pt x="2041" y="1712"/>
                  </a:cubicBezTo>
                  <a:cubicBezTo>
                    <a:pt x="2041" y="1681"/>
                    <a:pt x="2041" y="1651"/>
                    <a:pt x="2041" y="1620"/>
                  </a:cubicBezTo>
                  <a:cubicBezTo>
                    <a:pt x="2035" y="1619"/>
                    <a:pt x="2026" y="1621"/>
                    <a:pt x="2025" y="1616"/>
                  </a:cubicBezTo>
                  <a:cubicBezTo>
                    <a:pt x="2048" y="1611"/>
                    <a:pt x="2037" y="1590"/>
                    <a:pt x="2061" y="1588"/>
                  </a:cubicBezTo>
                  <a:cubicBezTo>
                    <a:pt x="2069" y="1598"/>
                    <a:pt x="2077" y="1603"/>
                    <a:pt x="2081" y="1620"/>
                  </a:cubicBezTo>
                  <a:cubicBezTo>
                    <a:pt x="2062" y="1650"/>
                    <a:pt x="2082" y="1684"/>
                    <a:pt x="2073" y="1712"/>
                  </a:cubicBezTo>
                  <a:cubicBezTo>
                    <a:pt x="2078" y="1712"/>
                    <a:pt x="2084" y="1712"/>
                    <a:pt x="2089" y="1712"/>
                  </a:cubicBezTo>
                  <a:cubicBezTo>
                    <a:pt x="2090" y="1704"/>
                    <a:pt x="2084" y="1704"/>
                    <a:pt x="2081" y="1700"/>
                  </a:cubicBezTo>
                  <a:cubicBezTo>
                    <a:pt x="2117" y="1710"/>
                    <a:pt x="2085" y="1652"/>
                    <a:pt x="2097" y="1644"/>
                  </a:cubicBezTo>
                  <a:cubicBezTo>
                    <a:pt x="2101" y="1644"/>
                    <a:pt x="2103" y="1650"/>
                    <a:pt x="2105" y="1644"/>
                  </a:cubicBezTo>
                  <a:cubicBezTo>
                    <a:pt x="2095" y="1641"/>
                    <a:pt x="2104" y="1632"/>
                    <a:pt x="2109" y="1640"/>
                  </a:cubicBezTo>
                  <a:cubicBezTo>
                    <a:pt x="2100" y="1623"/>
                    <a:pt x="2089" y="1617"/>
                    <a:pt x="2089" y="1600"/>
                  </a:cubicBezTo>
                  <a:cubicBezTo>
                    <a:pt x="2089" y="1605"/>
                    <a:pt x="2088" y="1609"/>
                    <a:pt x="2081" y="1608"/>
                  </a:cubicBezTo>
                  <a:cubicBezTo>
                    <a:pt x="2081" y="1602"/>
                    <a:pt x="2083" y="1599"/>
                    <a:pt x="2085" y="1596"/>
                  </a:cubicBezTo>
                  <a:cubicBezTo>
                    <a:pt x="2070" y="1571"/>
                    <a:pt x="2032" y="1599"/>
                    <a:pt x="2021" y="1584"/>
                  </a:cubicBezTo>
                  <a:cubicBezTo>
                    <a:pt x="2028" y="1584"/>
                    <a:pt x="2033" y="1585"/>
                    <a:pt x="2037" y="1588"/>
                  </a:cubicBezTo>
                  <a:cubicBezTo>
                    <a:pt x="2032" y="1571"/>
                    <a:pt x="2058" y="1559"/>
                    <a:pt x="2033" y="1556"/>
                  </a:cubicBezTo>
                  <a:cubicBezTo>
                    <a:pt x="2034" y="1567"/>
                    <a:pt x="2033" y="1578"/>
                    <a:pt x="2021" y="1576"/>
                  </a:cubicBezTo>
                  <a:cubicBezTo>
                    <a:pt x="2021" y="1572"/>
                    <a:pt x="2018" y="1571"/>
                    <a:pt x="2017" y="1568"/>
                  </a:cubicBezTo>
                  <a:cubicBezTo>
                    <a:pt x="2030" y="1565"/>
                    <a:pt x="2031" y="1550"/>
                    <a:pt x="2045" y="1548"/>
                  </a:cubicBezTo>
                  <a:cubicBezTo>
                    <a:pt x="2047" y="1568"/>
                    <a:pt x="2053" y="1553"/>
                    <a:pt x="2065" y="1552"/>
                  </a:cubicBezTo>
                  <a:cubicBezTo>
                    <a:pt x="2070" y="1557"/>
                    <a:pt x="2067" y="1564"/>
                    <a:pt x="2061" y="1568"/>
                  </a:cubicBezTo>
                  <a:cubicBezTo>
                    <a:pt x="2060" y="1563"/>
                    <a:pt x="2062" y="1557"/>
                    <a:pt x="2057" y="1556"/>
                  </a:cubicBezTo>
                  <a:cubicBezTo>
                    <a:pt x="2055" y="1564"/>
                    <a:pt x="2046" y="1569"/>
                    <a:pt x="2053" y="1576"/>
                  </a:cubicBezTo>
                  <a:cubicBezTo>
                    <a:pt x="2067" y="1568"/>
                    <a:pt x="2071" y="1578"/>
                    <a:pt x="2085" y="1580"/>
                  </a:cubicBezTo>
                  <a:cubicBezTo>
                    <a:pt x="2095" y="1575"/>
                    <a:pt x="2078" y="1568"/>
                    <a:pt x="2089" y="1564"/>
                  </a:cubicBezTo>
                  <a:cubicBezTo>
                    <a:pt x="2101" y="1577"/>
                    <a:pt x="2128" y="1605"/>
                    <a:pt x="2137" y="1576"/>
                  </a:cubicBezTo>
                  <a:cubicBezTo>
                    <a:pt x="2137" y="1590"/>
                    <a:pt x="2150" y="1568"/>
                    <a:pt x="2149" y="1580"/>
                  </a:cubicBezTo>
                  <a:cubicBezTo>
                    <a:pt x="2153" y="1599"/>
                    <a:pt x="2132" y="1593"/>
                    <a:pt x="2125" y="1600"/>
                  </a:cubicBezTo>
                  <a:cubicBezTo>
                    <a:pt x="2141" y="1600"/>
                    <a:pt x="2140" y="1606"/>
                    <a:pt x="2153" y="1616"/>
                  </a:cubicBezTo>
                  <a:cubicBezTo>
                    <a:pt x="2146" y="1593"/>
                    <a:pt x="2165" y="1598"/>
                    <a:pt x="2169" y="1584"/>
                  </a:cubicBezTo>
                  <a:cubicBezTo>
                    <a:pt x="2154" y="1583"/>
                    <a:pt x="2148" y="1568"/>
                    <a:pt x="2133" y="1564"/>
                  </a:cubicBezTo>
                  <a:cubicBezTo>
                    <a:pt x="2143" y="1554"/>
                    <a:pt x="2148" y="1558"/>
                    <a:pt x="2169" y="1556"/>
                  </a:cubicBezTo>
                  <a:cubicBezTo>
                    <a:pt x="2176" y="1561"/>
                    <a:pt x="2170" y="1579"/>
                    <a:pt x="2177" y="1584"/>
                  </a:cubicBezTo>
                  <a:cubicBezTo>
                    <a:pt x="2187" y="1585"/>
                    <a:pt x="2194" y="1582"/>
                    <a:pt x="2197" y="1576"/>
                  </a:cubicBezTo>
                  <a:close/>
                  <a:moveTo>
                    <a:pt x="2177" y="1708"/>
                  </a:moveTo>
                  <a:cubicBezTo>
                    <a:pt x="2174" y="1690"/>
                    <a:pt x="2182" y="1684"/>
                    <a:pt x="2181" y="1668"/>
                  </a:cubicBezTo>
                  <a:cubicBezTo>
                    <a:pt x="2170" y="1665"/>
                    <a:pt x="2171" y="1674"/>
                    <a:pt x="2161" y="1672"/>
                  </a:cubicBezTo>
                  <a:cubicBezTo>
                    <a:pt x="2156" y="1683"/>
                    <a:pt x="2169" y="1696"/>
                    <a:pt x="2161" y="1696"/>
                  </a:cubicBezTo>
                  <a:cubicBezTo>
                    <a:pt x="2150" y="1695"/>
                    <a:pt x="2157" y="1676"/>
                    <a:pt x="2149" y="1672"/>
                  </a:cubicBezTo>
                  <a:cubicBezTo>
                    <a:pt x="2143" y="1678"/>
                    <a:pt x="2152" y="1692"/>
                    <a:pt x="2149" y="1708"/>
                  </a:cubicBezTo>
                  <a:cubicBezTo>
                    <a:pt x="2158" y="1708"/>
                    <a:pt x="2168" y="1708"/>
                    <a:pt x="2177" y="1708"/>
                  </a:cubicBezTo>
                  <a:close/>
                  <a:moveTo>
                    <a:pt x="2169" y="1740"/>
                  </a:moveTo>
                  <a:cubicBezTo>
                    <a:pt x="2169" y="1737"/>
                    <a:pt x="2169" y="1735"/>
                    <a:pt x="2169" y="1732"/>
                  </a:cubicBezTo>
                  <a:cubicBezTo>
                    <a:pt x="2156" y="1723"/>
                    <a:pt x="2162" y="1732"/>
                    <a:pt x="2157" y="1736"/>
                  </a:cubicBezTo>
                  <a:cubicBezTo>
                    <a:pt x="2155" y="1728"/>
                    <a:pt x="2149" y="1723"/>
                    <a:pt x="2145" y="1716"/>
                  </a:cubicBezTo>
                  <a:cubicBezTo>
                    <a:pt x="2134" y="1721"/>
                    <a:pt x="2121" y="1708"/>
                    <a:pt x="2121" y="1716"/>
                  </a:cubicBezTo>
                  <a:cubicBezTo>
                    <a:pt x="2133" y="1721"/>
                    <a:pt x="2142" y="1747"/>
                    <a:pt x="2125" y="1728"/>
                  </a:cubicBezTo>
                  <a:cubicBezTo>
                    <a:pt x="2121" y="1751"/>
                    <a:pt x="2155" y="1736"/>
                    <a:pt x="2169" y="1740"/>
                  </a:cubicBezTo>
                  <a:close/>
                  <a:moveTo>
                    <a:pt x="2173" y="1648"/>
                  </a:moveTo>
                  <a:cubicBezTo>
                    <a:pt x="2148" y="1652"/>
                    <a:pt x="2167" y="1635"/>
                    <a:pt x="2157" y="1628"/>
                  </a:cubicBezTo>
                  <a:cubicBezTo>
                    <a:pt x="2157" y="1631"/>
                    <a:pt x="2157" y="1633"/>
                    <a:pt x="2157" y="1636"/>
                  </a:cubicBezTo>
                  <a:cubicBezTo>
                    <a:pt x="2153" y="1636"/>
                    <a:pt x="2152" y="1633"/>
                    <a:pt x="2149" y="1632"/>
                  </a:cubicBezTo>
                  <a:cubicBezTo>
                    <a:pt x="2144" y="1649"/>
                    <a:pt x="2159" y="1646"/>
                    <a:pt x="2161" y="1656"/>
                  </a:cubicBezTo>
                  <a:cubicBezTo>
                    <a:pt x="2158" y="1662"/>
                    <a:pt x="2141" y="1655"/>
                    <a:pt x="2145" y="1668"/>
                  </a:cubicBezTo>
                  <a:cubicBezTo>
                    <a:pt x="2161" y="1667"/>
                    <a:pt x="2165" y="1664"/>
                    <a:pt x="2173" y="1648"/>
                  </a:cubicBezTo>
                  <a:close/>
                  <a:moveTo>
                    <a:pt x="2169" y="1624"/>
                  </a:moveTo>
                  <a:cubicBezTo>
                    <a:pt x="2168" y="1615"/>
                    <a:pt x="2165" y="1607"/>
                    <a:pt x="2157" y="1604"/>
                  </a:cubicBezTo>
                  <a:cubicBezTo>
                    <a:pt x="2159" y="1610"/>
                    <a:pt x="2152" y="1625"/>
                    <a:pt x="2161" y="1624"/>
                  </a:cubicBezTo>
                  <a:cubicBezTo>
                    <a:pt x="2162" y="1619"/>
                    <a:pt x="2165" y="1622"/>
                    <a:pt x="2169" y="1624"/>
                  </a:cubicBezTo>
                  <a:close/>
                  <a:moveTo>
                    <a:pt x="2105" y="1356"/>
                  </a:moveTo>
                  <a:cubicBezTo>
                    <a:pt x="2113" y="1351"/>
                    <a:pt x="2148" y="1351"/>
                    <a:pt x="2137" y="1340"/>
                  </a:cubicBezTo>
                  <a:cubicBezTo>
                    <a:pt x="2134" y="1342"/>
                    <a:pt x="2118" y="1343"/>
                    <a:pt x="2113" y="1340"/>
                  </a:cubicBezTo>
                  <a:cubicBezTo>
                    <a:pt x="2116" y="1351"/>
                    <a:pt x="2105" y="1348"/>
                    <a:pt x="2105" y="1356"/>
                  </a:cubicBezTo>
                  <a:close/>
                  <a:moveTo>
                    <a:pt x="2117" y="1600"/>
                  </a:moveTo>
                  <a:cubicBezTo>
                    <a:pt x="2119" y="1600"/>
                    <a:pt x="2122" y="1599"/>
                    <a:pt x="2121" y="1596"/>
                  </a:cubicBezTo>
                  <a:cubicBezTo>
                    <a:pt x="2107" y="1598"/>
                    <a:pt x="2111" y="1582"/>
                    <a:pt x="2097" y="1584"/>
                  </a:cubicBezTo>
                  <a:cubicBezTo>
                    <a:pt x="2101" y="1594"/>
                    <a:pt x="2110" y="1601"/>
                    <a:pt x="2117" y="1608"/>
                  </a:cubicBezTo>
                  <a:cubicBezTo>
                    <a:pt x="2117" y="1605"/>
                    <a:pt x="2117" y="1603"/>
                    <a:pt x="2117" y="1600"/>
                  </a:cubicBezTo>
                  <a:close/>
                  <a:moveTo>
                    <a:pt x="2081" y="1516"/>
                  </a:moveTo>
                  <a:cubicBezTo>
                    <a:pt x="2114" y="1509"/>
                    <a:pt x="2048" y="1517"/>
                    <a:pt x="2045" y="1508"/>
                  </a:cubicBezTo>
                  <a:cubicBezTo>
                    <a:pt x="2045" y="1506"/>
                    <a:pt x="2044" y="1503"/>
                    <a:pt x="2041" y="1504"/>
                  </a:cubicBezTo>
                  <a:cubicBezTo>
                    <a:pt x="2041" y="1526"/>
                    <a:pt x="2012" y="1498"/>
                    <a:pt x="2013" y="1516"/>
                  </a:cubicBezTo>
                  <a:cubicBezTo>
                    <a:pt x="2036" y="1516"/>
                    <a:pt x="2058" y="1516"/>
                    <a:pt x="2081" y="1516"/>
                  </a:cubicBezTo>
                  <a:close/>
                  <a:moveTo>
                    <a:pt x="2085" y="1428"/>
                  </a:moveTo>
                  <a:cubicBezTo>
                    <a:pt x="2070" y="1425"/>
                    <a:pt x="2076" y="1443"/>
                    <a:pt x="2065" y="1444"/>
                  </a:cubicBezTo>
                  <a:cubicBezTo>
                    <a:pt x="2062" y="1454"/>
                    <a:pt x="2083" y="1460"/>
                    <a:pt x="2069" y="1468"/>
                  </a:cubicBezTo>
                  <a:cubicBezTo>
                    <a:pt x="2070" y="1459"/>
                    <a:pt x="2066" y="1455"/>
                    <a:pt x="2057" y="1456"/>
                  </a:cubicBezTo>
                  <a:cubicBezTo>
                    <a:pt x="2058" y="1469"/>
                    <a:pt x="2073" y="1467"/>
                    <a:pt x="2069" y="1484"/>
                  </a:cubicBezTo>
                  <a:cubicBezTo>
                    <a:pt x="2060" y="1487"/>
                    <a:pt x="2056" y="1473"/>
                    <a:pt x="2057" y="1488"/>
                  </a:cubicBezTo>
                  <a:cubicBezTo>
                    <a:pt x="2057" y="1494"/>
                    <a:pt x="2076" y="1486"/>
                    <a:pt x="2081" y="1484"/>
                  </a:cubicBezTo>
                  <a:cubicBezTo>
                    <a:pt x="2076" y="1462"/>
                    <a:pt x="2077" y="1445"/>
                    <a:pt x="2085" y="1428"/>
                  </a:cubicBezTo>
                  <a:close/>
                  <a:moveTo>
                    <a:pt x="2073" y="1428"/>
                  </a:moveTo>
                  <a:cubicBezTo>
                    <a:pt x="2067" y="1428"/>
                    <a:pt x="2064" y="1426"/>
                    <a:pt x="2061" y="1424"/>
                  </a:cubicBezTo>
                  <a:cubicBezTo>
                    <a:pt x="2065" y="1439"/>
                    <a:pt x="2051" y="1435"/>
                    <a:pt x="2053" y="1448"/>
                  </a:cubicBezTo>
                  <a:cubicBezTo>
                    <a:pt x="2060" y="1448"/>
                    <a:pt x="2061" y="1445"/>
                    <a:pt x="2057" y="1440"/>
                  </a:cubicBezTo>
                  <a:cubicBezTo>
                    <a:pt x="2067" y="1441"/>
                    <a:pt x="2070" y="1434"/>
                    <a:pt x="2073" y="1428"/>
                  </a:cubicBezTo>
                  <a:close/>
                  <a:moveTo>
                    <a:pt x="2037" y="1444"/>
                  </a:moveTo>
                  <a:cubicBezTo>
                    <a:pt x="2031" y="1427"/>
                    <a:pt x="2059" y="1445"/>
                    <a:pt x="2053" y="1428"/>
                  </a:cubicBezTo>
                  <a:cubicBezTo>
                    <a:pt x="2046" y="1430"/>
                    <a:pt x="2029" y="1423"/>
                    <a:pt x="2029" y="1432"/>
                  </a:cubicBezTo>
                  <a:cubicBezTo>
                    <a:pt x="2036" y="1432"/>
                    <a:pt x="2031" y="1443"/>
                    <a:pt x="2037" y="1444"/>
                  </a:cubicBezTo>
                  <a:close/>
                  <a:moveTo>
                    <a:pt x="2045" y="1492"/>
                  </a:moveTo>
                  <a:cubicBezTo>
                    <a:pt x="2032" y="1494"/>
                    <a:pt x="2044" y="1472"/>
                    <a:pt x="2029" y="1476"/>
                  </a:cubicBezTo>
                  <a:cubicBezTo>
                    <a:pt x="2029" y="1481"/>
                    <a:pt x="2029" y="1487"/>
                    <a:pt x="2029" y="1492"/>
                  </a:cubicBezTo>
                  <a:cubicBezTo>
                    <a:pt x="2038" y="1487"/>
                    <a:pt x="2044" y="1502"/>
                    <a:pt x="2045" y="1492"/>
                  </a:cubicBezTo>
                  <a:close/>
                  <a:moveTo>
                    <a:pt x="2037" y="1468"/>
                  </a:moveTo>
                  <a:cubicBezTo>
                    <a:pt x="2037" y="1465"/>
                    <a:pt x="2037" y="1463"/>
                    <a:pt x="2037" y="1460"/>
                  </a:cubicBezTo>
                  <a:cubicBezTo>
                    <a:pt x="2017" y="1460"/>
                    <a:pt x="2017" y="1464"/>
                    <a:pt x="2001" y="1460"/>
                  </a:cubicBezTo>
                  <a:cubicBezTo>
                    <a:pt x="2002" y="1468"/>
                    <a:pt x="1996" y="1468"/>
                    <a:pt x="1993" y="1472"/>
                  </a:cubicBezTo>
                  <a:cubicBezTo>
                    <a:pt x="1999" y="1472"/>
                    <a:pt x="2002" y="1474"/>
                    <a:pt x="2005" y="1476"/>
                  </a:cubicBezTo>
                  <a:cubicBezTo>
                    <a:pt x="2010" y="1468"/>
                    <a:pt x="2027" y="1462"/>
                    <a:pt x="2033" y="1472"/>
                  </a:cubicBezTo>
                  <a:cubicBezTo>
                    <a:pt x="2033" y="1470"/>
                    <a:pt x="2034" y="1467"/>
                    <a:pt x="2037" y="1468"/>
                  </a:cubicBezTo>
                  <a:close/>
                  <a:moveTo>
                    <a:pt x="2021" y="1748"/>
                  </a:moveTo>
                  <a:cubicBezTo>
                    <a:pt x="2035" y="1731"/>
                    <a:pt x="1983" y="1729"/>
                    <a:pt x="2013" y="1716"/>
                  </a:cubicBezTo>
                  <a:cubicBezTo>
                    <a:pt x="2001" y="1713"/>
                    <a:pt x="1998" y="1720"/>
                    <a:pt x="1989" y="1720"/>
                  </a:cubicBezTo>
                  <a:cubicBezTo>
                    <a:pt x="1987" y="1713"/>
                    <a:pt x="1995" y="1710"/>
                    <a:pt x="1989" y="1708"/>
                  </a:cubicBezTo>
                  <a:cubicBezTo>
                    <a:pt x="1985" y="1714"/>
                    <a:pt x="1974" y="1710"/>
                    <a:pt x="1973" y="1708"/>
                  </a:cubicBezTo>
                  <a:cubicBezTo>
                    <a:pt x="1985" y="1703"/>
                    <a:pt x="1972" y="1692"/>
                    <a:pt x="1985" y="1700"/>
                  </a:cubicBezTo>
                  <a:cubicBezTo>
                    <a:pt x="1984" y="1694"/>
                    <a:pt x="1986" y="1685"/>
                    <a:pt x="1981" y="1684"/>
                  </a:cubicBezTo>
                  <a:cubicBezTo>
                    <a:pt x="1978" y="1701"/>
                    <a:pt x="1957" y="1682"/>
                    <a:pt x="1949" y="1688"/>
                  </a:cubicBezTo>
                  <a:cubicBezTo>
                    <a:pt x="1959" y="1691"/>
                    <a:pt x="1939" y="1715"/>
                    <a:pt x="1957" y="1716"/>
                  </a:cubicBezTo>
                  <a:cubicBezTo>
                    <a:pt x="1953" y="1703"/>
                    <a:pt x="1970" y="1711"/>
                    <a:pt x="1969" y="1700"/>
                  </a:cubicBezTo>
                  <a:cubicBezTo>
                    <a:pt x="1967" y="1700"/>
                    <a:pt x="1964" y="1697"/>
                    <a:pt x="1969" y="1696"/>
                  </a:cubicBezTo>
                  <a:cubicBezTo>
                    <a:pt x="1980" y="1700"/>
                    <a:pt x="1965" y="1710"/>
                    <a:pt x="1965" y="1716"/>
                  </a:cubicBezTo>
                  <a:cubicBezTo>
                    <a:pt x="1977" y="1713"/>
                    <a:pt x="1980" y="1720"/>
                    <a:pt x="1989" y="1720"/>
                  </a:cubicBezTo>
                  <a:cubicBezTo>
                    <a:pt x="1986" y="1731"/>
                    <a:pt x="1997" y="1728"/>
                    <a:pt x="1997" y="1736"/>
                  </a:cubicBezTo>
                  <a:cubicBezTo>
                    <a:pt x="1987" y="1726"/>
                    <a:pt x="1985" y="1744"/>
                    <a:pt x="1977" y="1748"/>
                  </a:cubicBezTo>
                  <a:cubicBezTo>
                    <a:pt x="1989" y="1748"/>
                    <a:pt x="2001" y="1748"/>
                    <a:pt x="2013" y="1748"/>
                  </a:cubicBezTo>
                  <a:cubicBezTo>
                    <a:pt x="2015" y="1741"/>
                    <a:pt x="2007" y="1738"/>
                    <a:pt x="2013" y="1736"/>
                  </a:cubicBezTo>
                  <a:cubicBezTo>
                    <a:pt x="2015" y="1741"/>
                    <a:pt x="2017" y="1745"/>
                    <a:pt x="2021" y="1748"/>
                  </a:cubicBezTo>
                  <a:close/>
                  <a:moveTo>
                    <a:pt x="2013" y="1220"/>
                  </a:moveTo>
                  <a:cubicBezTo>
                    <a:pt x="2013" y="1219"/>
                    <a:pt x="2013" y="1218"/>
                    <a:pt x="2013" y="1217"/>
                  </a:cubicBezTo>
                  <a:cubicBezTo>
                    <a:pt x="2012" y="1209"/>
                    <a:pt x="2017" y="1196"/>
                    <a:pt x="2009" y="1196"/>
                  </a:cubicBezTo>
                  <a:cubicBezTo>
                    <a:pt x="2007" y="1208"/>
                    <a:pt x="1987" y="1204"/>
                    <a:pt x="1985" y="1216"/>
                  </a:cubicBezTo>
                  <a:cubicBezTo>
                    <a:pt x="1992" y="1212"/>
                    <a:pt x="1998" y="1228"/>
                    <a:pt x="2001" y="1216"/>
                  </a:cubicBezTo>
                  <a:cubicBezTo>
                    <a:pt x="1991" y="1204"/>
                    <a:pt x="2009" y="1208"/>
                    <a:pt x="2013" y="1217"/>
                  </a:cubicBezTo>
                  <a:cubicBezTo>
                    <a:pt x="2013" y="1218"/>
                    <a:pt x="2013" y="1219"/>
                    <a:pt x="2013" y="1220"/>
                  </a:cubicBezTo>
                  <a:close/>
                  <a:moveTo>
                    <a:pt x="1985" y="1236"/>
                  </a:moveTo>
                  <a:cubicBezTo>
                    <a:pt x="1989" y="1236"/>
                    <a:pt x="2014" y="1245"/>
                    <a:pt x="2013" y="1232"/>
                  </a:cubicBezTo>
                  <a:cubicBezTo>
                    <a:pt x="2012" y="1226"/>
                    <a:pt x="1980" y="1223"/>
                    <a:pt x="1985" y="1236"/>
                  </a:cubicBezTo>
                  <a:close/>
                  <a:moveTo>
                    <a:pt x="1925" y="1508"/>
                  </a:moveTo>
                  <a:cubicBezTo>
                    <a:pt x="1929" y="1524"/>
                    <a:pt x="1961" y="1501"/>
                    <a:pt x="1981" y="1512"/>
                  </a:cubicBezTo>
                  <a:cubicBezTo>
                    <a:pt x="1969" y="1494"/>
                    <a:pt x="1928" y="1513"/>
                    <a:pt x="1917" y="1504"/>
                  </a:cubicBezTo>
                  <a:cubicBezTo>
                    <a:pt x="1917" y="1485"/>
                    <a:pt x="1917" y="1467"/>
                    <a:pt x="1917" y="1448"/>
                  </a:cubicBezTo>
                  <a:cubicBezTo>
                    <a:pt x="1897" y="1448"/>
                    <a:pt x="1877" y="1448"/>
                    <a:pt x="1857" y="1448"/>
                  </a:cubicBezTo>
                  <a:cubicBezTo>
                    <a:pt x="1855" y="1463"/>
                    <a:pt x="1865" y="1490"/>
                    <a:pt x="1845" y="1488"/>
                  </a:cubicBezTo>
                  <a:cubicBezTo>
                    <a:pt x="1840" y="1483"/>
                    <a:pt x="1838" y="1477"/>
                    <a:pt x="1825" y="1480"/>
                  </a:cubicBezTo>
                  <a:cubicBezTo>
                    <a:pt x="1823" y="1488"/>
                    <a:pt x="1836" y="1500"/>
                    <a:pt x="1837" y="1492"/>
                  </a:cubicBezTo>
                  <a:cubicBezTo>
                    <a:pt x="1825" y="1486"/>
                    <a:pt x="1855" y="1491"/>
                    <a:pt x="1857" y="1496"/>
                  </a:cubicBezTo>
                  <a:cubicBezTo>
                    <a:pt x="1861" y="1515"/>
                    <a:pt x="1848" y="1525"/>
                    <a:pt x="1861" y="1532"/>
                  </a:cubicBezTo>
                  <a:cubicBezTo>
                    <a:pt x="1865" y="1514"/>
                    <a:pt x="1867" y="1531"/>
                    <a:pt x="1869" y="1532"/>
                  </a:cubicBezTo>
                  <a:cubicBezTo>
                    <a:pt x="1875" y="1512"/>
                    <a:pt x="1919" y="1545"/>
                    <a:pt x="1893" y="1524"/>
                  </a:cubicBezTo>
                  <a:cubicBezTo>
                    <a:pt x="1911" y="1518"/>
                    <a:pt x="1905" y="1536"/>
                    <a:pt x="1921" y="1532"/>
                  </a:cubicBezTo>
                  <a:cubicBezTo>
                    <a:pt x="1925" y="1518"/>
                    <a:pt x="1911" y="1511"/>
                    <a:pt x="1925" y="1508"/>
                  </a:cubicBezTo>
                  <a:close/>
                  <a:moveTo>
                    <a:pt x="1949" y="1248"/>
                  </a:moveTo>
                  <a:cubicBezTo>
                    <a:pt x="1942" y="1255"/>
                    <a:pt x="1949" y="1262"/>
                    <a:pt x="1961" y="1260"/>
                  </a:cubicBezTo>
                  <a:cubicBezTo>
                    <a:pt x="1951" y="1238"/>
                    <a:pt x="1911" y="1204"/>
                    <a:pt x="1905" y="1204"/>
                  </a:cubicBezTo>
                  <a:cubicBezTo>
                    <a:pt x="1919" y="1218"/>
                    <a:pt x="1932" y="1233"/>
                    <a:pt x="1941" y="1252"/>
                  </a:cubicBezTo>
                  <a:cubicBezTo>
                    <a:pt x="1931" y="1246"/>
                    <a:pt x="1923" y="1242"/>
                    <a:pt x="1917" y="1244"/>
                  </a:cubicBezTo>
                  <a:cubicBezTo>
                    <a:pt x="1925" y="1245"/>
                    <a:pt x="1925" y="1255"/>
                    <a:pt x="1929" y="1260"/>
                  </a:cubicBezTo>
                  <a:cubicBezTo>
                    <a:pt x="1926" y="1261"/>
                    <a:pt x="1921" y="1260"/>
                    <a:pt x="1921" y="1264"/>
                  </a:cubicBezTo>
                  <a:cubicBezTo>
                    <a:pt x="1938" y="1265"/>
                    <a:pt x="1937" y="1259"/>
                    <a:pt x="1949" y="1248"/>
                  </a:cubicBezTo>
                  <a:close/>
                  <a:moveTo>
                    <a:pt x="1937" y="1332"/>
                  </a:moveTo>
                  <a:cubicBezTo>
                    <a:pt x="1925" y="1325"/>
                    <a:pt x="1940" y="1306"/>
                    <a:pt x="1925" y="1308"/>
                  </a:cubicBezTo>
                  <a:cubicBezTo>
                    <a:pt x="1925" y="1316"/>
                    <a:pt x="1925" y="1324"/>
                    <a:pt x="1925" y="1332"/>
                  </a:cubicBezTo>
                  <a:cubicBezTo>
                    <a:pt x="1920" y="1333"/>
                    <a:pt x="1914" y="1331"/>
                    <a:pt x="1913" y="1336"/>
                  </a:cubicBezTo>
                  <a:cubicBezTo>
                    <a:pt x="1920" y="1334"/>
                    <a:pt x="1937" y="1341"/>
                    <a:pt x="1937" y="1332"/>
                  </a:cubicBezTo>
                  <a:close/>
                  <a:moveTo>
                    <a:pt x="1929" y="1552"/>
                  </a:moveTo>
                  <a:cubicBezTo>
                    <a:pt x="1931" y="1548"/>
                    <a:pt x="1934" y="1542"/>
                    <a:pt x="1929" y="1548"/>
                  </a:cubicBezTo>
                  <a:cubicBezTo>
                    <a:pt x="1913" y="1548"/>
                    <a:pt x="1897" y="1548"/>
                    <a:pt x="1881" y="1548"/>
                  </a:cubicBezTo>
                  <a:cubicBezTo>
                    <a:pt x="1889" y="1557"/>
                    <a:pt x="1914" y="1549"/>
                    <a:pt x="1929" y="1552"/>
                  </a:cubicBezTo>
                  <a:close/>
                  <a:moveTo>
                    <a:pt x="1897" y="1732"/>
                  </a:moveTo>
                  <a:cubicBezTo>
                    <a:pt x="1910" y="1730"/>
                    <a:pt x="1929" y="1713"/>
                    <a:pt x="1917" y="1700"/>
                  </a:cubicBezTo>
                  <a:cubicBezTo>
                    <a:pt x="1911" y="1713"/>
                    <a:pt x="1910" y="1716"/>
                    <a:pt x="1893" y="1720"/>
                  </a:cubicBezTo>
                  <a:cubicBezTo>
                    <a:pt x="1893" y="1726"/>
                    <a:pt x="1895" y="1729"/>
                    <a:pt x="1897" y="1732"/>
                  </a:cubicBezTo>
                  <a:close/>
                  <a:moveTo>
                    <a:pt x="1869" y="1432"/>
                  </a:moveTo>
                  <a:cubicBezTo>
                    <a:pt x="1875" y="1436"/>
                    <a:pt x="1917" y="1440"/>
                    <a:pt x="1909" y="1432"/>
                  </a:cubicBezTo>
                  <a:cubicBezTo>
                    <a:pt x="1881" y="1432"/>
                    <a:pt x="1893" y="1416"/>
                    <a:pt x="1889" y="1392"/>
                  </a:cubicBezTo>
                  <a:cubicBezTo>
                    <a:pt x="1882" y="1392"/>
                    <a:pt x="1876" y="1392"/>
                    <a:pt x="1869" y="1392"/>
                  </a:cubicBezTo>
                  <a:cubicBezTo>
                    <a:pt x="1866" y="1411"/>
                    <a:pt x="1874" y="1420"/>
                    <a:pt x="1869" y="1432"/>
                  </a:cubicBezTo>
                  <a:close/>
                  <a:moveTo>
                    <a:pt x="1857" y="1748"/>
                  </a:moveTo>
                  <a:cubicBezTo>
                    <a:pt x="1859" y="1737"/>
                    <a:pt x="1884" y="1730"/>
                    <a:pt x="1873" y="1720"/>
                  </a:cubicBezTo>
                  <a:cubicBezTo>
                    <a:pt x="1871" y="1730"/>
                    <a:pt x="1845" y="1737"/>
                    <a:pt x="1857" y="1748"/>
                  </a:cubicBezTo>
                  <a:close/>
                  <a:moveTo>
                    <a:pt x="1785" y="1136"/>
                  </a:moveTo>
                  <a:cubicBezTo>
                    <a:pt x="1799" y="1143"/>
                    <a:pt x="1804" y="1135"/>
                    <a:pt x="1821" y="1136"/>
                  </a:cubicBezTo>
                  <a:cubicBezTo>
                    <a:pt x="1818" y="1107"/>
                    <a:pt x="1813" y="1080"/>
                    <a:pt x="1785" y="1076"/>
                  </a:cubicBezTo>
                  <a:cubicBezTo>
                    <a:pt x="1776" y="1094"/>
                    <a:pt x="1789" y="1111"/>
                    <a:pt x="1785" y="1136"/>
                  </a:cubicBezTo>
                  <a:close/>
                  <a:moveTo>
                    <a:pt x="1785" y="1140"/>
                  </a:moveTo>
                  <a:cubicBezTo>
                    <a:pt x="1770" y="1143"/>
                    <a:pt x="1745" y="1135"/>
                    <a:pt x="1737" y="1144"/>
                  </a:cubicBezTo>
                  <a:cubicBezTo>
                    <a:pt x="1752" y="1141"/>
                    <a:pt x="1777" y="1149"/>
                    <a:pt x="1785" y="1140"/>
                  </a:cubicBezTo>
                  <a:close/>
                  <a:moveTo>
                    <a:pt x="1741" y="1124"/>
                  </a:moveTo>
                  <a:cubicBezTo>
                    <a:pt x="1747" y="1119"/>
                    <a:pt x="1745" y="1107"/>
                    <a:pt x="1745" y="1096"/>
                  </a:cubicBezTo>
                  <a:cubicBezTo>
                    <a:pt x="1728" y="1101"/>
                    <a:pt x="1732" y="1085"/>
                    <a:pt x="1725" y="1080"/>
                  </a:cubicBezTo>
                  <a:cubicBezTo>
                    <a:pt x="1725" y="1093"/>
                    <a:pt x="1718" y="1100"/>
                    <a:pt x="1721" y="1116"/>
                  </a:cubicBezTo>
                  <a:cubicBezTo>
                    <a:pt x="1735" y="1117"/>
                    <a:pt x="1721" y="1099"/>
                    <a:pt x="1741" y="1100"/>
                  </a:cubicBezTo>
                  <a:cubicBezTo>
                    <a:pt x="1747" y="1111"/>
                    <a:pt x="1730" y="1120"/>
                    <a:pt x="1741" y="1124"/>
                  </a:cubicBezTo>
                  <a:close/>
                  <a:moveTo>
                    <a:pt x="1677" y="1128"/>
                  </a:moveTo>
                  <a:cubicBezTo>
                    <a:pt x="1686" y="1138"/>
                    <a:pt x="1784" y="1130"/>
                    <a:pt x="1733" y="1128"/>
                  </a:cubicBezTo>
                  <a:cubicBezTo>
                    <a:pt x="1726" y="1122"/>
                    <a:pt x="1711" y="1124"/>
                    <a:pt x="1705" y="1116"/>
                  </a:cubicBezTo>
                  <a:cubicBezTo>
                    <a:pt x="1700" y="1096"/>
                    <a:pt x="1711" y="1085"/>
                    <a:pt x="1697" y="1076"/>
                  </a:cubicBezTo>
                  <a:cubicBezTo>
                    <a:pt x="1695" y="1092"/>
                    <a:pt x="1700" y="1120"/>
                    <a:pt x="1697" y="1124"/>
                  </a:cubicBezTo>
                  <a:cubicBezTo>
                    <a:pt x="1687" y="1128"/>
                    <a:pt x="1676" y="1110"/>
                    <a:pt x="1677" y="1128"/>
                  </a:cubicBezTo>
                  <a:close/>
                  <a:moveTo>
                    <a:pt x="1713" y="1020"/>
                  </a:moveTo>
                  <a:cubicBezTo>
                    <a:pt x="1693" y="1020"/>
                    <a:pt x="1671" y="1022"/>
                    <a:pt x="1657" y="1016"/>
                  </a:cubicBezTo>
                  <a:cubicBezTo>
                    <a:pt x="1654" y="1021"/>
                    <a:pt x="1652" y="1027"/>
                    <a:pt x="1653" y="1036"/>
                  </a:cubicBezTo>
                  <a:cubicBezTo>
                    <a:pt x="1663" y="1036"/>
                    <a:pt x="1666" y="1044"/>
                    <a:pt x="1669" y="1032"/>
                  </a:cubicBezTo>
                  <a:cubicBezTo>
                    <a:pt x="1663" y="1032"/>
                    <a:pt x="1655" y="1033"/>
                    <a:pt x="1657" y="1024"/>
                  </a:cubicBezTo>
                  <a:cubicBezTo>
                    <a:pt x="1679" y="1022"/>
                    <a:pt x="1679" y="1042"/>
                    <a:pt x="1693" y="1048"/>
                  </a:cubicBezTo>
                  <a:cubicBezTo>
                    <a:pt x="1678" y="1052"/>
                    <a:pt x="1699" y="1066"/>
                    <a:pt x="1701" y="1072"/>
                  </a:cubicBezTo>
                  <a:cubicBezTo>
                    <a:pt x="1696" y="1046"/>
                    <a:pt x="1711" y="1039"/>
                    <a:pt x="1713" y="1020"/>
                  </a:cubicBezTo>
                  <a:close/>
                  <a:moveTo>
                    <a:pt x="1709" y="1708"/>
                  </a:moveTo>
                  <a:cubicBezTo>
                    <a:pt x="1701" y="1698"/>
                    <a:pt x="1715" y="1668"/>
                    <a:pt x="1701" y="1684"/>
                  </a:cubicBezTo>
                  <a:cubicBezTo>
                    <a:pt x="1701" y="1679"/>
                    <a:pt x="1694" y="1680"/>
                    <a:pt x="1693" y="1676"/>
                  </a:cubicBezTo>
                  <a:cubicBezTo>
                    <a:pt x="1694" y="1668"/>
                    <a:pt x="1708" y="1672"/>
                    <a:pt x="1709" y="1664"/>
                  </a:cubicBezTo>
                  <a:cubicBezTo>
                    <a:pt x="1699" y="1659"/>
                    <a:pt x="1689" y="1662"/>
                    <a:pt x="1681" y="1664"/>
                  </a:cubicBezTo>
                  <a:cubicBezTo>
                    <a:pt x="1684" y="1677"/>
                    <a:pt x="1676" y="1701"/>
                    <a:pt x="1685" y="1708"/>
                  </a:cubicBezTo>
                  <a:cubicBezTo>
                    <a:pt x="1686" y="1700"/>
                    <a:pt x="1693" y="1697"/>
                    <a:pt x="1697" y="1692"/>
                  </a:cubicBezTo>
                  <a:cubicBezTo>
                    <a:pt x="1691" y="1692"/>
                    <a:pt x="1683" y="1693"/>
                    <a:pt x="1685" y="1684"/>
                  </a:cubicBezTo>
                  <a:cubicBezTo>
                    <a:pt x="1706" y="1679"/>
                    <a:pt x="1695" y="1706"/>
                    <a:pt x="1709" y="1708"/>
                  </a:cubicBezTo>
                  <a:close/>
                  <a:moveTo>
                    <a:pt x="1681" y="1600"/>
                  </a:moveTo>
                  <a:cubicBezTo>
                    <a:pt x="1681" y="1597"/>
                    <a:pt x="1681" y="1595"/>
                    <a:pt x="1681" y="1592"/>
                  </a:cubicBezTo>
                  <a:cubicBezTo>
                    <a:pt x="1677" y="1592"/>
                    <a:pt x="1676" y="1589"/>
                    <a:pt x="1673" y="1588"/>
                  </a:cubicBezTo>
                  <a:cubicBezTo>
                    <a:pt x="1669" y="1590"/>
                    <a:pt x="1658" y="1604"/>
                    <a:pt x="1669" y="1608"/>
                  </a:cubicBezTo>
                  <a:cubicBezTo>
                    <a:pt x="1668" y="1601"/>
                    <a:pt x="1673" y="1599"/>
                    <a:pt x="1681" y="1600"/>
                  </a:cubicBezTo>
                  <a:close/>
                  <a:moveTo>
                    <a:pt x="1641" y="1344"/>
                  </a:moveTo>
                  <a:cubicBezTo>
                    <a:pt x="1646" y="1326"/>
                    <a:pt x="1625" y="1333"/>
                    <a:pt x="1621" y="1324"/>
                  </a:cubicBezTo>
                  <a:cubicBezTo>
                    <a:pt x="1621" y="1319"/>
                    <a:pt x="1622" y="1315"/>
                    <a:pt x="1629" y="1316"/>
                  </a:cubicBezTo>
                  <a:cubicBezTo>
                    <a:pt x="1628" y="1321"/>
                    <a:pt x="1623" y="1324"/>
                    <a:pt x="1633" y="1324"/>
                  </a:cubicBezTo>
                  <a:cubicBezTo>
                    <a:pt x="1636" y="1324"/>
                    <a:pt x="1638" y="1324"/>
                    <a:pt x="1641" y="1324"/>
                  </a:cubicBezTo>
                  <a:cubicBezTo>
                    <a:pt x="1641" y="1317"/>
                    <a:pt x="1641" y="1311"/>
                    <a:pt x="1641" y="1304"/>
                  </a:cubicBezTo>
                  <a:cubicBezTo>
                    <a:pt x="1620" y="1301"/>
                    <a:pt x="1605" y="1309"/>
                    <a:pt x="1593" y="1304"/>
                  </a:cubicBezTo>
                  <a:cubicBezTo>
                    <a:pt x="1593" y="1320"/>
                    <a:pt x="1593" y="1336"/>
                    <a:pt x="1593" y="1352"/>
                  </a:cubicBezTo>
                  <a:cubicBezTo>
                    <a:pt x="1611" y="1350"/>
                    <a:pt x="1609" y="1340"/>
                    <a:pt x="1613" y="1332"/>
                  </a:cubicBezTo>
                  <a:cubicBezTo>
                    <a:pt x="1612" y="1349"/>
                    <a:pt x="1626" y="1335"/>
                    <a:pt x="1633" y="1336"/>
                  </a:cubicBezTo>
                  <a:cubicBezTo>
                    <a:pt x="1633" y="1341"/>
                    <a:pt x="1634" y="1345"/>
                    <a:pt x="1641" y="1344"/>
                  </a:cubicBezTo>
                  <a:close/>
                  <a:moveTo>
                    <a:pt x="1637" y="1700"/>
                  </a:moveTo>
                  <a:cubicBezTo>
                    <a:pt x="1641" y="1689"/>
                    <a:pt x="1651" y="1677"/>
                    <a:pt x="1633" y="1672"/>
                  </a:cubicBezTo>
                  <a:cubicBezTo>
                    <a:pt x="1628" y="1685"/>
                    <a:pt x="1639" y="1682"/>
                    <a:pt x="1641" y="1688"/>
                  </a:cubicBezTo>
                  <a:cubicBezTo>
                    <a:pt x="1636" y="1689"/>
                    <a:pt x="1630" y="1687"/>
                    <a:pt x="1629" y="1692"/>
                  </a:cubicBezTo>
                  <a:cubicBezTo>
                    <a:pt x="1634" y="1692"/>
                    <a:pt x="1633" y="1699"/>
                    <a:pt x="1637" y="1700"/>
                  </a:cubicBezTo>
                  <a:close/>
                  <a:moveTo>
                    <a:pt x="1629" y="1716"/>
                  </a:moveTo>
                  <a:cubicBezTo>
                    <a:pt x="1634" y="1704"/>
                    <a:pt x="1618" y="1693"/>
                    <a:pt x="1613" y="1704"/>
                  </a:cubicBezTo>
                  <a:cubicBezTo>
                    <a:pt x="1620" y="1706"/>
                    <a:pt x="1612" y="1709"/>
                    <a:pt x="1613" y="1716"/>
                  </a:cubicBezTo>
                  <a:cubicBezTo>
                    <a:pt x="1618" y="1716"/>
                    <a:pt x="1624" y="1716"/>
                    <a:pt x="1629" y="1716"/>
                  </a:cubicBezTo>
                  <a:close/>
                  <a:moveTo>
                    <a:pt x="1573" y="1144"/>
                  </a:moveTo>
                  <a:cubicBezTo>
                    <a:pt x="1588" y="1144"/>
                    <a:pt x="1625" y="1146"/>
                    <a:pt x="1617" y="1136"/>
                  </a:cubicBezTo>
                  <a:cubicBezTo>
                    <a:pt x="1606" y="1144"/>
                    <a:pt x="1584" y="1137"/>
                    <a:pt x="1573" y="1132"/>
                  </a:cubicBezTo>
                  <a:cubicBezTo>
                    <a:pt x="1581" y="1090"/>
                    <a:pt x="1572" y="1042"/>
                    <a:pt x="1569" y="1004"/>
                  </a:cubicBezTo>
                  <a:cubicBezTo>
                    <a:pt x="1564" y="1004"/>
                    <a:pt x="1558" y="1004"/>
                    <a:pt x="1553" y="1004"/>
                  </a:cubicBezTo>
                  <a:cubicBezTo>
                    <a:pt x="1555" y="1035"/>
                    <a:pt x="1545" y="1131"/>
                    <a:pt x="1561" y="1172"/>
                  </a:cubicBezTo>
                  <a:cubicBezTo>
                    <a:pt x="1566" y="1158"/>
                    <a:pt x="1552" y="1144"/>
                    <a:pt x="1561" y="1140"/>
                  </a:cubicBezTo>
                  <a:cubicBezTo>
                    <a:pt x="1568" y="1150"/>
                    <a:pt x="1568" y="1186"/>
                    <a:pt x="1561" y="1196"/>
                  </a:cubicBezTo>
                  <a:cubicBezTo>
                    <a:pt x="1551" y="1191"/>
                    <a:pt x="1568" y="1184"/>
                    <a:pt x="1557" y="1180"/>
                  </a:cubicBezTo>
                  <a:cubicBezTo>
                    <a:pt x="1552" y="1185"/>
                    <a:pt x="1552" y="1194"/>
                    <a:pt x="1553" y="1204"/>
                  </a:cubicBezTo>
                  <a:cubicBezTo>
                    <a:pt x="1563" y="1203"/>
                    <a:pt x="1572" y="1203"/>
                    <a:pt x="1573" y="1212"/>
                  </a:cubicBezTo>
                  <a:cubicBezTo>
                    <a:pt x="1572" y="1217"/>
                    <a:pt x="1565" y="1237"/>
                    <a:pt x="1577" y="1244"/>
                  </a:cubicBezTo>
                  <a:cubicBezTo>
                    <a:pt x="1586" y="1237"/>
                    <a:pt x="1582" y="1223"/>
                    <a:pt x="1573" y="1212"/>
                  </a:cubicBezTo>
                  <a:cubicBezTo>
                    <a:pt x="1582" y="1211"/>
                    <a:pt x="1576" y="1177"/>
                    <a:pt x="1569" y="1180"/>
                  </a:cubicBezTo>
                  <a:cubicBezTo>
                    <a:pt x="1567" y="1152"/>
                    <a:pt x="1593" y="1161"/>
                    <a:pt x="1601" y="1152"/>
                  </a:cubicBezTo>
                  <a:cubicBezTo>
                    <a:pt x="1590" y="1151"/>
                    <a:pt x="1574" y="1155"/>
                    <a:pt x="1573" y="1144"/>
                  </a:cubicBezTo>
                  <a:close/>
                  <a:moveTo>
                    <a:pt x="1594" y="1248"/>
                  </a:moveTo>
                  <a:cubicBezTo>
                    <a:pt x="1611" y="1252"/>
                    <a:pt x="1604" y="1225"/>
                    <a:pt x="1605" y="1204"/>
                  </a:cubicBezTo>
                  <a:cubicBezTo>
                    <a:pt x="1599" y="1206"/>
                    <a:pt x="1584" y="1199"/>
                    <a:pt x="1585" y="1208"/>
                  </a:cubicBezTo>
                  <a:cubicBezTo>
                    <a:pt x="1591" y="1217"/>
                    <a:pt x="1585" y="1244"/>
                    <a:pt x="1589" y="1260"/>
                  </a:cubicBezTo>
                  <a:cubicBezTo>
                    <a:pt x="1601" y="1258"/>
                    <a:pt x="1604" y="1251"/>
                    <a:pt x="1594" y="1248"/>
                  </a:cubicBezTo>
                  <a:close/>
                  <a:moveTo>
                    <a:pt x="1553" y="1588"/>
                  </a:moveTo>
                  <a:cubicBezTo>
                    <a:pt x="1550" y="1569"/>
                    <a:pt x="1558" y="1540"/>
                    <a:pt x="1549" y="1528"/>
                  </a:cubicBezTo>
                  <a:cubicBezTo>
                    <a:pt x="1548" y="1542"/>
                    <a:pt x="1545" y="1567"/>
                    <a:pt x="1553" y="1588"/>
                  </a:cubicBezTo>
                  <a:close/>
                  <a:moveTo>
                    <a:pt x="1529" y="1728"/>
                  </a:moveTo>
                  <a:cubicBezTo>
                    <a:pt x="1519" y="1718"/>
                    <a:pt x="1538" y="1705"/>
                    <a:pt x="1521" y="1704"/>
                  </a:cubicBezTo>
                  <a:cubicBezTo>
                    <a:pt x="1520" y="1712"/>
                    <a:pt x="1509" y="1733"/>
                    <a:pt x="1529" y="1728"/>
                  </a:cubicBezTo>
                  <a:close/>
                  <a:moveTo>
                    <a:pt x="1513" y="1696"/>
                  </a:moveTo>
                  <a:cubicBezTo>
                    <a:pt x="1496" y="1699"/>
                    <a:pt x="1466" y="1689"/>
                    <a:pt x="1461" y="1704"/>
                  </a:cubicBezTo>
                  <a:cubicBezTo>
                    <a:pt x="1478" y="1697"/>
                    <a:pt x="1485" y="1704"/>
                    <a:pt x="1501" y="1700"/>
                  </a:cubicBezTo>
                  <a:cubicBezTo>
                    <a:pt x="1501" y="1707"/>
                    <a:pt x="1499" y="1736"/>
                    <a:pt x="1505" y="1724"/>
                  </a:cubicBezTo>
                  <a:cubicBezTo>
                    <a:pt x="1502" y="1709"/>
                    <a:pt x="1508" y="1703"/>
                    <a:pt x="1513" y="1696"/>
                  </a:cubicBezTo>
                  <a:close/>
                  <a:moveTo>
                    <a:pt x="1453" y="1732"/>
                  </a:moveTo>
                  <a:cubicBezTo>
                    <a:pt x="1453" y="1721"/>
                    <a:pt x="1455" y="1708"/>
                    <a:pt x="1445" y="1708"/>
                  </a:cubicBezTo>
                  <a:cubicBezTo>
                    <a:pt x="1447" y="1716"/>
                    <a:pt x="1439" y="1736"/>
                    <a:pt x="1453" y="1732"/>
                  </a:cubicBezTo>
                  <a:close/>
                  <a:moveTo>
                    <a:pt x="1101" y="1104"/>
                  </a:moveTo>
                  <a:cubicBezTo>
                    <a:pt x="1065" y="1101"/>
                    <a:pt x="1061" y="1130"/>
                    <a:pt x="1061" y="1164"/>
                  </a:cubicBezTo>
                  <a:cubicBezTo>
                    <a:pt x="1077" y="1167"/>
                    <a:pt x="1082" y="1158"/>
                    <a:pt x="1097" y="1160"/>
                  </a:cubicBezTo>
                  <a:cubicBezTo>
                    <a:pt x="1095" y="1138"/>
                    <a:pt x="1099" y="1122"/>
                    <a:pt x="1101" y="1104"/>
                  </a:cubicBezTo>
                  <a:close/>
                  <a:moveTo>
                    <a:pt x="1025" y="1740"/>
                  </a:moveTo>
                  <a:cubicBezTo>
                    <a:pt x="1026" y="1734"/>
                    <a:pt x="1040" y="1713"/>
                    <a:pt x="1025" y="1716"/>
                  </a:cubicBezTo>
                  <a:cubicBezTo>
                    <a:pt x="1026" y="1723"/>
                    <a:pt x="1014" y="1736"/>
                    <a:pt x="1025" y="1740"/>
                  </a:cubicBezTo>
                  <a:close/>
                  <a:moveTo>
                    <a:pt x="521" y="1732"/>
                  </a:moveTo>
                  <a:cubicBezTo>
                    <a:pt x="528" y="1730"/>
                    <a:pt x="538" y="1730"/>
                    <a:pt x="541" y="1724"/>
                  </a:cubicBezTo>
                  <a:cubicBezTo>
                    <a:pt x="519" y="1708"/>
                    <a:pt x="502" y="1664"/>
                    <a:pt x="473" y="1668"/>
                  </a:cubicBezTo>
                  <a:cubicBezTo>
                    <a:pt x="482" y="1677"/>
                    <a:pt x="493" y="1696"/>
                    <a:pt x="493" y="1680"/>
                  </a:cubicBezTo>
                  <a:cubicBezTo>
                    <a:pt x="496" y="1687"/>
                    <a:pt x="493" y="1707"/>
                    <a:pt x="504" y="1694"/>
                  </a:cubicBezTo>
                  <a:cubicBezTo>
                    <a:pt x="495" y="1707"/>
                    <a:pt x="514" y="1723"/>
                    <a:pt x="509" y="1728"/>
                  </a:cubicBezTo>
                  <a:cubicBezTo>
                    <a:pt x="497" y="1727"/>
                    <a:pt x="503" y="1707"/>
                    <a:pt x="493" y="1704"/>
                  </a:cubicBezTo>
                  <a:cubicBezTo>
                    <a:pt x="486" y="1718"/>
                    <a:pt x="496" y="1730"/>
                    <a:pt x="513" y="1732"/>
                  </a:cubicBezTo>
                  <a:cubicBezTo>
                    <a:pt x="523" y="1727"/>
                    <a:pt x="515" y="1724"/>
                    <a:pt x="521" y="1720"/>
                  </a:cubicBezTo>
                  <a:cubicBezTo>
                    <a:pt x="523" y="1726"/>
                    <a:pt x="526" y="1727"/>
                    <a:pt x="521" y="1732"/>
                  </a:cubicBezTo>
                  <a:close/>
                  <a:moveTo>
                    <a:pt x="485" y="1700"/>
                  </a:moveTo>
                  <a:cubicBezTo>
                    <a:pt x="491" y="1692"/>
                    <a:pt x="469" y="1661"/>
                    <a:pt x="461" y="1668"/>
                  </a:cubicBezTo>
                  <a:cubicBezTo>
                    <a:pt x="473" y="1674"/>
                    <a:pt x="475" y="1691"/>
                    <a:pt x="485" y="1700"/>
                  </a:cubicBezTo>
                  <a:close/>
                  <a:moveTo>
                    <a:pt x="457" y="1680"/>
                  </a:moveTo>
                  <a:cubicBezTo>
                    <a:pt x="469" y="1681"/>
                    <a:pt x="469" y="1716"/>
                    <a:pt x="481" y="1704"/>
                  </a:cubicBezTo>
                  <a:cubicBezTo>
                    <a:pt x="470" y="1702"/>
                    <a:pt x="469" y="1668"/>
                    <a:pt x="457" y="1680"/>
                  </a:cubicBezTo>
                  <a:close/>
                  <a:moveTo>
                    <a:pt x="397" y="1548"/>
                  </a:moveTo>
                  <a:cubicBezTo>
                    <a:pt x="396" y="1538"/>
                    <a:pt x="400" y="1502"/>
                    <a:pt x="393" y="1512"/>
                  </a:cubicBezTo>
                  <a:cubicBezTo>
                    <a:pt x="394" y="1522"/>
                    <a:pt x="390" y="1558"/>
                    <a:pt x="397" y="1548"/>
                  </a:cubicBezTo>
                  <a:close/>
                  <a:moveTo>
                    <a:pt x="301" y="1700"/>
                  </a:moveTo>
                  <a:cubicBezTo>
                    <a:pt x="297" y="1739"/>
                    <a:pt x="334" y="1746"/>
                    <a:pt x="353" y="1740"/>
                  </a:cubicBezTo>
                  <a:cubicBezTo>
                    <a:pt x="323" y="1735"/>
                    <a:pt x="317" y="1707"/>
                    <a:pt x="301" y="1688"/>
                  </a:cubicBezTo>
                  <a:cubicBezTo>
                    <a:pt x="283" y="1693"/>
                    <a:pt x="296" y="1690"/>
                    <a:pt x="289" y="1680"/>
                  </a:cubicBezTo>
                  <a:cubicBezTo>
                    <a:pt x="284" y="1676"/>
                    <a:pt x="274" y="1676"/>
                    <a:pt x="269" y="1672"/>
                  </a:cubicBezTo>
                  <a:cubicBezTo>
                    <a:pt x="279" y="1685"/>
                    <a:pt x="285" y="1700"/>
                    <a:pt x="301" y="1700"/>
                  </a:cubicBezTo>
                  <a:close/>
                  <a:moveTo>
                    <a:pt x="289" y="1720"/>
                  </a:moveTo>
                  <a:cubicBezTo>
                    <a:pt x="290" y="1738"/>
                    <a:pt x="305" y="1741"/>
                    <a:pt x="317" y="1748"/>
                  </a:cubicBezTo>
                  <a:cubicBezTo>
                    <a:pt x="310" y="1736"/>
                    <a:pt x="301" y="1727"/>
                    <a:pt x="289" y="1720"/>
                  </a:cubicBezTo>
                  <a:close/>
                  <a:moveTo>
                    <a:pt x="289" y="1716"/>
                  </a:moveTo>
                  <a:cubicBezTo>
                    <a:pt x="288" y="1700"/>
                    <a:pt x="279" y="1691"/>
                    <a:pt x="269" y="1684"/>
                  </a:cubicBezTo>
                  <a:cubicBezTo>
                    <a:pt x="274" y="1696"/>
                    <a:pt x="275" y="1713"/>
                    <a:pt x="289" y="1716"/>
                  </a:cubicBezTo>
                  <a:close/>
                  <a:moveTo>
                    <a:pt x="53" y="1696"/>
                  </a:moveTo>
                  <a:cubicBezTo>
                    <a:pt x="66" y="1698"/>
                    <a:pt x="65" y="1735"/>
                    <a:pt x="81" y="1720"/>
                  </a:cubicBezTo>
                  <a:cubicBezTo>
                    <a:pt x="69" y="1717"/>
                    <a:pt x="67" y="1683"/>
                    <a:pt x="53" y="1696"/>
                  </a:cubicBezTo>
                  <a:close/>
                  <a:moveTo>
                    <a:pt x="33" y="1684"/>
                  </a:moveTo>
                  <a:cubicBezTo>
                    <a:pt x="45" y="1697"/>
                    <a:pt x="48" y="1720"/>
                    <a:pt x="65" y="1728"/>
                  </a:cubicBezTo>
                  <a:cubicBezTo>
                    <a:pt x="65" y="1707"/>
                    <a:pt x="31" y="1680"/>
                    <a:pt x="33" y="1684"/>
                  </a:cubicBezTo>
                  <a:close/>
                </a:path>
              </a:pathLst>
            </a:custGeom>
            <a:gradFill rotWithShape="1">
              <a:gsLst>
                <a:gs pos="0">
                  <a:schemeClr val="bg1"/>
                </a:gs>
                <a:gs pos="100000">
                  <a:srgbClr val="F8F8F8">
                    <a:alpha val="16000"/>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6161" name="Freeform 17"/>
            <p:cNvSpPr>
              <a:spLocks noEditPoints="1"/>
            </p:cNvSpPr>
            <p:nvPr/>
          </p:nvSpPr>
          <p:spPr bwMode="auto">
            <a:xfrm>
              <a:off x="2600" y="1170"/>
              <a:ext cx="702" cy="1480"/>
            </a:xfrm>
            <a:custGeom>
              <a:avLst/>
              <a:gdLst>
                <a:gd name="T0" fmla="*/ 6 w 846"/>
                <a:gd name="T1" fmla="*/ 1773 h 1773"/>
                <a:gd name="T2" fmla="*/ 22 w 846"/>
                <a:gd name="T3" fmla="*/ 1469 h 1773"/>
                <a:gd name="T4" fmla="*/ 26 w 846"/>
                <a:gd name="T5" fmla="*/ 1229 h 1773"/>
                <a:gd name="T6" fmla="*/ 146 w 846"/>
                <a:gd name="T7" fmla="*/ 609 h 1773"/>
                <a:gd name="T8" fmla="*/ 262 w 846"/>
                <a:gd name="T9" fmla="*/ 965 h 1773"/>
                <a:gd name="T10" fmla="*/ 266 w 846"/>
                <a:gd name="T11" fmla="*/ 1129 h 1773"/>
                <a:gd name="T12" fmla="*/ 262 w 846"/>
                <a:gd name="T13" fmla="*/ 1309 h 1773"/>
                <a:gd name="T14" fmla="*/ 262 w 846"/>
                <a:gd name="T15" fmla="*/ 1397 h 1773"/>
                <a:gd name="T16" fmla="*/ 222 w 846"/>
                <a:gd name="T17" fmla="*/ 1517 h 1773"/>
                <a:gd name="T18" fmla="*/ 270 w 846"/>
                <a:gd name="T19" fmla="*/ 1589 h 1773"/>
                <a:gd name="T20" fmla="*/ 258 w 846"/>
                <a:gd name="T21" fmla="*/ 1605 h 1773"/>
                <a:gd name="T22" fmla="*/ 298 w 846"/>
                <a:gd name="T23" fmla="*/ 1649 h 1773"/>
                <a:gd name="T24" fmla="*/ 406 w 846"/>
                <a:gd name="T25" fmla="*/ 1697 h 1773"/>
                <a:gd name="T26" fmla="*/ 430 w 846"/>
                <a:gd name="T27" fmla="*/ 1693 h 1773"/>
                <a:gd name="T28" fmla="*/ 442 w 846"/>
                <a:gd name="T29" fmla="*/ 1693 h 1773"/>
                <a:gd name="T30" fmla="*/ 538 w 846"/>
                <a:gd name="T31" fmla="*/ 1685 h 1773"/>
                <a:gd name="T32" fmla="*/ 614 w 846"/>
                <a:gd name="T33" fmla="*/ 1665 h 1773"/>
                <a:gd name="T34" fmla="*/ 662 w 846"/>
                <a:gd name="T35" fmla="*/ 1693 h 1773"/>
                <a:gd name="T36" fmla="*/ 690 w 846"/>
                <a:gd name="T37" fmla="*/ 1689 h 1773"/>
                <a:gd name="T38" fmla="*/ 662 w 846"/>
                <a:gd name="T39" fmla="*/ 1185 h 1773"/>
                <a:gd name="T40" fmla="*/ 694 w 846"/>
                <a:gd name="T41" fmla="*/ 1161 h 1773"/>
                <a:gd name="T42" fmla="*/ 694 w 846"/>
                <a:gd name="T43" fmla="*/ 1149 h 1773"/>
                <a:gd name="T44" fmla="*/ 666 w 846"/>
                <a:gd name="T45" fmla="*/ 829 h 1773"/>
                <a:gd name="T46" fmla="*/ 690 w 846"/>
                <a:gd name="T47" fmla="*/ 793 h 1773"/>
                <a:gd name="T48" fmla="*/ 694 w 846"/>
                <a:gd name="T49" fmla="*/ 517 h 1773"/>
                <a:gd name="T50" fmla="*/ 750 w 846"/>
                <a:gd name="T51" fmla="*/ 1 h 1773"/>
                <a:gd name="T52" fmla="*/ 810 w 846"/>
                <a:gd name="T53" fmla="*/ 521 h 1773"/>
                <a:gd name="T54" fmla="*/ 790 w 846"/>
                <a:gd name="T55" fmla="*/ 561 h 1773"/>
                <a:gd name="T56" fmla="*/ 790 w 846"/>
                <a:gd name="T57" fmla="*/ 669 h 1773"/>
                <a:gd name="T58" fmla="*/ 790 w 846"/>
                <a:gd name="T59" fmla="*/ 745 h 1773"/>
                <a:gd name="T60" fmla="*/ 786 w 846"/>
                <a:gd name="T61" fmla="*/ 817 h 1773"/>
                <a:gd name="T62" fmla="*/ 842 w 846"/>
                <a:gd name="T63" fmla="*/ 857 h 1773"/>
                <a:gd name="T64" fmla="*/ 826 w 846"/>
                <a:gd name="T65" fmla="*/ 845 h 1773"/>
                <a:gd name="T66" fmla="*/ 794 w 846"/>
                <a:gd name="T67" fmla="*/ 949 h 1773"/>
                <a:gd name="T68" fmla="*/ 810 w 846"/>
                <a:gd name="T69" fmla="*/ 1141 h 1773"/>
                <a:gd name="T70" fmla="*/ 830 w 846"/>
                <a:gd name="T71" fmla="*/ 1145 h 1773"/>
                <a:gd name="T72" fmla="*/ 818 w 846"/>
                <a:gd name="T73" fmla="*/ 1197 h 1773"/>
                <a:gd name="T74" fmla="*/ 834 w 846"/>
                <a:gd name="T75" fmla="*/ 1221 h 1773"/>
                <a:gd name="T76" fmla="*/ 846 w 846"/>
                <a:gd name="T77" fmla="*/ 1233 h 1773"/>
                <a:gd name="T78" fmla="*/ 798 w 846"/>
                <a:gd name="T79" fmla="*/ 1285 h 1773"/>
                <a:gd name="T80" fmla="*/ 802 w 846"/>
                <a:gd name="T81" fmla="*/ 1437 h 1773"/>
                <a:gd name="T82" fmla="*/ 254 w 846"/>
                <a:gd name="T83" fmla="*/ 1773 h 1773"/>
                <a:gd name="T84" fmla="*/ 218 w 846"/>
                <a:gd name="T85" fmla="*/ 1773 h 1773"/>
                <a:gd name="T86" fmla="*/ 802 w 846"/>
                <a:gd name="T87" fmla="*/ 1037 h 1773"/>
                <a:gd name="T88" fmla="*/ 802 w 846"/>
                <a:gd name="T89" fmla="*/ 1037 h 1773"/>
                <a:gd name="T90" fmla="*/ 790 w 846"/>
                <a:gd name="T91" fmla="*/ 473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6" h="1773">
                  <a:moveTo>
                    <a:pt x="106" y="1773"/>
                  </a:moveTo>
                  <a:cubicBezTo>
                    <a:pt x="73" y="1773"/>
                    <a:pt x="39" y="1773"/>
                    <a:pt x="6" y="1773"/>
                  </a:cubicBezTo>
                  <a:cubicBezTo>
                    <a:pt x="6" y="1750"/>
                    <a:pt x="7" y="1727"/>
                    <a:pt x="2" y="1709"/>
                  </a:cubicBezTo>
                  <a:cubicBezTo>
                    <a:pt x="42" y="1646"/>
                    <a:pt x="0" y="1518"/>
                    <a:pt x="22" y="1469"/>
                  </a:cubicBezTo>
                  <a:cubicBezTo>
                    <a:pt x="14" y="1470"/>
                    <a:pt x="14" y="1465"/>
                    <a:pt x="14" y="1457"/>
                  </a:cubicBezTo>
                  <a:cubicBezTo>
                    <a:pt x="11" y="1387"/>
                    <a:pt x="23" y="1307"/>
                    <a:pt x="26" y="1229"/>
                  </a:cubicBezTo>
                  <a:cubicBezTo>
                    <a:pt x="33" y="1064"/>
                    <a:pt x="26" y="893"/>
                    <a:pt x="34" y="761"/>
                  </a:cubicBezTo>
                  <a:cubicBezTo>
                    <a:pt x="92" y="731"/>
                    <a:pt x="95" y="646"/>
                    <a:pt x="146" y="609"/>
                  </a:cubicBezTo>
                  <a:cubicBezTo>
                    <a:pt x="199" y="655"/>
                    <a:pt x="194" y="719"/>
                    <a:pt x="258" y="761"/>
                  </a:cubicBezTo>
                  <a:cubicBezTo>
                    <a:pt x="248" y="821"/>
                    <a:pt x="265" y="900"/>
                    <a:pt x="262" y="965"/>
                  </a:cubicBezTo>
                  <a:cubicBezTo>
                    <a:pt x="245" y="995"/>
                    <a:pt x="279" y="1059"/>
                    <a:pt x="254" y="1097"/>
                  </a:cubicBezTo>
                  <a:cubicBezTo>
                    <a:pt x="269" y="1099"/>
                    <a:pt x="251" y="1121"/>
                    <a:pt x="266" y="1129"/>
                  </a:cubicBezTo>
                  <a:cubicBezTo>
                    <a:pt x="257" y="1178"/>
                    <a:pt x="269" y="1224"/>
                    <a:pt x="270" y="1297"/>
                  </a:cubicBezTo>
                  <a:cubicBezTo>
                    <a:pt x="270" y="1303"/>
                    <a:pt x="260" y="1300"/>
                    <a:pt x="262" y="1309"/>
                  </a:cubicBezTo>
                  <a:cubicBezTo>
                    <a:pt x="269" y="1319"/>
                    <a:pt x="261" y="1323"/>
                    <a:pt x="270" y="1333"/>
                  </a:cubicBezTo>
                  <a:cubicBezTo>
                    <a:pt x="257" y="1352"/>
                    <a:pt x="280" y="1393"/>
                    <a:pt x="262" y="1397"/>
                  </a:cubicBezTo>
                  <a:cubicBezTo>
                    <a:pt x="275" y="1442"/>
                    <a:pt x="266" y="1479"/>
                    <a:pt x="270" y="1513"/>
                  </a:cubicBezTo>
                  <a:cubicBezTo>
                    <a:pt x="253" y="1510"/>
                    <a:pt x="230" y="1506"/>
                    <a:pt x="222" y="1517"/>
                  </a:cubicBezTo>
                  <a:cubicBezTo>
                    <a:pt x="248" y="1519"/>
                    <a:pt x="253" y="1516"/>
                    <a:pt x="270" y="1525"/>
                  </a:cubicBezTo>
                  <a:cubicBezTo>
                    <a:pt x="274" y="1556"/>
                    <a:pt x="265" y="1558"/>
                    <a:pt x="270" y="1589"/>
                  </a:cubicBezTo>
                  <a:cubicBezTo>
                    <a:pt x="270" y="1585"/>
                    <a:pt x="272" y="1579"/>
                    <a:pt x="274" y="1585"/>
                  </a:cubicBezTo>
                  <a:cubicBezTo>
                    <a:pt x="274" y="1601"/>
                    <a:pt x="255" y="1596"/>
                    <a:pt x="258" y="1605"/>
                  </a:cubicBezTo>
                  <a:cubicBezTo>
                    <a:pt x="289" y="1619"/>
                    <a:pt x="269" y="1668"/>
                    <a:pt x="278" y="1697"/>
                  </a:cubicBezTo>
                  <a:cubicBezTo>
                    <a:pt x="303" y="1691"/>
                    <a:pt x="285" y="1667"/>
                    <a:pt x="298" y="1649"/>
                  </a:cubicBezTo>
                  <a:cubicBezTo>
                    <a:pt x="296" y="1671"/>
                    <a:pt x="298" y="1689"/>
                    <a:pt x="306" y="1701"/>
                  </a:cubicBezTo>
                  <a:cubicBezTo>
                    <a:pt x="349" y="1717"/>
                    <a:pt x="360" y="1703"/>
                    <a:pt x="406" y="1697"/>
                  </a:cubicBezTo>
                  <a:cubicBezTo>
                    <a:pt x="413" y="1677"/>
                    <a:pt x="408" y="1669"/>
                    <a:pt x="418" y="1653"/>
                  </a:cubicBezTo>
                  <a:cubicBezTo>
                    <a:pt x="420" y="1668"/>
                    <a:pt x="410" y="1695"/>
                    <a:pt x="430" y="1693"/>
                  </a:cubicBezTo>
                  <a:cubicBezTo>
                    <a:pt x="447" y="1693"/>
                    <a:pt x="430" y="1659"/>
                    <a:pt x="442" y="1653"/>
                  </a:cubicBezTo>
                  <a:cubicBezTo>
                    <a:pt x="442" y="1666"/>
                    <a:pt x="442" y="1680"/>
                    <a:pt x="442" y="1693"/>
                  </a:cubicBezTo>
                  <a:cubicBezTo>
                    <a:pt x="484" y="1716"/>
                    <a:pt x="532" y="1698"/>
                    <a:pt x="538" y="1656"/>
                  </a:cubicBezTo>
                  <a:cubicBezTo>
                    <a:pt x="538" y="1666"/>
                    <a:pt x="538" y="1675"/>
                    <a:pt x="538" y="1685"/>
                  </a:cubicBezTo>
                  <a:cubicBezTo>
                    <a:pt x="552" y="1695"/>
                    <a:pt x="579" y="1698"/>
                    <a:pt x="606" y="1693"/>
                  </a:cubicBezTo>
                  <a:cubicBezTo>
                    <a:pt x="615" y="1690"/>
                    <a:pt x="605" y="1667"/>
                    <a:pt x="614" y="1665"/>
                  </a:cubicBezTo>
                  <a:cubicBezTo>
                    <a:pt x="621" y="1670"/>
                    <a:pt x="617" y="1686"/>
                    <a:pt x="622" y="1693"/>
                  </a:cubicBezTo>
                  <a:cubicBezTo>
                    <a:pt x="635" y="1693"/>
                    <a:pt x="649" y="1693"/>
                    <a:pt x="662" y="1693"/>
                  </a:cubicBezTo>
                  <a:cubicBezTo>
                    <a:pt x="676" y="1675"/>
                    <a:pt x="666" y="1649"/>
                    <a:pt x="678" y="1637"/>
                  </a:cubicBezTo>
                  <a:cubicBezTo>
                    <a:pt x="681" y="1656"/>
                    <a:pt x="670" y="1687"/>
                    <a:pt x="690" y="1689"/>
                  </a:cubicBezTo>
                  <a:cubicBezTo>
                    <a:pt x="699" y="1579"/>
                    <a:pt x="691" y="1419"/>
                    <a:pt x="694" y="1289"/>
                  </a:cubicBezTo>
                  <a:cubicBezTo>
                    <a:pt x="662" y="1268"/>
                    <a:pt x="656" y="1213"/>
                    <a:pt x="662" y="1185"/>
                  </a:cubicBezTo>
                  <a:cubicBezTo>
                    <a:pt x="674" y="1185"/>
                    <a:pt x="688" y="1187"/>
                    <a:pt x="694" y="1181"/>
                  </a:cubicBezTo>
                  <a:cubicBezTo>
                    <a:pt x="694" y="1174"/>
                    <a:pt x="694" y="1168"/>
                    <a:pt x="694" y="1161"/>
                  </a:cubicBezTo>
                  <a:cubicBezTo>
                    <a:pt x="691" y="1150"/>
                    <a:pt x="673" y="1172"/>
                    <a:pt x="678" y="1149"/>
                  </a:cubicBezTo>
                  <a:cubicBezTo>
                    <a:pt x="679" y="1139"/>
                    <a:pt x="685" y="1154"/>
                    <a:pt x="694" y="1149"/>
                  </a:cubicBezTo>
                  <a:cubicBezTo>
                    <a:pt x="686" y="1065"/>
                    <a:pt x="714" y="963"/>
                    <a:pt x="674" y="917"/>
                  </a:cubicBezTo>
                  <a:cubicBezTo>
                    <a:pt x="669" y="877"/>
                    <a:pt x="657" y="857"/>
                    <a:pt x="666" y="829"/>
                  </a:cubicBezTo>
                  <a:cubicBezTo>
                    <a:pt x="682" y="832"/>
                    <a:pt x="687" y="823"/>
                    <a:pt x="702" y="825"/>
                  </a:cubicBezTo>
                  <a:cubicBezTo>
                    <a:pt x="708" y="796"/>
                    <a:pt x="693" y="811"/>
                    <a:pt x="690" y="793"/>
                  </a:cubicBezTo>
                  <a:cubicBezTo>
                    <a:pt x="692" y="785"/>
                    <a:pt x="706" y="790"/>
                    <a:pt x="702" y="777"/>
                  </a:cubicBezTo>
                  <a:cubicBezTo>
                    <a:pt x="700" y="687"/>
                    <a:pt x="708" y="573"/>
                    <a:pt x="694" y="517"/>
                  </a:cubicBezTo>
                  <a:cubicBezTo>
                    <a:pt x="723" y="358"/>
                    <a:pt x="754" y="138"/>
                    <a:pt x="754" y="21"/>
                  </a:cubicBezTo>
                  <a:cubicBezTo>
                    <a:pt x="748" y="28"/>
                    <a:pt x="754" y="12"/>
                    <a:pt x="750" y="1"/>
                  </a:cubicBezTo>
                  <a:cubicBezTo>
                    <a:pt x="760" y="0"/>
                    <a:pt x="753" y="16"/>
                    <a:pt x="765" y="13"/>
                  </a:cubicBezTo>
                  <a:cubicBezTo>
                    <a:pt x="759" y="162"/>
                    <a:pt x="785" y="349"/>
                    <a:pt x="810" y="521"/>
                  </a:cubicBezTo>
                  <a:cubicBezTo>
                    <a:pt x="789" y="510"/>
                    <a:pt x="825" y="534"/>
                    <a:pt x="798" y="529"/>
                  </a:cubicBezTo>
                  <a:cubicBezTo>
                    <a:pt x="807" y="551"/>
                    <a:pt x="805" y="560"/>
                    <a:pt x="790" y="561"/>
                  </a:cubicBezTo>
                  <a:cubicBezTo>
                    <a:pt x="789" y="561"/>
                    <a:pt x="796" y="576"/>
                    <a:pt x="798" y="593"/>
                  </a:cubicBezTo>
                  <a:cubicBezTo>
                    <a:pt x="800" y="610"/>
                    <a:pt x="800" y="734"/>
                    <a:pt x="790" y="669"/>
                  </a:cubicBezTo>
                  <a:cubicBezTo>
                    <a:pt x="792" y="683"/>
                    <a:pt x="785" y="727"/>
                    <a:pt x="798" y="705"/>
                  </a:cubicBezTo>
                  <a:cubicBezTo>
                    <a:pt x="800" y="728"/>
                    <a:pt x="797" y="740"/>
                    <a:pt x="790" y="745"/>
                  </a:cubicBezTo>
                  <a:cubicBezTo>
                    <a:pt x="800" y="744"/>
                    <a:pt x="801" y="773"/>
                    <a:pt x="790" y="781"/>
                  </a:cubicBezTo>
                  <a:cubicBezTo>
                    <a:pt x="810" y="782"/>
                    <a:pt x="803" y="818"/>
                    <a:pt x="786" y="817"/>
                  </a:cubicBezTo>
                  <a:cubicBezTo>
                    <a:pt x="815" y="821"/>
                    <a:pt x="823" y="842"/>
                    <a:pt x="842" y="833"/>
                  </a:cubicBezTo>
                  <a:cubicBezTo>
                    <a:pt x="826" y="842"/>
                    <a:pt x="844" y="841"/>
                    <a:pt x="842" y="857"/>
                  </a:cubicBezTo>
                  <a:cubicBezTo>
                    <a:pt x="825" y="840"/>
                    <a:pt x="844" y="863"/>
                    <a:pt x="838" y="865"/>
                  </a:cubicBezTo>
                  <a:cubicBezTo>
                    <a:pt x="821" y="871"/>
                    <a:pt x="837" y="844"/>
                    <a:pt x="826" y="845"/>
                  </a:cubicBezTo>
                  <a:cubicBezTo>
                    <a:pt x="838" y="893"/>
                    <a:pt x="827" y="870"/>
                    <a:pt x="826" y="929"/>
                  </a:cubicBezTo>
                  <a:cubicBezTo>
                    <a:pt x="814" y="924"/>
                    <a:pt x="810" y="956"/>
                    <a:pt x="794" y="949"/>
                  </a:cubicBezTo>
                  <a:cubicBezTo>
                    <a:pt x="813" y="981"/>
                    <a:pt x="803" y="1088"/>
                    <a:pt x="810" y="1121"/>
                  </a:cubicBezTo>
                  <a:cubicBezTo>
                    <a:pt x="814" y="1106"/>
                    <a:pt x="819" y="1143"/>
                    <a:pt x="810" y="1141"/>
                  </a:cubicBezTo>
                  <a:cubicBezTo>
                    <a:pt x="809" y="1136"/>
                    <a:pt x="811" y="1130"/>
                    <a:pt x="806" y="1129"/>
                  </a:cubicBezTo>
                  <a:cubicBezTo>
                    <a:pt x="799" y="1153"/>
                    <a:pt x="828" y="1140"/>
                    <a:pt x="830" y="1145"/>
                  </a:cubicBezTo>
                  <a:cubicBezTo>
                    <a:pt x="819" y="1155"/>
                    <a:pt x="807" y="1151"/>
                    <a:pt x="802" y="1173"/>
                  </a:cubicBezTo>
                  <a:cubicBezTo>
                    <a:pt x="806" y="1191"/>
                    <a:pt x="822" y="1172"/>
                    <a:pt x="818" y="1197"/>
                  </a:cubicBezTo>
                  <a:cubicBezTo>
                    <a:pt x="832" y="1197"/>
                    <a:pt x="817" y="1187"/>
                    <a:pt x="834" y="1185"/>
                  </a:cubicBezTo>
                  <a:cubicBezTo>
                    <a:pt x="834" y="1197"/>
                    <a:pt x="834" y="1209"/>
                    <a:pt x="834" y="1221"/>
                  </a:cubicBezTo>
                  <a:cubicBezTo>
                    <a:pt x="829" y="1220"/>
                    <a:pt x="817" y="1203"/>
                    <a:pt x="818" y="1221"/>
                  </a:cubicBezTo>
                  <a:cubicBezTo>
                    <a:pt x="806" y="1230"/>
                    <a:pt x="843" y="1225"/>
                    <a:pt x="846" y="1233"/>
                  </a:cubicBezTo>
                  <a:cubicBezTo>
                    <a:pt x="822" y="1243"/>
                    <a:pt x="836" y="1287"/>
                    <a:pt x="802" y="1297"/>
                  </a:cubicBezTo>
                  <a:cubicBezTo>
                    <a:pt x="806" y="1291"/>
                    <a:pt x="806" y="1287"/>
                    <a:pt x="798" y="1285"/>
                  </a:cubicBezTo>
                  <a:cubicBezTo>
                    <a:pt x="818" y="1353"/>
                    <a:pt x="811" y="1504"/>
                    <a:pt x="806" y="1597"/>
                  </a:cubicBezTo>
                  <a:cubicBezTo>
                    <a:pt x="803" y="1548"/>
                    <a:pt x="811" y="1467"/>
                    <a:pt x="802" y="1437"/>
                  </a:cubicBezTo>
                  <a:cubicBezTo>
                    <a:pt x="800" y="1537"/>
                    <a:pt x="798" y="1631"/>
                    <a:pt x="798" y="1773"/>
                  </a:cubicBezTo>
                  <a:cubicBezTo>
                    <a:pt x="617" y="1773"/>
                    <a:pt x="435" y="1773"/>
                    <a:pt x="254" y="1773"/>
                  </a:cubicBezTo>
                  <a:cubicBezTo>
                    <a:pt x="249" y="1773"/>
                    <a:pt x="243" y="1773"/>
                    <a:pt x="238" y="1773"/>
                  </a:cubicBezTo>
                  <a:cubicBezTo>
                    <a:pt x="231" y="1773"/>
                    <a:pt x="225" y="1773"/>
                    <a:pt x="218" y="1773"/>
                  </a:cubicBezTo>
                  <a:cubicBezTo>
                    <a:pt x="181" y="1773"/>
                    <a:pt x="143" y="1773"/>
                    <a:pt x="106" y="1773"/>
                  </a:cubicBezTo>
                  <a:close/>
                  <a:moveTo>
                    <a:pt x="802" y="1037"/>
                  </a:moveTo>
                  <a:cubicBezTo>
                    <a:pt x="801" y="1028"/>
                    <a:pt x="805" y="994"/>
                    <a:pt x="798" y="1005"/>
                  </a:cubicBezTo>
                  <a:cubicBezTo>
                    <a:pt x="799" y="1014"/>
                    <a:pt x="795" y="1048"/>
                    <a:pt x="802" y="1037"/>
                  </a:cubicBezTo>
                  <a:close/>
                  <a:moveTo>
                    <a:pt x="794" y="505"/>
                  </a:moveTo>
                  <a:cubicBezTo>
                    <a:pt x="793" y="496"/>
                    <a:pt x="797" y="462"/>
                    <a:pt x="790" y="473"/>
                  </a:cubicBezTo>
                  <a:cubicBezTo>
                    <a:pt x="791" y="482"/>
                    <a:pt x="787" y="516"/>
                    <a:pt x="794" y="505"/>
                  </a:cubicBezTo>
                  <a:close/>
                </a:path>
              </a:pathLst>
            </a:custGeom>
            <a:gradFill rotWithShape="1">
              <a:gsLst>
                <a:gs pos="0">
                  <a:schemeClr val="bg1"/>
                </a:gs>
                <a:gs pos="100000">
                  <a:srgbClr val="F8F8F8">
                    <a:alpha val="16000"/>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6162" name="Freeform 18"/>
            <p:cNvSpPr>
              <a:spLocks/>
            </p:cNvSpPr>
            <p:nvPr/>
          </p:nvSpPr>
          <p:spPr bwMode="auto">
            <a:xfrm>
              <a:off x="3046" y="2536"/>
              <a:ext cx="2" cy="16"/>
            </a:xfrm>
            <a:custGeom>
              <a:avLst/>
              <a:gdLst>
                <a:gd name="T0" fmla="*/ 0 w 1"/>
                <a:gd name="T1" fmla="*/ 0 h 19"/>
                <a:gd name="T2" fmla="*/ 0 w 1"/>
                <a:gd name="T3" fmla="*/ 19 h 19"/>
                <a:gd name="T4" fmla="*/ 0 w 1"/>
                <a:gd name="T5" fmla="*/ 0 h 19"/>
              </a:gdLst>
              <a:ahLst/>
              <a:cxnLst>
                <a:cxn ang="0">
                  <a:pos x="T0" y="T1"/>
                </a:cxn>
                <a:cxn ang="0">
                  <a:pos x="T2" y="T3"/>
                </a:cxn>
                <a:cxn ang="0">
                  <a:pos x="T4" y="T5"/>
                </a:cxn>
              </a:cxnLst>
              <a:rect l="0" t="0" r="r" b="b"/>
              <a:pathLst>
                <a:path w="1" h="19">
                  <a:moveTo>
                    <a:pt x="0" y="0"/>
                  </a:moveTo>
                  <a:cubicBezTo>
                    <a:pt x="1" y="7"/>
                    <a:pt x="1" y="13"/>
                    <a:pt x="0" y="19"/>
                  </a:cubicBezTo>
                  <a:cubicBezTo>
                    <a:pt x="0" y="13"/>
                    <a:pt x="0" y="6"/>
                    <a:pt x="0" y="0"/>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163" name="Freeform 19"/>
            <p:cNvSpPr>
              <a:spLocks/>
            </p:cNvSpPr>
            <p:nvPr/>
          </p:nvSpPr>
          <p:spPr bwMode="auto">
            <a:xfrm>
              <a:off x="2245" y="1525"/>
              <a:ext cx="134" cy="1125"/>
            </a:xfrm>
            <a:custGeom>
              <a:avLst/>
              <a:gdLst>
                <a:gd name="T0" fmla="*/ 148 w 160"/>
                <a:gd name="T1" fmla="*/ 900 h 1348"/>
                <a:gd name="T2" fmla="*/ 152 w 160"/>
                <a:gd name="T3" fmla="*/ 924 h 1348"/>
                <a:gd name="T4" fmla="*/ 132 w 160"/>
                <a:gd name="T5" fmla="*/ 924 h 1348"/>
                <a:gd name="T6" fmla="*/ 120 w 160"/>
                <a:gd name="T7" fmla="*/ 908 h 1348"/>
                <a:gd name="T8" fmla="*/ 116 w 160"/>
                <a:gd name="T9" fmla="*/ 928 h 1348"/>
                <a:gd name="T10" fmla="*/ 148 w 160"/>
                <a:gd name="T11" fmla="*/ 944 h 1348"/>
                <a:gd name="T12" fmla="*/ 108 w 160"/>
                <a:gd name="T13" fmla="*/ 976 h 1348"/>
                <a:gd name="T14" fmla="*/ 124 w 160"/>
                <a:gd name="T15" fmla="*/ 1052 h 1348"/>
                <a:gd name="T16" fmla="*/ 104 w 160"/>
                <a:gd name="T17" fmla="*/ 1060 h 1348"/>
                <a:gd name="T18" fmla="*/ 120 w 160"/>
                <a:gd name="T19" fmla="*/ 1064 h 1348"/>
                <a:gd name="T20" fmla="*/ 116 w 160"/>
                <a:gd name="T21" fmla="*/ 1084 h 1348"/>
                <a:gd name="T22" fmla="*/ 112 w 160"/>
                <a:gd name="T23" fmla="*/ 1068 h 1348"/>
                <a:gd name="T24" fmla="*/ 108 w 160"/>
                <a:gd name="T25" fmla="*/ 1216 h 1348"/>
                <a:gd name="T26" fmla="*/ 120 w 160"/>
                <a:gd name="T27" fmla="*/ 1216 h 1348"/>
                <a:gd name="T28" fmla="*/ 104 w 160"/>
                <a:gd name="T29" fmla="*/ 1220 h 1348"/>
                <a:gd name="T30" fmla="*/ 108 w 160"/>
                <a:gd name="T31" fmla="*/ 1276 h 1348"/>
                <a:gd name="T32" fmla="*/ 116 w 160"/>
                <a:gd name="T33" fmla="*/ 1256 h 1348"/>
                <a:gd name="T34" fmla="*/ 120 w 160"/>
                <a:gd name="T35" fmla="*/ 1280 h 1348"/>
                <a:gd name="T36" fmla="*/ 104 w 160"/>
                <a:gd name="T37" fmla="*/ 1348 h 1348"/>
                <a:gd name="T38" fmla="*/ 20 w 160"/>
                <a:gd name="T39" fmla="*/ 1348 h 1348"/>
                <a:gd name="T40" fmla="*/ 28 w 160"/>
                <a:gd name="T41" fmla="*/ 976 h 1348"/>
                <a:gd name="T42" fmla="*/ 4 w 160"/>
                <a:gd name="T43" fmla="*/ 900 h 1348"/>
                <a:gd name="T44" fmla="*/ 32 w 160"/>
                <a:gd name="T45" fmla="*/ 896 h 1348"/>
                <a:gd name="T46" fmla="*/ 16 w 160"/>
                <a:gd name="T47" fmla="*/ 684 h 1348"/>
                <a:gd name="T48" fmla="*/ 8 w 160"/>
                <a:gd name="T49" fmla="*/ 620 h 1348"/>
                <a:gd name="T50" fmla="*/ 36 w 160"/>
                <a:gd name="T51" fmla="*/ 620 h 1348"/>
                <a:gd name="T52" fmla="*/ 76 w 160"/>
                <a:gd name="T53" fmla="*/ 0 h 1348"/>
                <a:gd name="T54" fmla="*/ 104 w 160"/>
                <a:gd name="T55" fmla="*/ 372 h 1348"/>
                <a:gd name="T56" fmla="*/ 120 w 160"/>
                <a:gd name="T57" fmla="*/ 380 h 1348"/>
                <a:gd name="T58" fmla="*/ 104 w 160"/>
                <a:gd name="T59" fmla="*/ 376 h 1348"/>
                <a:gd name="T60" fmla="*/ 100 w 160"/>
                <a:gd name="T61" fmla="*/ 388 h 1348"/>
                <a:gd name="T62" fmla="*/ 116 w 160"/>
                <a:gd name="T63" fmla="*/ 408 h 1348"/>
                <a:gd name="T64" fmla="*/ 92 w 160"/>
                <a:gd name="T65" fmla="*/ 416 h 1348"/>
                <a:gd name="T66" fmla="*/ 108 w 160"/>
                <a:gd name="T67" fmla="*/ 420 h 1348"/>
                <a:gd name="T68" fmla="*/ 100 w 160"/>
                <a:gd name="T69" fmla="*/ 444 h 1348"/>
                <a:gd name="T70" fmla="*/ 112 w 160"/>
                <a:gd name="T71" fmla="*/ 436 h 1348"/>
                <a:gd name="T72" fmla="*/ 120 w 160"/>
                <a:gd name="T73" fmla="*/ 596 h 1348"/>
                <a:gd name="T74" fmla="*/ 108 w 160"/>
                <a:gd name="T75" fmla="*/ 616 h 1348"/>
                <a:gd name="T76" fmla="*/ 120 w 160"/>
                <a:gd name="T77" fmla="*/ 640 h 1348"/>
                <a:gd name="T78" fmla="*/ 132 w 160"/>
                <a:gd name="T79" fmla="*/ 624 h 1348"/>
                <a:gd name="T80" fmla="*/ 136 w 160"/>
                <a:gd name="T81" fmla="*/ 648 h 1348"/>
                <a:gd name="T82" fmla="*/ 116 w 160"/>
                <a:gd name="T83" fmla="*/ 652 h 1348"/>
                <a:gd name="T84" fmla="*/ 144 w 160"/>
                <a:gd name="T85" fmla="*/ 664 h 1348"/>
                <a:gd name="T86" fmla="*/ 112 w 160"/>
                <a:gd name="T87" fmla="*/ 724 h 1348"/>
                <a:gd name="T88" fmla="*/ 108 w 160"/>
                <a:gd name="T89" fmla="*/ 712 h 1348"/>
                <a:gd name="T90" fmla="*/ 120 w 160"/>
                <a:gd name="T91" fmla="*/ 764 h 1348"/>
                <a:gd name="T92" fmla="*/ 120 w 160"/>
                <a:gd name="T93" fmla="*/ 788 h 1348"/>
                <a:gd name="T94" fmla="*/ 124 w 160"/>
                <a:gd name="T95" fmla="*/ 832 h 1348"/>
                <a:gd name="T96" fmla="*/ 124 w 160"/>
                <a:gd name="T97" fmla="*/ 888 h 1348"/>
                <a:gd name="T98" fmla="*/ 108 w 160"/>
                <a:gd name="T99" fmla="*/ 892 h 1348"/>
                <a:gd name="T100" fmla="*/ 148 w 160"/>
                <a:gd name="T101" fmla="*/ 90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1348">
                  <a:moveTo>
                    <a:pt x="148" y="900"/>
                  </a:moveTo>
                  <a:cubicBezTo>
                    <a:pt x="146" y="909"/>
                    <a:pt x="160" y="922"/>
                    <a:pt x="152" y="924"/>
                  </a:cubicBezTo>
                  <a:cubicBezTo>
                    <a:pt x="139" y="918"/>
                    <a:pt x="141" y="905"/>
                    <a:pt x="132" y="924"/>
                  </a:cubicBezTo>
                  <a:cubicBezTo>
                    <a:pt x="131" y="918"/>
                    <a:pt x="127" y="895"/>
                    <a:pt x="120" y="908"/>
                  </a:cubicBezTo>
                  <a:cubicBezTo>
                    <a:pt x="128" y="908"/>
                    <a:pt x="117" y="923"/>
                    <a:pt x="116" y="928"/>
                  </a:cubicBezTo>
                  <a:cubicBezTo>
                    <a:pt x="125" y="935"/>
                    <a:pt x="144" y="932"/>
                    <a:pt x="148" y="944"/>
                  </a:cubicBezTo>
                  <a:cubicBezTo>
                    <a:pt x="145" y="951"/>
                    <a:pt x="117" y="1001"/>
                    <a:pt x="108" y="976"/>
                  </a:cubicBezTo>
                  <a:cubicBezTo>
                    <a:pt x="114" y="1008"/>
                    <a:pt x="125" y="1024"/>
                    <a:pt x="124" y="1052"/>
                  </a:cubicBezTo>
                  <a:cubicBezTo>
                    <a:pt x="122" y="1059"/>
                    <a:pt x="105" y="1052"/>
                    <a:pt x="104" y="1060"/>
                  </a:cubicBezTo>
                  <a:cubicBezTo>
                    <a:pt x="114" y="1065"/>
                    <a:pt x="117" y="1058"/>
                    <a:pt x="120" y="1064"/>
                  </a:cubicBezTo>
                  <a:cubicBezTo>
                    <a:pt x="118" y="1070"/>
                    <a:pt x="125" y="1085"/>
                    <a:pt x="116" y="1084"/>
                  </a:cubicBezTo>
                  <a:cubicBezTo>
                    <a:pt x="115" y="1078"/>
                    <a:pt x="117" y="1069"/>
                    <a:pt x="112" y="1068"/>
                  </a:cubicBezTo>
                  <a:cubicBezTo>
                    <a:pt x="108" y="1111"/>
                    <a:pt x="108" y="1154"/>
                    <a:pt x="108" y="1216"/>
                  </a:cubicBezTo>
                  <a:cubicBezTo>
                    <a:pt x="115" y="1218"/>
                    <a:pt x="118" y="1210"/>
                    <a:pt x="120" y="1216"/>
                  </a:cubicBezTo>
                  <a:cubicBezTo>
                    <a:pt x="119" y="1222"/>
                    <a:pt x="110" y="1220"/>
                    <a:pt x="104" y="1220"/>
                  </a:cubicBezTo>
                  <a:cubicBezTo>
                    <a:pt x="109" y="1244"/>
                    <a:pt x="101" y="1259"/>
                    <a:pt x="108" y="1276"/>
                  </a:cubicBezTo>
                  <a:cubicBezTo>
                    <a:pt x="114" y="1264"/>
                    <a:pt x="103" y="1261"/>
                    <a:pt x="116" y="1256"/>
                  </a:cubicBezTo>
                  <a:cubicBezTo>
                    <a:pt x="114" y="1278"/>
                    <a:pt x="109" y="1284"/>
                    <a:pt x="120" y="1280"/>
                  </a:cubicBezTo>
                  <a:cubicBezTo>
                    <a:pt x="112" y="1306"/>
                    <a:pt x="132" y="1337"/>
                    <a:pt x="104" y="1348"/>
                  </a:cubicBezTo>
                  <a:cubicBezTo>
                    <a:pt x="76" y="1348"/>
                    <a:pt x="48" y="1348"/>
                    <a:pt x="20" y="1348"/>
                  </a:cubicBezTo>
                  <a:cubicBezTo>
                    <a:pt x="41" y="1253"/>
                    <a:pt x="22" y="1110"/>
                    <a:pt x="28" y="976"/>
                  </a:cubicBezTo>
                  <a:cubicBezTo>
                    <a:pt x="7" y="963"/>
                    <a:pt x="4" y="934"/>
                    <a:pt x="4" y="900"/>
                  </a:cubicBezTo>
                  <a:cubicBezTo>
                    <a:pt x="9" y="894"/>
                    <a:pt x="21" y="896"/>
                    <a:pt x="32" y="896"/>
                  </a:cubicBezTo>
                  <a:cubicBezTo>
                    <a:pt x="25" y="827"/>
                    <a:pt x="47" y="729"/>
                    <a:pt x="16" y="684"/>
                  </a:cubicBezTo>
                  <a:cubicBezTo>
                    <a:pt x="11" y="651"/>
                    <a:pt x="0" y="643"/>
                    <a:pt x="8" y="620"/>
                  </a:cubicBezTo>
                  <a:cubicBezTo>
                    <a:pt x="17" y="620"/>
                    <a:pt x="27" y="620"/>
                    <a:pt x="36" y="620"/>
                  </a:cubicBezTo>
                  <a:cubicBezTo>
                    <a:pt x="24" y="454"/>
                    <a:pt x="58" y="158"/>
                    <a:pt x="76" y="0"/>
                  </a:cubicBezTo>
                  <a:cubicBezTo>
                    <a:pt x="83" y="100"/>
                    <a:pt x="97" y="228"/>
                    <a:pt x="104" y="372"/>
                  </a:cubicBezTo>
                  <a:cubicBezTo>
                    <a:pt x="113" y="371"/>
                    <a:pt x="119" y="373"/>
                    <a:pt x="120" y="380"/>
                  </a:cubicBezTo>
                  <a:cubicBezTo>
                    <a:pt x="115" y="379"/>
                    <a:pt x="112" y="374"/>
                    <a:pt x="104" y="376"/>
                  </a:cubicBezTo>
                  <a:cubicBezTo>
                    <a:pt x="103" y="387"/>
                    <a:pt x="121" y="388"/>
                    <a:pt x="100" y="388"/>
                  </a:cubicBezTo>
                  <a:cubicBezTo>
                    <a:pt x="100" y="400"/>
                    <a:pt x="112" y="400"/>
                    <a:pt x="116" y="408"/>
                  </a:cubicBezTo>
                  <a:cubicBezTo>
                    <a:pt x="105" y="407"/>
                    <a:pt x="96" y="409"/>
                    <a:pt x="92" y="416"/>
                  </a:cubicBezTo>
                  <a:cubicBezTo>
                    <a:pt x="98" y="417"/>
                    <a:pt x="107" y="415"/>
                    <a:pt x="108" y="420"/>
                  </a:cubicBezTo>
                  <a:cubicBezTo>
                    <a:pt x="98" y="422"/>
                    <a:pt x="97" y="423"/>
                    <a:pt x="100" y="444"/>
                  </a:cubicBezTo>
                  <a:cubicBezTo>
                    <a:pt x="108" y="445"/>
                    <a:pt x="108" y="439"/>
                    <a:pt x="112" y="436"/>
                  </a:cubicBezTo>
                  <a:cubicBezTo>
                    <a:pt x="107" y="514"/>
                    <a:pt x="109" y="545"/>
                    <a:pt x="120" y="596"/>
                  </a:cubicBezTo>
                  <a:cubicBezTo>
                    <a:pt x="108" y="595"/>
                    <a:pt x="112" y="609"/>
                    <a:pt x="108" y="616"/>
                  </a:cubicBezTo>
                  <a:cubicBezTo>
                    <a:pt x="116" y="620"/>
                    <a:pt x="124" y="624"/>
                    <a:pt x="120" y="640"/>
                  </a:cubicBezTo>
                  <a:cubicBezTo>
                    <a:pt x="139" y="645"/>
                    <a:pt x="111" y="621"/>
                    <a:pt x="132" y="624"/>
                  </a:cubicBezTo>
                  <a:cubicBezTo>
                    <a:pt x="141" y="624"/>
                    <a:pt x="134" y="641"/>
                    <a:pt x="136" y="648"/>
                  </a:cubicBezTo>
                  <a:cubicBezTo>
                    <a:pt x="127" y="647"/>
                    <a:pt x="119" y="639"/>
                    <a:pt x="116" y="652"/>
                  </a:cubicBezTo>
                  <a:cubicBezTo>
                    <a:pt x="142" y="650"/>
                    <a:pt x="129" y="667"/>
                    <a:pt x="144" y="664"/>
                  </a:cubicBezTo>
                  <a:cubicBezTo>
                    <a:pt x="138" y="690"/>
                    <a:pt x="132" y="706"/>
                    <a:pt x="112" y="724"/>
                  </a:cubicBezTo>
                  <a:cubicBezTo>
                    <a:pt x="111" y="719"/>
                    <a:pt x="113" y="713"/>
                    <a:pt x="108" y="712"/>
                  </a:cubicBezTo>
                  <a:cubicBezTo>
                    <a:pt x="116" y="725"/>
                    <a:pt x="107" y="766"/>
                    <a:pt x="120" y="764"/>
                  </a:cubicBezTo>
                  <a:cubicBezTo>
                    <a:pt x="108" y="781"/>
                    <a:pt x="107" y="779"/>
                    <a:pt x="120" y="788"/>
                  </a:cubicBezTo>
                  <a:cubicBezTo>
                    <a:pt x="110" y="809"/>
                    <a:pt x="107" y="819"/>
                    <a:pt x="124" y="832"/>
                  </a:cubicBezTo>
                  <a:cubicBezTo>
                    <a:pt x="112" y="857"/>
                    <a:pt x="121" y="855"/>
                    <a:pt x="124" y="888"/>
                  </a:cubicBezTo>
                  <a:cubicBezTo>
                    <a:pt x="118" y="889"/>
                    <a:pt x="109" y="887"/>
                    <a:pt x="108" y="892"/>
                  </a:cubicBezTo>
                  <a:cubicBezTo>
                    <a:pt x="129" y="896"/>
                    <a:pt x="135" y="910"/>
                    <a:pt x="148" y="900"/>
                  </a:cubicBezTo>
                  <a:close/>
                </a:path>
              </a:pathLst>
            </a:custGeom>
            <a:gradFill rotWithShape="1">
              <a:gsLst>
                <a:gs pos="0">
                  <a:schemeClr val="bg1"/>
                </a:gs>
                <a:gs pos="100000">
                  <a:srgbClr val="F8F8F8">
                    <a:alpha val="16000"/>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sp>
        <p:nvSpPr>
          <p:cNvPr id="6164" name="Rectangle 20"/>
          <p:cNvSpPr>
            <a:spLocks noChangeArrowheads="1"/>
          </p:cNvSpPr>
          <p:nvPr/>
        </p:nvSpPr>
        <p:spPr bwMode="auto">
          <a:xfrm>
            <a:off x="0" y="44450"/>
            <a:ext cx="9144000" cy="71438"/>
          </a:xfrm>
          <a:prstGeom prst="rect">
            <a:avLst/>
          </a:prstGeom>
          <a:gradFill rotWithShape="1">
            <a:gsLst>
              <a:gs pos="0">
                <a:schemeClr val="bg1">
                  <a:alpha val="70000"/>
                </a:schemeClr>
              </a:gs>
              <a:gs pos="100000">
                <a:schemeClr val="bg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65" name="Rectangle 21"/>
          <p:cNvSpPr>
            <a:spLocks noChangeArrowheads="1"/>
          </p:cNvSpPr>
          <p:nvPr/>
        </p:nvSpPr>
        <p:spPr bwMode="auto">
          <a:xfrm>
            <a:off x="0" y="165100"/>
            <a:ext cx="9144000" cy="168275"/>
          </a:xfrm>
          <a:prstGeom prst="rect">
            <a:avLst/>
          </a:prstGeom>
          <a:gradFill rotWithShape="1">
            <a:gsLst>
              <a:gs pos="0">
                <a:schemeClr val="bg1">
                  <a:alpha val="70000"/>
                </a:schemeClr>
              </a:gs>
              <a:gs pos="100000">
                <a:schemeClr val="bg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46" name="Rectangle 2"/>
          <p:cNvSpPr>
            <a:spLocks noGrp="1" noChangeArrowheads="1"/>
          </p:cNvSpPr>
          <p:nvPr>
            <p:ph type="ctrTitle"/>
          </p:nvPr>
        </p:nvSpPr>
        <p:spPr>
          <a:xfrm>
            <a:off x="1403350" y="2130425"/>
            <a:ext cx="6337300" cy="1470025"/>
          </a:xfrm>
        </p:spPr>
        <p:txBody>
          <a:bodyPr/>
          <a:lstStyle>
            <a:lvl1pPr algn="ctr">
              <a:defRPr sz="2800"/>
            </a:lvl1pPr>
          </a:lstStyle>
          <a:p>
            <a:pPr lvl="0"/>
            <a:r>
              <a:rPr lang="en-CA" noProof="0" smtClean="0"/>
              <a:t>Click to edit Master title style</a:t>
            </a:r>
          </a:p>
        </p:txBody>
      </p:sp>
      <p:sp>
        <p:nvSpPr>
          <p:cNvPr id="6147" name="Rectangle 3"/>
          <p:cNvSpPr>
            <a:spLocks noGrp="1" noChangeArrowheads="1"/>
          </p:cNvSpPr>
          <p:nvPr>
            <p:ph type="subTitle" idx="1"/>
          </p:nvPr>
        </p:nvSpPr>
        <p:spPr>
          <a:xfrm>
            <a:off x="1371600" y="3886200"/>
            <a:ext cx="6400800" cy="1271588"/>
          </a:xfrm>
        </p:spPr>
        <p:txBody>
          <a:bodyPr anchor="ctr"/>
          <a:lstStyle>
            <a:lvl1pPr marL="0" indent="0" algn="ctr">
              <a:buFontTx/>
              <a:buNone/>
              <a:defRPr>
                <a:solidFill>
                  <a:schemeClr val="bg1"/>
                </a:solidFill>
              </a:defRPr>
            </a:lvl1pPr>
          </a:lstStyle>
          <a:p>
            <a:pPr lvl="0"/>
            <a:r>
              <a:rPr lang="en-CA" noProof="0" smtClean="0"/>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CA"/>
          </a:p>
        </p:txBody>
      </p:sp>
      <p:sp>
        <p:nvSpPr>
          <p:cNvPr id="6149" name="Rectangle 5"/>
          <p:cNvSpPr>
            <a:spLocks noGrp="1" noChangeArrowheads="1"/>
          </p:cNvSpPr>
          <p:nvPr>
            <p:ph type="ftr" sz="quarter" idx="3"/>
          </p:nvPr>
        </p:nvSpPr>
        <p:spPr/>
        <p:txBody>
          <a:bodyPr/>
          <a:lstStyle>
            <a:lvl1pPr>
              <a:defRPr/>
            </a:lvl1pPr>
          </a:lstStyle>
          <a:p>
            <a:endParaRPr lang="en-CA"/>
          </a:p>
        </p:txBody>
      </p:sp>
      <p:sp>
        <p:nvSpPr>
          <p:cNvPr id="6150" name="Rectangle 6"/>
          <p:cNvSpPr>
            <a:spLocks noGrp="1" noChangeArrowheads="1"/>
          </p:cNvSpPr>
          <p:nvPr>
            <p:ph type="sldNum" sz="quarter" idx="4"/>
          </p:nvPr>
        </p:nvSpPr>
        <p:spPr/>
        <p:txBody>
          <a:bodyPr/>
          <a:lstStyle>
            <a:lvl1pPr>
              <a:defRPr/>
            </a:lvl1pPr>
          </a:lstStyle>
          <a:p>
            <a:fld id="{B1C2AD8B-2161-46A1-9B9C-97770A7602AE}" type="slidenum">
              <a:rPr lang="en-CA"/>
              <a:pPr/>
              <a:t>‹#›</a:t>
            </a:fld>
            <a:endParaRPr lang="en-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strVal val="#ppt_w+.3"/>
                                          </p:val>
                                        </p:tav>
                                        <p:tav tm="100000">
                                          <p:val>
                                            <p:strVal val="#ppt_w"/>
                                          </p:val>
                                        </p:tav>
                                      </p:tavLst>
                                    </p:anim>
                                    <p:anim calcmode="lin" valueType="num">
                                      <p:cBhvr>
                                        <p:cTn id="8" dur="500" fill="hold"/>
                                        <p:tgtEl>
                                          <p:spTgt spid="6146"/>
                                        </p:tgtEl>
                                        <p:attrNameLst>
                                          <p:attrName>ppt_h</p:attrName>
                                        </p:attrNameLst>
                                      </p:cBhvr>
                                      <p:tavLst>
                                        <p:tav tm="0">
                                          <p:val>
                                            <p:strVal val="#ppt_h"/>
                                          </p:val>
                                        </p:tav>
                                        <p:tav tm="100000">
                                          <p:val>
                                            <p:strVal val="#ppt_h"/>
                                          </p:val>
                                        </p:tav>
                                      </p:tavLst>
                                    </p:anim>
                                    <p:animEffect transition="in" filter="fade">
                                      <p:cBhvr>
                                        <p:cTn id="9" dur="500"/>
                                        <p:tgtEl>
                                          <p:spTgt spid="6146"/>
                                        </p:tgtEl>
                                      </p:cBhvr>
                                    </p:animEffect>
                                  </p:childTnLst>
                                </p:cTn>
                              </p:par>
                            </p:childTnLst>
                          </p:cTn>
                        </p:par>
                        <p:par>
                          <p:cTn id="10" fill="hold" nodeType="afterGroup">
                            <p:stCondLst>
                              <p:cond delay="1150"/>
                            </p:stCondLst>
                            <p:childTnLst>
                              <p:par>
                                <p:cTn id="11" presetID="50" presetClass="entr" presetSubtype="0" decel="100000" fill="hold" grpId="0" nodeType="afterEffect">
                                  <p:stCondLst>
                                    <p:cond delay="0"/>
                                  </p:stCondLst>
                                  <p:iterate type="lt">
                                    <p:tmPct val="5000"/>
                                  </p:iterate>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p:cTn id="13" dur="5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tmplLst>
          <p:tmpl lvl="1">
            <p:tnLst>
              <p:par>
                <p:cTn presetID="50" presetClass="entr" presetSubtype="0" decel="100000" fill="hold" nodeType="afterEffect">
                  <p:stCondLst>
                    <p:cond delay="0"/>
                  </p:stCondLst>
                  <p:iterate type="lt">
                    <p:tmPct val="5000"/>
                  </p:iterate>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strVal val="#ppt_w+.3"/>
                          </p:val>
                        </p:tav>
                        <p:tav tm="100000">
                          <p:val>
                            <p:strVal val="#ppt_w"/>
                          </p:val>
                        </p:tav>
                      </p:tavLst>
                    </p:anim>
                    <p:anim calcmode="lin" valueType="num">
                      <p:cBhvr>
                        <p:cTn dur="500" fill="hold"/>
                        <p:tgtEl>
                          <p:spTgt spid="6147"/>
                        </p:tgtEl>
                        <p:attrNameLst>
                          <p:attrName>ppt_h</p:attrName>
                        </p:attrNameLst>
                      </p:cBhvr>
                      <p:tavLst>
                        <p:tav tm="0">
                          <p:val>
                            <p:strVal val="#ppt_h"/>
                          </p:val>
                        </p:tav>
                        <p:tav tm="100000">
                          <p:val>
                            <p:strVal val="#ppt_h"/>
                          </p:val>
                        </p:tav>
                      </p:tavLst>
                    </p:anim>
                    <p:animEffect transition="in" filter="fade">
                      <p:cBhvr>
                        <p:cTn dur="500"/>
                        <p:tgtEl>
                          <p:spTgt spid="614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A39FCD53-6DA6-4259-BB5A-57164043708D}" type="slidenum">
              <a:rPr lang="en-CA"/>
              <a:pPr/>
              <a:t>‹#›</a:t>
            </a:fld>
            <a:endParaRPr lang="en-CA"/>
          </a:p>
        </p:txBody>
      </p:sp>
    </p:spTree>
    <p:extLst>
      <p:ext uri="{BB962C8B-B14F-4D97-AF65-F5344CB8AC3E}">
        <p14:creationId xmlns:p14="http://schemas.microsoft.com/office/powerpoint/2010/main" val="346340070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7513"/>
            <a:ext cx="2057400" cy="57086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417513"/>
            <a:ext cx="6019800"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9F9466FB-43F9-4B56-8C30-F4BF14BF29D0}" type="slidenum">
              <a:rPr lang="en-CA"/>
              <a:pPr/>
              <a:t>‹#›</a:t>
            </a:fld>
            <a:endParaRPr lang="en-CA"/>
          </a:p>
        </p:txBody>
      </p:sp>
    </p:spTree>
    <p:extLst>
      <p:ext uri="{BB962C8B-B14F-4D97-AF65-F5344CB8AC3E}">
        <p14:creationId xmlns:p14="http://schemas.microsoft.com/office/powerpoint/2010/main" val="8621001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66789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5847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44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36479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9374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42549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979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996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13B666D6-BC63-401B-99C6-C6F6FCD03100}" type="slidenum">
              <a:rPr lang="en-CA"/>
              <a:pPr/>
              <a:t>‹#›</a:t>
            </a:fld>
            <a:endParaRPr lang="en-CA"/>
          </a:p>
        </p:txBody>
      </p:sp>
    </p:spTree>
    <p:extLst>
      <p:ext uri="{BB962C8B-B14F-4D97-AF65-F5344CB8AC3E}">
        <p14:creationId xmlns:p14="http://schemas.microsoft.com/office/powerpoint/2010/main" val="3057582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4380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57529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0541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D5607CE6-9B5C-4D48-9E58-AE153FEC0DB9}" type="slidenum">
              <a:rPr lang="en-CA"/>
              <a:pPr/>
              <a:t>‹#›</a:t>
            </a:fld>
            <a:endParaRPr lang="en-CA"/>
          </a:p>
        </p:txBody>
      </p:sp>
    </p:spTree>
    <p:extLst>
      <p:ext uri="{BB962C8B-B14F-4D97-AF65-F5344CB8AC3E}">
        <p14:creationId xmlns:p14="http://schemas.microsoft.com/office/powerpoint/2010/main" val="13816963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54072FEE-D8BA-4EE0-A03E-635729CFF5DF}" type="slidenum">
              <a:rPr lang="en-CA"/>
              <a:pPr/>
              <a:t>‹#›</a:t>
            </a:fld>
            <a:endParaRPr lang="en-CA"/>
          </a:p>
        </p:txBody>
      </p:sp>
    </p:spTree>
    <p:extLst>
      <p:ext uri="{BB962C8B-B14F-4D97-AF65-F5344CB8AC3E}">
        <p14:creationId xmlns:p14="http://schemas.microsoft.com/office/powerpoint/2010/main" val="24790654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FDD87A0A-8AD6-47DB-AC25-2CE9A039F2A9}" type="slidenum">
              <a:rPr lang="en-CA"/>
              <a:pPr/>
              <a:t>‹#›</a:t>
            </a:fld>
            <a:endParaRPr lang="en-CA"/>
          </a:p>
        </p:txBody>
      </p:sp>
    </p:spTree>
    <p:extLst>
      <p:ext uri="{BB962C8B-B14F-4D97-AF65-F5344CB8AC3E}">
        <p14:creationId xmlns:p14="http://schemas.microsoft.com/office/powerpoint/2010/main" val="15743230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63A081CE-0D6E-455F-A876-E143D71E3DC9}" type="slidenum">
              <a:rPr lang="en-CA"/>
              <a:pPr/>
              <a:t>‹#›</a:t>
            </a:fld>
            <a:endParaRPr lang="en-CA"/>
          </a:p>
        </p:txBody>
      </p:sp>
    </p:spTree>
    <p:extLst>
      <p:ext uri="{BB962C8B-B14F-4D97-AF65-F5344CB8AC3E}">
        <p14:creationId xmlns:p14="http://schemas.microsoft.com/office/powerpoint/2010/main" val="24150741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BD94CBE6-3D8B-4B01-AF23-4E3D85C169F3}" type="slidenum">
              <a:rPr lang="en-CA"/>
              <a:pPr/>
              <a:t>‹#›</a:t>
            </a:fld>
            <a:endParaRPr lang="en-CA"/>
          </a:p>
        </p:txBody>
      </p:sp>
    </p:spTree>
    <p:extLst>
      <p:ext uri="{BB962C8B-B14F-4D97-AF65-F5344CB8AC3E}">
        <p14:creationId xmlns:p14="http://schemas.microsoft.com/office/powerpoint/2010/main" val="137210249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B1778967-227F-46FD-B451-C77AA61A1580}" type="slidenum">
              <a:rPr lang="en-CA"/>
              <a:pPr/>
              <a:t>‹#›</a:t>
            </a:fld>
            <a:endParaRPr lang="en-CA"/>
          </a:p>
        </p:txBody>
      </p:sp>
    </p:spTree>
    <p:extLst>
      <p:ext uri="{BB962C8B-B14F-4D97-AF65-F5344CB8AC3E}">
        <p14:creationId xmlns:p14="http://schemas.microsoft.com/office/powerpoint/2010/main" val="36356842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956C013B-72BA-4955-9C8E-4E83DD5907B2}" type="slidenum">
              <a:rPr lang="en-CA"/>
              <a:pPr/>
              <a:t>‹#›</a:t>
            </a:fld>
            <a:endParaRPr lang="en-CA"/>
          </a:p>
        </p:txBody>
      </p:sp>
    </p:spTree>
    <p:extLst>
      <p:ext uri="{BB962C8B-B14F-4D97-AF65-F5344CB8AC3E}">
        <p14:creationId xmlns:p14="http://schemas.microsoft.com/office/powerpoint/2010/main" val="18664354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m62.net/" TargetMode="External"/><Relationship Id="rId18" Type="http://schemas.openxmlformats.org/officeDocument/2006/relationships/image" Target="../media/image3.png"/><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hyperlink" Target="http://www.m62.net/powerpoint-slides/" TargetMode="External"/><Relationship Id="rId2" Type="http://schemas.openxmlformats.org/officeDocument/2006/relationships/slideLayout" Target="../slideLayouts/slideLayout13.xml"/><Relationship Id="rId16" Type="http://schemas.openxmlformats.org/officeDocument/2006/relationships/image" Target="../media/image2.png"/><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21.xml"/><Relationship Id="rId19" Type="http://schemas.openxmlformats.org/officeDocument/2006/relationships/hyperlink" Target="http://www.m62.net/powerpoint-training/" TargetMode="Externa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0" y="0"/>
              <a:ext cx="5760" cy="4320"/>
            </a:xfrm>
            <a:prstGeom prst="rect">
              <a:avLst/>
            </a:prstGeom>
            <a:gradFill rotWithShape="1">
              <a:gsLst>
                <a:gs pos="0">
                  <a:srgbClr val="FF9900"/>
                </a:gs>
                <a:gs pos="100000">
                  <a:srgbClr val="E9AA0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33" name="Rectangle 9"/>
            <p:cNvSpPr>
              <a:spLocks noChangeArrowheads="1"/>
            </p:cNvSpPr>
            <p:nvPr/>
          </p:nvSpPr>
          <p:spPr bwMode="auto">
            <a:xfrm>
              <a:off x="0" y="709"/>
              <a:ext cx="5760" cy="2585"/>
            </a:xfrm>
            <a:prstGeom prst="rect">
              <a:avLst/>
            </a:prstGeom>
            <a:gradFill rotWithShape="1">
              <a:gsLst>
                <a:gs pos="0">
                  <a:srgbClr val="FF9900"/>
                </a:gs>
                <a:gs pos="100000">
                  <a:srgbClr val="FF9900">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34" name="Rectangle 10"/>
            <p:cNvSpPr>
              <a:spLocks noChangeArrowheads="1"/>
            </p:cNvSpPr>
            <p:nvPr/>
          </p:nvSpPr>
          <p:spPr bwMode="auto">
            <a:xfrm>
              <a:off x="0" y="0"/>
              <a:ext cx="5760" cy="1979"/>
            </a:xfrm>
            <a:prstGeom prst="rect">
              <a:avLst/>
            </a:prstGeom>
            <a:gradFill rotWithShape="1">
              <a:gsLst>
                <a:gs pos="0">
                  <a:srgbClr val="FF7415"/>
                </a:gs>
                <a:gs pos="100000">
                  <a:srgbClr val="FF7415">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grpSp>
      <p:sp>
        <p:nvSpPr>
          <p:cNvPr id="1035" name="Rectangle 11"/>
          <p:cNvSpPr>
            <a:spLocks noChangeArrowheads="1"/>
          </p:cNvSpPr>
          <p:nvPr/>
        </p:nvSpPr>
        <p:spPr bwMode="auto">
          <a:xfrm>
            <a:off x="0" y="44450"/>
            <a:ext cx="8964613" cy="74613"/>
          </a:xfrm>
          <a:prstGeom prst="rect">
            <a:avLst/>
          </a:prstGeom>
          <a:solidFill>
            <a:srgbClr val="292929">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grpSp>
        <p:nvGrpSpPr>
          <p:cNvPr id="1036" name="Group 12"/>
          <p:cNvGrpSpPr>
            <a:grpSpLocks/>
          </p:cNvGrpSpPr>
          <p:nvPr/>
        </p:nvGrpSpPr>
        <p:grpSpPr bwMode="auto">
          <a:xfrm>
            <a:off x="0" y="666750"/>
            <a:ext cx="5997575" cy="6191250"/>
            <a:chOff x="206" y="933"/>
            <a:chExt cx="2112" cy="2180"/>
          </a:xfrm>
        </p:grpSpPr>
        <p:sp>
          <p:nvSpPr>
            <p:cNvPr id="1037" name="AutoShape 13"/>
            <p:cNvSpPr>
              <a:spLocks noChangeArrowheads="1"/>
            </p:cNvSpPr>
            <p:nvPr/>
          </p:nvSpPr>
          <p:spPr bwMode="auto">
            <a:xfrm>
              <a:off x="1241" y="1723"/>
              <a:ext cx="634" cy="602"/>
            </a:xfrm>
            <a:prstGeom prst="star5">
              <a:avLst/>
            </a:prstGeom>
            <a:solidFill>
              <a:schemeClr val="bg1">
                <a:alpha val="14999"/>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38" name="Freeform 14"/>
            <p:cNvSpPr>
              <a:spLocks/>
            </p:cNvSpPr>
            <p:nvPr/>
          </p:nvSpPr>
          <p:spPr bwMode="auto">
            <a:xfrm>
              <a:off x="206" y="933"/>
              <a:ext cx="2112" cy="2180"/>
            </a:xfrm>
            <a:custGeom>
              <a:avLst/>
              <a:gdLst>
                <a:gd name="T0" fmla="*/ 1258 w 2112"/>
                <a:gd name="T1" fmla="*/ 1942 h 2180"/>
                <a:gd name="T2" fmla="*/ 1080 w 2112"/>
                <a:gd name="T3" fmla="*/ 1908 h 2180"/>
                <a:gd name="T4" fmla="*/ 918 w 2112"/>
                <a:gd name="T5" fmla="*/ 1842 h 2180"/>
                <a:gd name="T6" fmla="*/ 772 w 2112"/>
                <a:gd name="T7" fmla="*/ 1750 h 2180"/>
                <a:gd name="T8" fmla="*/ 650 w 2112"/>
                <a:gd name="T9" fmla="*/ 1634 h 2180"/>
                <a:gd name="T10" fmla="*/ 552 w 2112"/>
                <a:gd name="T11" fmla="*/ 1498 h 2180"/>
                <a:gd name="T12" fmla="*/ 482 w 2112"/>
                <a:gd name="T13" fmla="*/ 1344 h 2180"/>
                <a:gd name="T14" fmla="*/ 446 w 2112"/>
                <a:gd name="T15" fmla="*/ 1178 h 2180"/>
                <a:gd name="T16" fmla="*/ 444 w 2112"/>
                <a:gd name="T17" fmla="*/ 1046 h 2180"/>
                <a:gd name="T18" fmla="*/ 470 w 2112"/>
                <a:gd name="T19" fmla="*/ 876 h 2180"/>
                <a:gd name="T20" fmla="*/ 532 w 2112"/>
                <a:gd name="T21" fmla="*/ 718 h 2180"/>
                <a:gd name="T22" fmla="*/ 622 w 2112"/>
                <a:gd name="T23" fmla="*/ 578 h 2180"/>
                <a:gd name="T24" fmla="*/ 740 w 2112"/>
                <a:gd name="T25" fmla="*/ 456 h 2180"/>
                <a:gd name="T26" fmla="*/ 880 w 2112"/>
                <a:gd name="T27" fmla="*/ 358 h 2180"/>
                <a:gd name="T28" fmla="*/ 1038 w 2112"/>
                <a:gd name="T29" fmla="*/ 286 h 2180"/>
                <a:gd name="T30" fmla="*/ 1212 w 2112"/>
                <a:gd name="T31" fmla="*/ 244 h 2180"/>
                <a:gd name="T32" fmla="*/ 1350 w 2112"/>
                <a:gd name="T33" fmla="*/ 234 h 2180"/>
                <a:gd name="T34" fmla="*/ 1580 w 2112"/>
                <a:gd name="T35" fmla="*/ 262 h 2180"/>
                <a:gd name="T36" fmla="*/ 1790 w 2112"/>
                <a:gd name="T37" fmla="*/ 342 h 2180"/>
                <a:gd name="T38" fmla="*/ 1970 w 2112"/>
                <a:gd name="T39" fmla="*/ 464 h 2180"/>
                <a:gd name="T40" fmla="*/ 2112 w 2112"/>
                <a:gd name="T41" fmla="*/ 624 h 2180"/>
                <a:gd name="T42" fmla="*/ 2056 w 2112"/>
                <a:gd name="T43" fmla="*/ 524 h 2180"/>
                <a:gd name="T44" fmla="*/ 1968 w 2112"/>
                <a:gd name="T45" fmla="*/ 400 h 2180"/>
                <a:gd name="T46" fmla="*/ 1862 w 2112"/>
                <a:gd name="T47" fmla="*/ 290 h 2180"/>
                <a:gd name="T48" fmla="*/ 1742 w 2112"/>
                <a:gd name="T49" fmla="*/ 194 h 2180"/>
                <a:gd name="T50" fmla="*/ 1610 w 2112"/>
                <a:gd name="T51" fmla="*/ 116 h 2180"/>
                <a:gd name="T52" fmla="*/ 1466 w 2112"/>
                <a:gd name="T53" fmla="*/ 58 h 2180"/>
                <a:gd name="T54" fmla="*/ 1312 w 2112"/>
                <a:gd name="T55" fmla="*/ 18 h 2180"/>
                <a:gd name="T56" fmla="*/ 1150 w 2112"/>
                <a:gd name="T57" fmla="*/ 0 h 2180"/>
                <a:gd name="T58" fmla="*/ 996 w 2112"/>
                <a:gd name="T59" fmla="*/ 6 h 2180"/>
                <a:gd name="T60" fmla="*/ 780 w 2112"/>
                <a:gd name="T61" fmla="*/ 48 h 2180"/>
                <a:gd name="T62" fmla="*/ 580 w 2112"/>
                <a:gd name="T63" fmla="*/ 132 h 2180"/>
                <a:gd name="T64" fmla="*/ 404 w 2112"/>
                <a:gd name="T65" fmla="*/ 248 h 2180"/>
                <a:gd name="T66" fmla="*/ 254 w 2112"/>
                <a:gd name="T67" fmla="*/ 396 h 2180"/>
                <a:gd name="T68" fmla="*/ 134 w 2112"/>
                <a:gd name="T69" fmla="*/ 570 h 2180"/>
                <a:gd name="T70" fmla="*/ 50 w 2112"/>
                <a:gd name="T71" fmla="*/ 766 h 2180"/>
                <a:gd name="T72" fmla="*/ 6 w 2112"/>
                <a:gd name="T73" fmla="*/ 978 h 2180"/>
                <a:gd name="T74" fmla="*/ 2 w 2112"/>
                <a:gd name="T75" fmla="*/ 1146 h 2180"/>
                <a:gd name="T76" fmla="*/ 34 w 2112"/>
                <a:gd name="T77" fmla="*/ 1362 h 2180"/>
                <a:gd name="T78" fmla="*/ 110 w 2112"/>
                <a:gd name="T79" fmla="*/ 1562 h 2180"/>
                <a:gd name="T80" fmla="*/ 220 w 2112"/>
                <a:gd name="T81" fmla="*/ 1742 h 2180"/>
                <a:gd name="T82" fmla="*/ 364 w 2112"/>
                <a:gd name="T83" fmla="*/ 1896 h 2180"/>
                <a:gd name="T84" fmla="*/ 534 w 2112"/>
                <a:gd name="T85" fmla="*/ 2022 h 2180"/>
                <a:gd name="T86" fmla="*/ 728 w 2112"/>
                <a:gd name="T87" fmla="*/ 2114 h 2180"/>
                <a:gd name="T88" fmla="*/ 940 w 2112"/>
                <a:gd name="T89" fmla="*/ 2168 h 2180"/>
                <a:gd name="T90" fmla="*/ 1108 w 2112"/>
                <a:gd name="T91" fmla="*/ 2180 h 2180"/>
                <a:gd name="T92" fmla="*/ 1272 w 2112"/>
                <a:gd name="T93" fmla="*/ 2168 h 2180"/>
                <a:gd name="T94" fmla="*/ 1428 w 2112"/>
                <a:gd name="T95" fmla="*/ 2134 h 2180"/>
                <a:gd name="T96" fmla="*/ 1574 w 2112"/>
                <a:gd name="T97" fmla="*/ 2080 h 2180"/>
                <a:gd name="T98" fmla="*/ 1710 w 2112"/>
                <a:gd name="T99" fmla="*/ 2006 h 2180"/>
                <a:gd name="T100" fmla="*/ 1834 w 2112"/>
                <a:gd name="T101" fmla="*/ 1916 h 2180"/>
                <a:gd name="T102" fmla="*/ 1942 w 2112"/>
                <a:gd name="T103" fmla="*/ 1810 h 2180"/>
                <a:gd name="T104" fmla="*/ 2036 w 2112"/>
                <a:gd name="T105" fmla="*/ 1688 h 2180"/>
                <a:gd name="T106" fmla="*/ 2112 w 2112"/>
                <a:gd name="T107" fmla="*/ 1556 h 2180"/>
                <a:gd name="T108" fmla="*/ 2008 w 2112"/>
                <a:gd name="T109" fmla="*/ 1678 h 2180"/>
                <a:gd name="T110" fmla="*/ 1838 w 2112"/>
                <a:gd name="T111" fmla="*/ 1812 h 2180"/>
                <a:gd name="T112" fmla="*/ 1636 w 2112"/>
                <a:gd name="T113" fmla="*/ 1902 h 2180"/>
                <a:gd name="T114" fmla="*/ 1410 w 2112"/>
                <a:gd name="T115" fmla="*/ 1944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2180">
                  <a:moveTo>
                    <a:pt x="1350" y="1946"/>
                  </a:moveTo>
                  <a:lnTo>
                    <a:pt x="1350" y="1946"/>
                  </a:lnTo>
                  <a:lnTo>
                    <a:pt x="1304" y="1944"/>
                  </a:lnTo>
                  <a:lnTo>
                    <a:pt x="1258" y="1942"/>
                  </a:lnTo>
                  <a:lnTo>
                    <a:pt x="1212" y="1936"/>
                  </a:lnTo>
                  <a:lnTo>
                    <a:pt x="1168" y="1928"/>
                  </a:lnTo>
                  <a:lnTo>
                    <a:pt x="1124" y="1920"/>
                  </a:lnTo>
                  <a:lnTo>
                    <a:pt x="1080" y="1908"/>
                  </a:lnTo>
                  <a:lnTo>
                    <a:pt x="1038" y="1894"/>
                  </a:lnTo>
                  <a:lnTo>
                    <a:pt x="996" y="1878"/>
                  </a:lnTo>
                  <a:lnTo>
                    <a:pt x="956" y="1862"/>
                  </a:lnTo>
                  <a:lnTo>
                    <a:pt x="918" y="1842"/>
                  </a:lnTo>
                  <a:lnTo>
                    <a:pt x="880" y="1822"/>
                  </a:lnTo>
                  <a:lnTo>
                    <a:pt x="842" y="1800"/>
                  </a:lnTo>
                  <a:lnTo>
                    <a:pt x="806" y="1776"/>
                  </a:lnTo>
                  <a:lnTo>
                    <a:pt x="772" y="1750"/>
                  </a:lnTo>
                  <a:lnTo>
                    <a:pt x="740" y="1724"/>
                  </a:lnTo>
                  <a:lnTo>
                    <a:pt x="708" y="1696"/>
                  </a:lnTo>
                  <a:lnTo>
                    <a:pt x="678" y="1666"/>
                  </a:lnTo>
                  <a:lnTo>
                    <a:pt x="650" y="1634"/>
                  </a:lnTo>
                  <a:lnTo>
                    <a:pt x="622" y="1602"/>
                  </a:lnTo>
                  <a:lnTo>
                    <a:pt x="598" y="1568"/>
                  </a:lnTo>
                  <a:lnTo>
                    <a:pt x="574" y="1534"/>
                  </a:lnTo>
                  <a:lnTo>
                    <a:pt x="552" y="1498"/>
                  </a:lnTo>
                  <a:lnTo>
                    <a:pt x="532" y="1462"/>
                  </a:lnTo>
                  <a:lnTo>
                    <a:pt x="514" y="1424"/>
                  </a:lnTo>
                  <a:lnTo>
                    <a:pt x="498" y="1384"/>
                  </a:lnTo>
                  <a:lnTo>
                    <a:pt x="482" y="1344"/>
                  </a:lnTo>
                  <a:lnTo>
                    <a:pt x="470" y="1304"/>
                  </a:lnTo>
                  <a:lnTo>
                    <a:pt x="460" y="1262"/>
                  </a:lnTo>
                  <a:lnTo>
                    <a:pt x="452" y="1220"/>
                  </a:lnTo>
                  <a:lnTo>
                    <a:pt x="446" y="1178"/>
                  </a:lnTo>
                  <a:lnTo>
                    <a:pt x="444" y="1134"/>
                  </a:lnTo>
                  <a:lnTo>
                    <a:pt x="442" y="1090"/>
                  </a:lnTo>
                  <a:lnTo>
                    <a:pt x="442" y="1090"/>
                  </a:lnTo>
                  <a:lnTo>
                    <a:pt x="444" y="1046"/>
                  </a:lnTo>
                  <a:lnTo>
                    <a:pt x="446" y="1002"/>
                  </a:lnTo>
                  <a:lnTo>
                    <a:pt x="452" y="960"/>
                  </a:lnTo>
                  <a:lnTo>
                    <a:pt x="460" y="918"/>
                  </a:lnTo>
                  <a:lnTo>
                    <a:pt x="470" y="876"/>
                  </a:lnTo>
                  <a:lnTo>
                    <a:pt x="482" y="836"/>
                  </a:lnTo>
                  <a:lnTo>
                    <a:pt x="498" y="796"/>
                  </a:lnTo>
                  <a:lnTo>
                    <a:pt x="514" y="756"/>
                  </a:lnTo>
                  <a:lnTo>
                    <a:pt x="532" y="718"/>
                  </a:lnTo>
                  <a:lnTo>
                    <a:pt x="552" y="682"/>
                  </a:lnTo>
                  <a:lnTo>
                    <a:pt x="574" y="646"/>
                  </a:lnTo>
                  <a:lnTo>
                    <a:pt x="598" y="612"/>
                  </a:lnTo>
                  <a:lnTo>
                    <a:pt x="622" y="578"/>
                  </a:lnTo>
                  <a:lnTo>
                    <a:pt x="650" y="546"/>
                  </a:lnTo>
                  <a:lnTo>
                    <a:pt x="678" y="514"/>
                  </a:lnTo>
                  <a:lnTo>
                    <a:pt x="708" y="484"/>
                  </a:lnTo>
                  <a:lnTo>
                    <a:pt x="740" y="456"/>
                  </a:lnTo>
                  <a:lnTo>
                    <a:pt x="772" y="430"/>
                  </a:lnTo>
                  <a:lnTo>
                    <a:pt x="806" y="404"/>
                  </a:lnTo>
                  <a:lnTo>
                    <a:pt x="842" y="380"/>
                  </a:lnTo>
                  <a:lnTo>
                    <a:pt x="880" y="358"/>
                  </a:lnTo>
                  <a:lnTo>
                    <a:pt x="918" y="338"/>
                  </a:lnTo>
                  <a:lnTo>
                    <a:pt x="956" y="318"/>
                  </a:lnTo>
                  <a:lnTo>
                    <a:pt x="996" y="302"/>
                  </a:lnTo>
                  <a:lnTo>
                    <a:pt x="1038" y="286"/>
                  </a:lnTo>
                  <a:lnTo>
                    <a:pt x="1080" y="272"/>
                  </a:lnTo>
                  <a:lnTo>
                    <a:pt x="1124" y="260"/>
                  </a:lnTo>
                  <a:lnTo>
                    <a:pt x="1168" y="252"/>
                  </a:lnTo>
                  <a:lnTo>
                    <a:pt x="1212" y="244"/>
                  </a:lnTo>
                  <a:lnTo>
                    <a:pt x="1258" y="238"/>
                  </a:lnTo>
                  <a:lnTo>
                    <a:pt x="1304" y="236"/>
                  </a:lnTo>
                  <a:lnTo>
                    <a:pt x="1350" y="234"/>
                  </a:lnTo>
                  <a:lnTo>
                    <a:pt x="1350" y="234"/>
                  </a:lnTo>
                  <a:lnTo>
                    <a:pt x="1410" y="236"/>
                  </a:lnTo>
                  <a:lnTo>
                    <a:pt x="1468" y="242"/>
                  </a:lnTo>
                  <a:lnTo>
                    <a:pt x="1524" y="250"/>
                  </a:lnTo>
                  <a:lnTo>
                    <a:pt x="1580" y="262"/>
                  </a:lnTo>
                  <a:lnTo>
                    <a:pt x="1636" y="278"/>
                  </a:lnTo>
                  <a:lnTo>
                    <a:pt x="1688" y="296"/>
                  </a:lnTo>
                  <a:lnTo>
                    <a:pt x="1740" y="316"/>
                  </a:lnTo>
                  <a:lnTo>
                    <a:pt x="1790" y="342"/>
                  </a:lnTo>
                  <a:lnTo>
                    <a:pt x="1838" y="368"/>
                  </a:lnTo>
                  <a:lnTo>
                    <a:pt x="1884" y="398"/>
                  </a:lnTo>
                  <a:lnTo>
                    <a:pt x="1928" y="430"/>
                  </a:lnTo>
                  <a:lnTo>
                    <a:pt x="1970" y="464"/>
                  </a:lnTo>
                  <a:lnTo>
                    <a:pt x="2008" y="502"/>
                  </a:lnTo>
                  <a:lnTo>
                    <a:pt x="2046" y="540"/>
                  </a:lnTo>
                  <a:lnTo>
                    <a:pt x="2080" y="582"/>
                  </a:lnTo>
                  <a:lnTo>
                    <a:pt x="2112" y="624"/>
                  </a:lnTo>
                  <a:lnTo>
                    <a:pt x="2112" y="624"/>
                  </a:lnTo>
                  <a:lnTo>
                    <a:pt x="2094" y="590"/>
                  </a:lnTo>
                  <a:lnTo>
                    <a:pt x="2076" y="556"/>
                  </a:lnTo>
                  <a:lnTo>
                    <a:pt x="2056" y="524"/>
                  </a:lnTo>
                  <a:lnTo>
                    <a:pt x="2036" y="492"/>
                  </a:lnTo>
                  <a:lnTo>
                    <a:pt x="2014" y="460"/>
                  </a:lnTo>
                  <a:lnTo>
                    <a:pt x="1992" y="430"/>
                  </a:lnTo>
                  <a:lnTo>
                    <a:pt x="1968" y="400"/>
                  </a:lnTo>
                  <a:lnTo>
                    <a:pt x="1942" y="370"/>
                  </a:lnTo>
                  <a:lnTo>
                    <a:pt x="1916" y="342"/>
                  </a:lnTo>
                  <a:lnTo>
                    <a:pt x="1890" y="316"/>
                  </a:lnTo>
                  <a:lnTo>
                    <a:pt x="1862" y="290"/>
                  </a:lnTo>
                  <a:lnTo>
                    <a:pt x="1834" y="264"/>
                  </a:lnTo>
                  <a:lnTo>
                    <a:pt x="1804" y="240"/>
                  </a:lnTo>
                  <a:lnTo>
                    <a:pt x="1774" y="218"/>
                  </a:lnTo>
                  <a:lnTo>
                    <a:pt x="1742" y="194"/>
                  </a:lnTo>
                  <a:lnTo>
                    <a:pt x="1710" y="174"/>
                  </a:lnTo>
                  <a:lnTo>
                    <a:pt x="1678" y="154"/>
                  </a:lnTo>
                  <a:lnTo>
                    <a:pt x="1644" y="134"/>
                  </a:lnTo>
                  <a:lnTo>
                    <a:pt x="1610" y="116"/>
                  </a:lnTo>
                  <a:lnTo>
                    <a:pt x="1574" y="100"/>
                  </a:lnTo>
                  <a:lnTo>
                    <a:pt x="1538" y="84"/>
                  </a:lnTo>
                  <a:lnTo>
                    <a:pt x="1502" y="70"/>
                  </a:lnTo>
                  <a:lnTo>
                    <a:pt x="1466" y="58"/>
                  </a:lnTo>
                  <a:lnTo>
                    <a:pt x="1428" y="46"/>
                  </a:lnTo>
                  <a:lnTo>
                    <a:pt x="1390" y="36"/>
                  </a:lnTo>
                  <a:lnTo>
                    <a:pt x="1350" y="26"/>
                  </a:lnTo>
                  <a:lnTo>
                    <a:pt x="1312" y="18"/>
                  </a:lnTo>
                  <a:lnTo>
                    <a:pt x="1272" y="12"/>
                  </a:lnTo>
                  <a:lnTo>
                    <a:pt x="1232" y="6"/>
                  </a:lnTo>
                  <a:lnTo>
                    <a:pt x="1192" y="2"/>
                  </a:lnTo>
                  <a:lnTo>
                    <a:pt x="1150" y="0"/>
                  </a:lnTo>
                  <a:lnTo>
                    <a:pt x="1108" y="0"/>
                  </a:lnTo>
                  <a:lnTo>
                    <a:pt x="1108" y="0"/>
                  </a:lnTo>
                  <a:lnTo>
                    <a:pt x="1052" y="2"/>
                  </a:lnTo>
                  <a:lnTo>
                    <a:pt x="996" y="6"/>
                  </a:lnTo>
                  <a:lnTo>
                    <a:pt x="940" y="12"/>
                  </a:lnTo>
                  <a:lnTo>
                    <a:pt x="886" y="22"/>
                  </a:lnTo>
                  <a:lnTo>
                    <a:pt x="832" y="34"/>
                  </a:lnTo>
                  <a:lnTo>
                    <a:pt x="780" y="48"/>
                  </a:lnTo>
                  <a:lnTo>
                    <a:pt x="728" y="66"/>
                  </a:lnTo>
                  <a:lnTo>
                    <a:pt x="678" y="86"/>
                  </a:lnTo>
                  <a:lnTo>
                    <a:pt x="628" y="108"/>
                  </a:lnTo>
                  <a:lnTo>
                    <a:pt x="580" y="132"/>
                  </a:lnTo>
                  <a:lnTo>
                    <a:pt x="534" y="158"/>
                  </a:lnTo>
                  <a:lnTo>
                    <a:pt x="488" y="186"/>
                  </a:lnTo>
                  <a:lnTo>
                    <a:pt x="446" y="216"/>
                  </a:lnTo>
                  <a:lnTo>
                    <a:pt x="404" y="248"/>
                  </a:lnTo>
                  <a:lnTo>
                    <a:pt x="364" y="284"/>
                  </a:lnTo>
                  <a:lnTo>
                    <a:pt x="324" y="320"/>
                  </a:lnTo>
                  <a:lnTo>
                    <a:pt x="288" y="358"/>
                  </a:lnTo>
                  <a:lnTo>
                    <a:pt x="254" y="396"/>
                  </a:lnTo>
                  <a:lnTo>
                    <a:pt x="220" y="438"/>
                  </a:lnTo>
                  <a:lnTo>
                    <a:pt x="190" y="480"/>
                  </a:lnTo>
                  <a:lnTo>
                    <a:pt x="160" y="524"/>
                  </a:lnTo>
                  <a:lnTo>
                    <a:pt x="134" y="570"/>
                  </a:lnTo>
                  <a:lnTo>
                    <a:pt x="110" y="618"/>
                  </a:lnTo>
                  <a:lnTo>
                    <a:pt x="88" y="666"/>
                  </a:lnTo>
                  <a:lnTo>
                    <a:pt x="68" y="716"/>
                  </a:lnTo>
                  <a:lnTo>
                    <a:pt x="50" y="766"/>
                  </a:lnTo>
                  <a:lnTo>
                    <a:pt x="34" y="818"/>
                  </a:lnTo>
                  <a:lnTo>
                    <a:pt x="22" y="870"/>
                  </a:lnTo>
                  <a:lnTo>
                    <a:pt x="12" y="924"/>
                  </a:lnTo>
                  <a:lnTo>
                    <a:pt x="6" y="978"/>
                  </a:lnTo>
                  <a:lnTo>
                    <a:pt x="2" y="1034"/>
                  </a:lnTo>
                  <a:lnTo>
                    <a:pt x="0" y="1090"/>
                  </a:lnTo>
                  <a:lnTo>
                    <a:pt x="0" y="1090"/>
                  </a:lnTo>
                  <a:lnTo>
                    <a:pt x="2" y="1146"/>
                  </a:lnTo>
                  <a:lnTo>
                    <a:pt x="6" y="1202"/>
                  </a:lnTo>
                  <a:lnTo>
                    <a:pt x="12" y="1256"/>
                  </a:lnTo>
                  <a:lnTo>
                    <a:pt x="22" y="1310"/>
                  </a:lnTo>
                  <a:lnTo>
                    <a:pt x="34" y="1362"/>
                  </a:lnTo>
                  <a:lnTo>
                    <a:pt x="50" y="1414"/>
                  </a:lnTo>
                  <a:lnTo>
                    <a:pt x="68" y="1464"/>
                  </a:lnTo>
                  <a:lnTo>
                    <a:pt x="88" y="1514"/>
                  </a:lnTo>
                  <a:lnTo>
                    <a:pt x="110" y="1562"/>
                  </a:lnTo>
                  <a:lnTo>
                    <a:pt x="134" y="1610"/>
                  </a:lnTo>
                  <a:lnTo>
                    <a:pt x="160" y="1656"/>
                  </a:lnTo>
                  <a:lnTo>
                    <a:pt x="190" y="1700"/>
                  </a:lnTo>
                  <a:lnTo>
                    <a:pt x="220" y="1742"/>
                  </a:lnTo>
                  <a:lnTo>
                    <a:pt x="254" y="1784"/>
                  </a:lnTo>
                  <a:lnTo>
                    <a:pt x="288" y="1822"/>
                  </a:lnTo>
                  <a:lnTo>
                    <a:pt x="324" y="1860"/>
                  </a:lnTo>
                  <a:lnTo>
                    <a:pt x="364" y="1896"/>
                  </a:lnTo>
                  <a:lnTo>
                    <a:pt x="404" y="1932"/>
                  </a:lnTo>
                  <a:lnTo>
                    <a:pt x="446" y="1964"/>
                  </a:lnTo>
                  <a:lnTo>
                    <a:pt x="488" y="1994"/>
                  </a:lnTo>
                  <a:lnTo>
                    <a:pt x="534" y="2022"/>
                  </a:lnTo>
                  <a:lnTo>
                    <a:pt x="580" y="2048"/>
                  </a:lnTo>
                  <a:lnTo>
                    <a:pt x="628" y="2072"/>
                  </a:lnTo>
                  <a:lnTo>
                    <a:pt x="678" y="2094"/>
                  </a:lnTo>
                  <a:lnTo>
                    <a:pt x="728" y="2114"/>
                  </a:lnTo>
                  <a:lnTo>
                    <a:pt x="780" y="2132"/>
                  </a:lnTo>
                  <a:lnTo>
                    <a:pt x="832" y="2146"/>
                  </a:lnTo>
                  <a:lnTo>
                    <a:pt x="886" y="2158"/>
                  </a:lnTo>
                  <a:lnTo>
                    <a:pt x="940" y="2168"/>
                  </a:lnTo>
                  <a:lnTo>
                    <a:pt x="996" y="2174"/>
                  </a:lnTo>
                  <a:lnTo>
                    <a:pt x="1052" y="2178"/>
                  </a:lnTo>
                  <a:lnTo>
                    <a:pt x="1108" y="2180"/>
                  </a:lnTo>
                  <a:lnTo>
                    <a:pt x="1108" y="2180"/>
                  </a:lnTo>
                  <a:lnTo>
                    <a:pt x="1150" y="2180"/>
                  </a:lnTo>
                  <a:lnTo>
                    <a:pt x="1192" y="2178"/>
                  </a:lnTo>
                  <a:lnTo>
                    <a:pt x="1232" y="2174"/>
                  </a:lnTo>
                  <a:lnTo>
                    <a:pt x="1272" y="2168"/>
                  </a:lnTo>
                  <a:lnTo>
                    <a:pt x="1312" y="2162"/>
                  </a:lnTo>
                  <a:lnTo>
                    <a:pt x="1350" y="2154"/>
                  </a:lnTo>
                  <a:lnTo>
                    <a:pt x="1390" y="2144"/>
                  </a:lnTo>
                  <a:lnTo>
                    <a:pt x="1428" y="2134"/>
                  </a:lnTo>
                  <a:lnTo>
                    <a:pt x="1466" y="2122"/>
                  </a:lnTo>
                  <a:lnTo>
                    <a:pt x="1502" y="2110"/>
                  </a:lnTo>
                  <a:lnTo>
                    <a:pt x="1538" y="2096"/>
                  </a:lnTo>
                  <a:lnTo>
                    <a:pt x="1574" y="2080"/>
                  </a:lnTo>
                  <a:lnTo>
                    <a:pt x="1610" y="2064"/>
                  </a:lnTo>
                  <a:lnTo>
                    <a:pt x="1644" y="2046"/>
                  </a:lnTo>
                  <a:lnTo>
                    <a:pt x="1678" y="2026"/>
                  </a:lnTo>
                  <a:lnTo>
                    <a:pt x="1710" y="2006"/>
                  </a:lnTo>
                  <a:lnTo>
                    <a:pt x="1742" y="1986"/>
                  </a:lnTo>
                  <a:lnTo>
                    <a:pt x="1774" y="1962"/>
                  </a:lnTo>
                  <a:lnTo>
                    <a:pt x="1804" y="1940"/>
                  </a:lnTo>
                  <a:lnTo>
                    <a:pt x="1834" y="1916"/>
                  </a:lnTo>
                  <a:lnTo>
                    <a:pt x="1862" y="1890"/>
                  </a:lnTo>
                  <a:lnTo>
                    <a:pt x="1890" y="1864"/>
                  </a:lnTo>
                  <a:lnTo>
                    <a:pt x="1916" y="1836"/>
                  </a:lnTo>
                  <a:lnTo>
                    <a:pt x="1942" y="1810"/>
                  </a:lnTo>
                  <a:lnTo>
                    <a:pt x="1968" y="1780"/>
                  </a:lnTo>
                  <a:lnTo>
                    <a:pt x="1992" y="1750"/>
                  </a:lnTo>
                  <a:lnTo>
                    <a:pt x="2014" y="1720"/>
                  </a:lnTo>
                  <a:lnTo>
                    <a:pt x="2036" y="1688"/>
                  </a:lnTo>
                  <a:lnTo>
                    <a:pt x="2056" y="1656"/>
                  </a:lnTo>
                  <a:lnTo>
                    <a:pt x="2076" y="1624"/>
                  </a:lnTo>
                  <a:lnTo>
                    <a:pt x="2094" y="1590"/>
                  </a:lnTo>
                  <a:lnTo>
                    <a:pt x="2112" y="1556"/>
                  </a:lnTo>
                  <a:lnTo>
                    <a:pt x="2112" y="1556"/>
                  </a:lnTo>
                  <a:lnTo>
                    <a:pt x="2080" y="1598"/>
                  </a:lnTo>
                  <a:lnTo>
                    <a:pt x="2046" y="1640"/>
                  </a:lnTo>
                  <a:lnTo>
                    <a:pt x="2008" y="1678"/>
                  </a:lnTo>
                  <a:lnTo>
                    <a:pt x="1970" y="1716"/>
                  </a:lnTo>
                  <a:lnTo>
                    <a:pt x="1928" y="1750"/>
                  </a:lnTo>
                  <a:lnTo>
                    <a:pt x="1884" y="1782"/>
                  </a:lnTo>
                  <a:lnTo>
                    <a:pt x="1838" y="1812"/>
                  </a:lnTo>
                  <a:lnTo>
                    <a:pt x="1790" y="1838"/>
                  </a:lnTo>
                  <a:lnTo>
                    <a:pt x="1740" y="1864"/>
                  </a:lnTo>
                  <a:lnTo>
                    <a:pt x="1688" y="1884"/>
                  </a:lnTo>
                  <a:lnTo>
                    <a:pt x="1636" y="1902"/>
                  </a:lnTo>
                  <a:lnTo>
                    <a:pt x="1580" y="1918"/>
                  </a:lnTo>
                  <a:lnTo>
                    <a:pt x="1524" y="1930"/>
                  </a:lnTo>
                  <a:lnTo>
                    <a:pt x="1468" y="1938"/>
                  </a:lnTo>
                  <a:lnTo>
                    <a:pt x="1410" y="1944"/>
                  </a:lnTo>
                  <a:lnTo>
                    <a:pt x="1350" y="1946"/>
                  </a:lnTo>
                  <a:lnTo>
                    <a:pt x="1350" y="1946"/>
                  </a:lnTo>
                  <a:lnTo>
                    <a:pt x="1350" y="1946"/>
                  </a:lnTo>
                  <a:close/>
                </a:path>
              </a:pathLst>
            </a:custGeom>
            <a:solidFill>
              <a:schemeClr val="bg1">
                <a:alpha val="14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1040" name="Rectangle 16"/>
          <p:cNvSpPr>
            <a:spLocks noChangeArrowheads="1"/>
          </p:cNvSpPr>
          <p:nvPr/>
        </p:nvSpPr>
        <p:spPr bwMode="auto">
          <a:xfrm>
            <a:off x="0" y="165100"/>
            <a:ext cx="8964613" cy="146050"/>
          </a:xfrm>
          <a:prstGeom prst="rect">
            <a:avLst/>
          </a:prstGeom>
          <a:solidFill>
            <a:srgbClr val="3333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41" name="Rectangle 17"/>
          <p:cNvSpPr>
            <a:spLocks noChangeArrowheads="1"/>
          </p:cNvSpPr>
          <p:nvPr/>
        </p:nvSpPr>
        <p:spPr bwMode="auto">
          <a:xfrm>
            <a:off x="0" y="6284913"/>
            <a:ext cx="8964613" cy="146050"/>
          </a:xfrm>
          <a:prstGeom prst="rect">
            <a:avLst/>
          </a:prstGeom>
          <a:gradFill rotWithShape="1">
            <a:gsLst>
              <a:gs pos="0">
                <a:schemeClr val="tx1">
                  <a:alpha val="20000"/>
                </a:schemeClr>
              </a:gs>
              <a:gs pos="100000">
                <a:schemeClr val="tx1">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42" name="Rectangle 18"/>
          <p:cNvSpPr>
            <a:spLocks noChangeArrowheads="1"/>
          </p:cNvSpPr>
          <p:nvPr/>
        </p:nvSpPr>
        <p:spPr bwMode="auto">
          <a:xfrm>
            <a:off x="0" y="6477000"/>
            <a:ext cx="8964613" cy="146050"/>
          </a:xfrm>
          <a:prstGeom prst="rect">
            <a:avLst/>
          </a:prstGeom>
          <a:gradFill rotWithShape="1">
            <a:gsLst>
              <a:gs pos="0">
                <a:schemeClr val="tx1">
                  <a:alpha val="20000"/>
                </a:schemeClr>
              </a:gs>
              <a:gs pos="100000">
                <a:schemeClr val="tx1">
                  <a:gamma/>
                  <a:tint val="0"/>
                  <a:invGamma/>
                  <a:alpha val="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43" name="Rectangle 19"/>
          <p:cNvSpPr>
            <a:spLocks noChangeArrowheads="1"/>
          </p:cNvSpPr>
          <p:nvPr/>
        </p:nvSpPr>
        <p:spPr bwMode="auto">
          <a:xfrm>
            <a:off x="0" y="6669088"/>
            <a:ext cx="8964613" cy="146050"/>
          </a:xfrm>
          <a:prstGeom prst="rect">
            <a:avLst/>
          </a:prstGeom>
          <a:gradFill rotWithShape="1">
            <a:gsLst>
              <a:gs pos="0">
                <a:schemeClr val="tx1">
                  <a:alpha val="20000"/>
                </a:schemeClr>
              </a:gs>
              <a:gs pos="100000">
                <a:schemeClr val="tx1">
                  <a:gamma/>
                  <a:tint val="0"/>
                  <a:invGamma/>
                  <a:alpha val="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grpSp>
        <p:nvGrpSpPr>
          <p:cNvPr id="1044" name="Group 20"/>
          <p:cNvGrpSpPr>
            <a:grpSpLocks/>
          </p:cNvGrpSpPr>
          <p:nvPr/>
        </p:nvGrpSpPr>
        <p:grpSpPr bwMode="auto">
          <a:xfrm>
            <a:off x="3779838" y="4067175"/>
            <a:ext cx="5502275" cy="2790825"/>
            <a:chOff x="2245" y="1170"/>
            <a:chExt cx="2930" cy="1486"/>
          </a:xfrm>
        </p:grpSpPr>
        <p:sp>
          <p:nvSpPr>
            <p:cNvPr id="1045" name="Freeform 21"/>
            <p:cNvSpPr>
              <a:spLocks noEditPoints="1"/>
            </p:cNvSpPr>
            <p:nvPr/>
          </p:nvSpPr>
          <p:spPr bwMode="auto">
            <a:xfrm>
              <a:off x="3278" y="1188"/>
              <a:ext cx="1897" cy="1468"/>
            </a:xfrm>
            <a:custGeom>
              <a:avLst/>
              <a:gdLst>
                <a:gd name="T0" fmla="*/ 1429 w 2281"/>
                <a:gd name="T1" fmla="*/ 1704 h 1759"/>
                <a:gd name="T2" fmla="*/ 1354 w 2281"/>
                <a:gd name="T3" fmla="*/ 1721 h 1759"/>
                <a:gd name="T4" fmla="*/ 693 w 2281"/>
                <a:gd name="T5" fmla="*/ 1724 h 1759"/>
                <a:gd name="T6" fmla="*/ 1 w 2281"/>
                <a:gd name="T7" fmla="*/ 1660 h 1759"/>
                <a:gd name="T8" fmla="*/ 217 w 2281"/>
                <a:gd name="T9" fmla="*/ 1652 h 1759"/>
                <a:gd name="T10" fmla="*/ 321 w 2281"/>
                <a:gd name="T11" fmla="*/ 1036 h 1759"/>
                <a:gd name="T12" fmla="*/ 405 w 2281"/>
                <a:gd name="T13" fmla="*/ 832 h 1759"/>
                <a:gd name="T14" fmla="*/ 413 w 2281"/>
                <a:gd name="T15" fmla="*/ 1300 h 1759"/>
                <a:gd name="T16" fmla="*/ 585 w 2281"/>
                <a:gd name="T17" fmla="*/ 1552 h 1759"/>
                <a:gd name="T18" fmla="*/ 945 w 2281"/>
                <a:gd name="T19" fmla="*/ 1088 h 1759"/>
                <a:gd name="T20" fmla="*/ 1437 w 2281"/>
                <a:gd name="T21" fmla="*/ 668 h 1759"/>
                <a:gd name="T22" fmla="*/ 1549 w 2281"/>
                <a:gd name="T23" fmla="*/ 396 h 1759"/>
                <a:gd name="T24" fmla="*/ 1705 w 2281"/>
                <a:gd name="T25" fmla="*/ 976 h 1759"/>
                <a:gd name="T26" fmla="*/ 1745 w 2281"/>
                <a:gd name="T27" fmla="*/ 1064 h 1759"/>
                <a:gd name="T28" fmla="*/ 1937 w 2281"/>
                <a:gd name="T29" fmla="*/ 1284 h 1759"/>
                <a:gd name="T30" fmla="*/ 2169 w 2281"/>
                <a:gd name="T31" fmla="*/ 1344 h 1759"/>
                <a:gd name="T32" fmla="*/ 1901 w 2281"/>
                <a:gd name="T33" fmla="*/ 1752 h 1759"/>
                <a:gd name="T34" fmla="*/ 1549 w 2281"/>
                <a:gd name="T35" fmla="*/ 1696 h 1759"/>
                <a:gd name="T36" fmla="*/ 1621 w 2281"/>
                <a:gd name="T37" fmla="*/ 1660 h 1759"/>
                <a:gd name="T38" fmla="*/ 1645 w 2281"/>
                <a:gd name="T39" fmla="*/ 1572 h 1759"/>
                <a:gd name="T40" fmla="*/ 1585 w 2281"/>
                <a:gd name="T41" fmla="*/ 1612 h 1759"/>
                <a:gd name="T42" fmla="*/ 1553 w 2281"/>
                <a:gd name="T43" fmla="*/ 1600 h 1759"/>
                <a:gd name="T44" fmla="*/ 1537 w 2281"/>
                <a:gd name="T45" fmla="*/ 1736 h 1759"/>
                <a:gd name="T46" fmla="*/ 1097 w 2281"/>
                <a:gd name="T47" fmla="*/ 1748 h 1759"/>
                <a:gd name="T48" fmla="*/ 1189 w 2281"/>
                <a:gd name="T49" fmla="*/ 1712 h 1759"/>
                <a:gd name="T50" fmla="*/ 1241 w 2281"/>
                <a:gd name="T51" fmla="*/ 1692 h 1759"/>
                <a:gd name="T52" fmla="*/ 1053 w 2281"/>
                <a:gd name="T53" fmla="*/ 1752 h 1759"/>
                <a:gd name="T54" fmla="*/ 905 w 2281"/>
                <a:gd name="T55" fmla="*/ 1716 h 1759"/>
                <a:gd name="T56" fmla="*/ 745 w 2281"/>
                <a:gd name="T57" fmla="*/ 1724 h 1759"/>
                <a:gd name="T58" fmla="*/ 2177 w 2281"/>
                <a:gd name="T59" fmla="*/ 1572 h 1759"/>
                <a:gd name="T60" fmla="*/ 1968 w 2281"/>
                <a:gd name="T61" fmla="*/ 1520 h 1759"/>
                <a:gd name="T62" fmla="*/ 1901 w 2281"/>
                <a:gd name="T63" fmla="*/ 1684 h 1759"/>
                <a:gd name="T64" fmla="*/ 2013 w 2281"/>
                <a:gd name="T65" fmla="*/ 1588 h 1759"/>
                <a:gd name="T66" fmla="*/ 1977 w 2281"/>
                <a:gd name="T67" fmla="*/ 1640 h 1759"/>
                <a:gd name="T68" fmla="*/ 2089 w 2281"/>
                <a:gd name="T69" fmla="*/ 1712 h 1759"/>
                <a:gd name="T70" fmla="*/ 2021 w 2281"/>
                <a:gd name="T71" fmla="*/ 1576 h 1759"/>
                <a:gd name="T72" fmla="*/ 2125 w 2281"/>
                <a:gd name="T73" fmla="*/ 1600 h 1759"/>
                <a:gd name="T74" fmla="*/ 2149 w 2281"/>
                <a:gd name="T75" fmla="*/ 1672 h 1759"/>
                <a:gd name="T76" fmla="*/ 2157 w 2281"/>
                <a:gd name="T77" fmla="*/ 1628 h 1759"/>
                <a:gd name="T78" fmla="*/ 2137 w 2281"/>
                <a:gd name="T79" fmla="*/ 1340 h 1759"/>
                <a:gd name="T80" fmla="*/ 2013 w 2281"/>
                <a:gd name="T81" fmla="*/ 1516 h 1759"/>
                <a:gd name="T82" fmla="*/ 2061 w 2281"/>
                <a:gd name="T83" fmla="*/ 1424 h 1759"/>
                <a:gd name="T84" fmla="*/ 2045 w 2281"/>
                <a:gd name="T85" fmla="*/ 1492 h 1759"/>
                <a:gd name="T86" fmla="*/ 1989 w 2281"/>
                <a:gd name="T87" fmla="*/ 1708 h 1759"/>
                <a:gd name="T88" fmla="*/ 1977 w 2281"/>
                <a:gd name="T89" fmla="*/ 1748 h 1759"/>
                <a:gd name="T90" fmla="*/ 1985 w 2281"/>
                <a:gd name="T91" fmla="*/ 1236 h 1759"/>
                <a:gd name="T92" fmla="*/ 1857 w 2281"/>
                <a:gd name="T93" fmla="*/ 1496 h 1759"/>
                <a:gd name="T94" fmla="*/ 1929 w 2281"/>
                <a:gd name="T95" fmla="*/ 1260 h 1759"/>
                <a:gd name="T96" fmla="*/ 1929 w 2281"/>
                <a:gd name="T97" fmla="*/ 1552 h 1759"/>
                <a:gd name="T98" fmla="*/ 1873 w 2281"/>
                <a:gd name="T99" fmla="*/ 1720 h 1759"/>
                <a:gd name="T100" fmla="*/ 1725 w 2281"/>
                <a:gd name="T101" fmla="*/ 1080 h 1759"/>
                <a:gd name="T102" fmla="*/ 1657 w 2281"/>
                <a:gd name="T103" fmla="*/ 1016 h 1759"/>
                <a:gd name="T104" fmla="*/ 1681 w 2281"/>
                <a:gd name="T105" fmla="*/ 1664 h 1759"/>
                <a:gd name="T106" fmla="*/ 1621 w 2281"/>
                <a:gd name="T107" fmla="*/ 1324 h 1759"/>
                <a:gd name="T108" fmla="*/ 1633 w 2281"/>
                <a:gd name="T109" fmla="*/ 1672 h 1759"/>
                <a:gd name="T110" fmla="*/ 1569 w 2281"/>
                <a:gd name="T111" fmla="*/ 1004 h 1759"/>
                <a:gd name="T112" fmla="*/ 1601 w 2281"/>
                <a:gd name="T113" fmla="*/ 1152 h 1759"/>
                <a:gd name="T114" fmla="*/ 1521 w 2281"/>
                <a:gd name="T115" fmla="*/ 1704 h 1759"/>
                <a:gd name="T116" fmla="*/ 1061 w 2281"/>
                <a:gd name="T117" fmla="*/ 1164 h 1759"/>
                <a:gd name="T118" fmla="*/ 509 w 2281"/>
                <a:gd name="T119" fmla="*/ 1728 h 1759"/>
                <a:gd name="T120" fmla="*/ 397 w 2281"/>
                <a:gd name="T121" fmla="*/ 1548 h 1759"/>
                <a:gd name="T122" fmla="*/ 289 w 2281"/>
                <a:gd name="T123" fmla="*/ 172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1" h="1759">
                  <a:moveTo>
                    <a:pt x="1357" y="1732"/>
                  </a:moveTo>
                  <a:cubicBezTo>
                    <a:pt x="1356" y="1731"/>
                    <a:pt x="1354" y="1726"/>
                    <a:pt x="1354" y="1721"/>
                  </a:cubicBezTo>
                  <a:cubicBezTo>
                    <a:pt x="1354" y="1718"/>
                    <a:pt x="1354" y="1716"/>
                    <a:pt x="1353" y="1714"/>
                  </a:cubicBezTo>
                  <a:cubicBezTo>
                    <a:pt x="1354" y="1708"/>
                    <a:pt x="1357" y="1704"/>
                    <a:pt x="1365" y="1708"/>
                  </a:cubicBezTo>
                  <a:cubicBezTo>
                    <a:pt x="1375" y="1713"/>
                    <a:pt x="1353" y="1747"/>
                    <a:pt x="1369" y="1732"/>
                  </a:cubicBezTo>
                  <a:cubicBezTo>
                    <a:pt x="1376" y="1725"/>
                    <a:pt x="1359" y="1697"/>
                    <a:pt x="1381" y="1708"/>
                  </a:cubicBezTo>
                  <a:cubicBezTo>
                    <a:pt x="1376" y="1713"/>
                    <a:pt x="1373" y="1736"/>
                    <a:pt x="1385" y="1736"/>
                  </a:cubicBezTo>
                  <a:cubicBezTo>
                    <a:pt x="1384" y="1718"/>
                    <a:pt x="1382" y="1698"/>
                    <a:pt x="1405" y="1704"/>
                  </a:cubicBezTo>
                  <a:cubicBezTo>
                    <a:pt x="1403" y="1749"/>
                    <a:pt x="1412" y="1715"/>
                    <a:pt x="1413" y="1704"/>
                  </a:cubicBezTo>
                  <a:cubicBezTo>
                    <a:pt x="1435" y="1702"/>
                    <a:pt x="1407" y="1738"/>
                    <a:pt x="1425" y="1732"/>
                  </a:cubicBezTo>
                  <a:cubicBezTo>
                    <a:pt x="1427" y="1724"/>
                    <a:pt x="1420" y="1706"/>
                    <a:pt x="1429" y="1704"/>
                  </a:cubicBezTo>
                  <a:cubicBezTo>
                    <a:pt x="1440" y="1705"/>
                    <a:pt x="1426" y="1731"/>
                    <a:pt x="1437" y="1732"/>
                  </a:cubicBezTo>
                  <a:cubicBezTo>
                    <a:pt x="1446" y="1721"/>
                    <a:pt x="1431" y="1712"/>
                    <a:pt x="1441" y="1704"/>
                  </a:cubicBezTo>
                  <a:cubicBezTo>
                    <a:pt x="1444" y="1703"/>
                    <a:pt x="1449" y="1704"/>
                    <a:pt x="1449" y="1700"/>
                  </a:cubicBezTo>
                  <a:cubicBezTo>
                    <a:pt x="1391" y="1700"/>
                    <a:pt x="1357" y="1701"/>
                    <a:pt x="1305" y="1708"/>
                  </a:cubicBezTo>
                  <a:cubicBezTo>
                    <a:pt x="1327" y="1706"/>
                    <a:pt x="1299" y="1742"/>
                    <a:pt x="1317" y="1736"/>
                  </a:cubicBezTo>
                  <a:cubicBezTo>
                    <a:pt x="1319" y="1728"/>
                    <a:pt x="1312" y="1710"/>
                    <a:pt x="1321" y="1708"/>
                  </a:cubicBezTo>
                  <a:cubicBezTo>
                    <a:pt x="1332" y="1743"/>
                    <a:pt x="1320" y="1728"/>
                    <a:pt x="1337" y="1708"/>
                  </a:cubicBezTo>
                  <a:cubicBezTo>
                    <a:pt x="1340" y="1717"/>
                    <a:pt x="1330" y="1739"/>
                    <a:pt x="1345" y="1736"/>
                  </a:cubicBezTo>
                  <a:cubicBezTo>
                    <a:pt x="1350" y="1724"/>
                    <a:pt x="1333" y="1714"/>
                    <a:pt x="1345" y="1708"/>
                  </a:cubicBezTo>
                  <a:cubicBezTo>
                    <a:pt x="1351" y="1707"/>
                    <a:pt x="1353" y="1710"/>
                    <a:pt x="1353" y="1714"/>
                  </a:cubicBezTo>
                  <a:cubicBezTo>
                    <a:pt x="1353" y="1716"/>
                    <a:pt x="1353" y="1718"/>
                    <a:pt x="1354" y="1721"/>
                  </a:cubicBezTo>
                  <a:cubicBezTo>
                    <a:pt x="1353" y="1725"/>
                    <a:pt x="1354" y="1730"/>
                    <a:pt x="1357" y="1732"/>
                  </a:cubicBezTo>
                  <a:close/>
                  <a:moveTo>
                    <a:pt x="841" y="1727"/>
                  </a:moveTo>
                  <a:cubicBezTo>
                    <a:pt x="815" y="1721"/>
                    <a:pt x="770" y="1724"/>
                    <a:pt x="745" y="1724"/>
                  </a:cubicBezTo>
                  <a:cubicBezTo>
                    <a:pt x="745" y="1724"/>
                    <a:pt x="745" y="1724"/>
                    <a:pt x="745" y="1724"/>
                  </a:cubicBezTo>
                  <a:cubicBezTo>
                    <a:pt x="745" y="1724"/>
                    <a:pt x="745" y="1724"/>
                    <a:pt x="745" y="1724"/>
                  </a:cubicBezTo>
                  <a:cubicBezTo>
                    <a:pt x="742" y="1724"/>
                    <a:pt x="739" y="1724"/>
                    <a:pt x="737" y="1724"/>
                  </a:cubicBezTo>
                  <a:cubicBezTo>
                    <a:pt x="723" y="1697"/>
                    <a:pt x="707" y="1671"/>
                    <a:pt x="677" y="1660"/>
                  </a:cubicBezTo>
                  <a:cubicBezTo>
                    <a:pt x="662" y="1676"/>
                    <a:pt x="691" y="1683"/>
                    <a:pt x="689" y="1700"/>
                  </a:cubicBezTo>
                  <a:cubicBezTo>
                    <a:pt x="681" y="1687"/>
                    <a:pt x="656" y="1670"/>
                    <a:pt x="673" y="1656"/>
                  </a:cubicBezTo>
                  <a:cubicBezTo>
                    <a:pt x="661" y="1659"/>
                    <a:pt x="661" y="1649"/>
                    <a:pt x="649" y="1652"/>
                  </a:cubicBezTo>
                  <a:cubicBezTo>
                    <a:pt x="658" y="1671"/>
                    <a:pt x="682" y="1703"/>
                    <a:pt x="693" y="1724"/>
                  </a:cubicBezTo>
                  <a:cubicBezTo>
                    <a:pt x="703" y="1720"/>
                    <a:pt x="677" y="1708"/>
                    <a:pt x="689" y="1700"/>
                  </a:cubicBezTo>
                  <a:cubicBezTo>
                    <a:pt x="700" y="1701"/>
                    <a:pt x="695" y="1721"/>
                    <a:pt x="713" y="1724"/>
                  </a:cubicBezTo>
                  <a:cubicBezTo>
                    <a:pt x="711" y="1736"/>
                    <a:pt x="683" y="1720"/>
                    <a:pt x="681" y="1732"/>
                  </a:cubicBezTo>
                  <a:cubicBezTo>
                    <a:pt x="681" y="1734"/>
                    <a:pt x="701" y="1734"/>
                    <a:pt x="701" y="1732"/>
                  </a:cubicBezTo>
                  <a:cubicBezTo>
                    <a:pt x="707" y="1735"/>
                    <a:pt x="707" y="1745"/>
                    <a:pt x="709" y="1752"/>
                  </a:cubicBezTo>
                  <a:cubicBezTo>
                    <a:pt x="682" y="1752"/>
                    <a:pt x="656" y="1752"/>
                    <a:pt x="629" y="1752"/>
                  </a:cubicBezTo>
                  <a:cubicBezTo>
                    <a:pt x="629" y="1747"/>
                    <a:pt x="629" y="1741"/>
                    <a:pt x="629" y="1736"/>
                  </a:cubicBezTo>
                  <a:cubicBezTo>
                    <a:pt x="699" y="1737"/>
                    <a:pt x="608" y="1724"/>
                    <a:pt x="605" y="1736"/>
                  </a:cubicBezTo>
                  <a:cubicBezTo>
                    <a:pt x="619" y="1734"/>
                    <a:pt x="628" y="1737"/>
                    <a:pt x="625" y="1752"/>
                  </a:cubicBezTo>
                  <a:cubicBezTo>
                    <a:pt x="417" y="1752"/>
                    <a:pt x="209" y="1752"/>
                    <a:pt x="1" y="1752"/>
                  </a:cubicBezTo>
                  <a:cubicBezTo>
                    <a:pt x="4" y="1722"/>
                    <a:pt x="0" y="1697"/>
                    <a:pt x="1" y="1660"/>
                  </a:cubicBezTo>
                  <a:cubicBezTo>
                    <a:pt x="32" y="1660"/>
                    <a:pt x="32" y="1690"/>
                    <a:pt x="65" y="1688"/>
                  </a:cubicBezTo>
                  <a:cubicBezTo>
                    <a:pt x="64" y="1710"/>
                    <a:pt x="102" y="1723"/>
                    <a:pt x="89" y="1732"/>
                  </a:cubicBezTo>
                  <a:cubicBezTo>
                    <a:pt x="95" y="1737"/>
                    <a:pt x="115" y="1748"/>
                    <a:pt x="121" y="1740"/>
                  </a:cubicBezTo>
                  <a:cubicBezTo>
                    <a:pt x="102" y="1737"/>
                    <a:pt x="101" y="1704"/>
                    <a:pt x="89" y="1716"/>
                  </a:cubicBezTo>
                  <a:cubicBezTo>
                    <a:pt x="89" y="1711"/>
                    <a:pt x="94" y="1710"/>
                    <a:pt x="93" y="1704"/>
                  </a:cubicBezTo>
                  <a:cubicBezTo>
                    <a:pt x="64" y="1709"/>
                    <a:pt x="96" y="1700"/>
                    <a:pt x="73" y="1684"/>
                  </a:cubicBezTo>
                  <a:cubicBezTo>
                    <a:pt x="89" y="1677"/>
                    <a:pt x="99" y="1664"/>
                    <a:pt x="121" y="1664"/>
                  </a:cubicBezTo>
                  <a:cubicBezTo>
                    <a:pt x="128" y="1655"/>
                    <a:pt x="120" y="1631"/>
                    <a:pt x="129" y="1624"/>
                  </a:cubicBezTo>
                  <a:cubicBezTo>
                    <a:pt x="128" y="1639"/>
                    <a:pt x="129" y="1653"/>
                    <a:pt x="133" y="1664"/>
                  </a:cubicBezTo>
                  <a:cubicBezTo>
                    <a:pt x="181" y="1680"/>
                    <a:pt x="214" y="1658"/>
                    <a:pt x="217" y="1615"/>
                  </a:cubicBezTo>
                  <a:cubicBezTo>
                    <a:pt x="217" y="1627"/>
                    <a:pt x="217" y="1640"/>
                    <a:pt x="217" y="1652"/>
                  </a:cubicBezTo>
                  <a:cubicBezTo>
                    <a:pt x="235" y="1660"/>
                    <a:pt x="251" y="1665"/>
                    <a:pt x="273" y="1660"/>
                  </a:cubicBezTo>
                  <a:cubicBezTo>
                    <a:pt x="282" y="1656"/>
                    <a:pt x="278" y="1638"/>
                    <a:pt x="285" y="1632"/>
                  </a:cubicBezTo>
                  <a:cubicBezTo>
                    <a:pt x="280" y="1653"/>
                    <a:pt x="301" y="1669"/>
                    <a:pt x="317" y="1656"/>
                  </a:cubicBezTo>
                  <a:cubicBezTo>
                    <a:pt x="317" y="1577"/>
                    <a:pt x="317" y="1464"/>
                    <a:pt x="317" y="1372"/>
                  </a:cubicBezTo>
                  <a:cubicBezTo>
                    <a:pt x="296" y="1364"/>
                    <a:pt x="294" y="1336"/>
                    <a:pt x="293" y="1308"/>
                  </a:cubicBezTo>
                  <a:cubicBezTo>
                    <a:pt x="296" y="1299"/>
                    <a:pt x="321" y="1312"/>
                    <a:pt x="317" y="1296"/>
                  </a:cubicBezTo>
                  <a:cubicBezTo>
                    <a:pt x="320" y="1277"/>
                    <a:pt x="311" y="1292"/>
                    <a:pt x="309" y="1284"/>
                  </a:cubicBezTo>
                  <a:cubicBezTo>
                    <a:pt x="333" y="1215"/>
                    <a:pt x="307" y="1129"/>
                    <a:pt x="297" y="1068"/>
                  </a:cubicBezTo>
                  <a:cubicBezTo>
                    <a:pt x="303" y="1061"/>
                    <a:pt x="324" y="1069"/>
                    <a:pt x="321" y="1052"/>
                  </a:cubicBezTo>
                  <a:cubicBezTo>
                    <a:pt x="327" y="1037"/>
                    <a:pt x="303" y="1051"/>
                    <a:pt x="309" y="1036"/>
                  </a:cubicBezTo>
                  <a:cubicBezTo>
                    <a:pt x="315" y="1038"/>
                    <a:pt x="316" y="1041"/>
                    <a:pt x="321" y="1036"/>
                  </a:cubicBezTo>
                  <a:cubicBezTo>
                    <a:pt x="332" y="949"/>
                    <a:pt x="306" y="899"/>
                    <a:pt x="297" y="832"/>
                  </a:cubicBezTo>
                  <a:cubicBezTo>
                    <a:pt x="311" y="834"/>
                    <a:pt x="316" y="827"/>
                    <a:pt x="325" y="824"/>
                  </a:cubicBezTo>
                  <a:cubicBezTo>
                    <a:pt x="309" y="680"/>
                    <a:pt x="338" y="485"/>
                    <a:pt x="353" y="340"/>
                  </a:cubicBezTo>
                  <a:cubicBezTo>
                    <a:pt x="362" y="427"/>
                    <a:pt x="372" y="553"/>
                    <a:pt x="385" y="636"/>
                  </a:cubicBezTo>
                  <a:cubicBezTo>
                    <a:pt x="380" y="636"/>
                    <a:pt x="381" y="629"/>
                    <a:pt x="377" y="628"/>
                  </a:cubicBezTo>
                  <a:cubicBezTo>
                    <a:pt x="392" y="654"/>
                    <a:pt x="378" y="675"/>
                    <a:pt x="377" y="696"/>
                  </a:cubicBezTo>
                  <a:cubicBezTo>
                    <a:pt x="376" y="720"/>
                    <a:pt x="382" y="821"/>
                    <a:pt x="385" y="828"/>
                  </a:cubicBezTo>
                  <a:cubicBezTo>
                    <a:pt x="384" y="825"/>
                    <a:pt x="397" y="837"/>
                    <a:pt x="401" y="844"/>
                  </a:cubicBezTo>
                  <a:cubicBezTo>
                    <a:pt x="401" y="846"/>
                    <a:pt x="401" y="848"/>
                    <a:pt x="401" y="848"/>
                  </a:cubicBezTo>
                  <a:cubicBezTo>
                    <a:pt x="403" y="848"/>
                    <a:pt x="403" y="846"/>
                    <a:pt x="401" y="844"/>
                  </a:cubicBezTo>
                  <a:cubicBezTo>
                    <a:pt x="401" y="838"/>
                    <a:pt x="401" y="830"/>
                    <a:pt x="405" y="832"/>
                  </a:cubicBezTo>
                  <a:cubicBezTo>
                    <a:pt x="417" y="832"/>
                    <a:pt x="410" y="851"/>
                    <a:pt x="417" y="856"/>
                  </a:cubicBezTo>
                  <a:cubicBezTo>
                    <a:pt x="412" y="853"/>
                    <a:pt x="406" y="851"/>
                    <a:pt x="397" y="852"/>
                  </a:cubicBezTo>
                  <a:cubicBezTo>
                    <a:pt x="413" y="874"/>
                    <a:pt x="409" y="898"/>
                    <a:pt x="385" y="912"/>
                  </a:cubicBezTo>
                  <a:cubicBezTo>
                    <a:pt x="399" y="936"/>
                    <a:pt x="388" y="1006"/>
                    <a:pt x="393" y="1048"/>
                  </a:cubicBezTo>
                  <a:cubicBezTo>
                    <a:pt x="414" y="1047"/>
                    <a:pt x="408" y="1092"/>
                    <a:pt x="421" y="1068"/>
                  </a:cubicBezTo>
                  <a:cubicBezTo>
                    <a:pt x="421" y="1075"/>
                    <a:pt x="421" y="1081"/>
                    <a:pt x="421" y="1088"/>
                  </a:cubicBezTo>
                  <a:cubicBezTo>
                    <a:pt x="413" y="1085"/>
                    <a:pt x="401" y="1080"/>
                    <a:pt x="401" y="1092"/>
                  </a:cubicBezTo>
                  <a:cubicBezTo>
                    <a:pt x="407" y="1093"/>
                    <a:pt x="416" y="1091"/>
                    <a:pt x="417" y="1096"/>
                  </a:cubicBezTo>
                  <a:cubicBezTo>
                    <a:pt x="404" y="1098"/>
                    <a:pt x="417" y="1142"/>
                    <a:pt x="389" y="1140"/>
                  </a:cubicBezTo>
                  <a:cubicBezTo>
                    <a:pt x="403" y="1174"/>
                    <a:pt x="395" y="1237"/>
                    <a:pt x="397" y="1292"/>
                  </a:cubicBezTo>
                  <a:cubicBezTo>
                    <a:pt x="404" y="1293"/>
                    <a:pt x="417" y="1288"/>
                    <a:pt x="413" y="1300"/>
                  </a:cubicBezTo>
                  <a:cubicBezTo>
                    <a:pt x="408" y="1301"/>
                    <a:pt x="402" y="1299"/>
                    <a:pt x="401" y="1304"/>
                  </a:cubicBezTo>
                  <a:cubicBezTo>
                    <a:pt x="406" y="1314"/>
                    <a:pt x="413" y="1297"/>
                    <a:pt x="417" y="1308"/>
                  </a:cubicBezTo>
                  <a:cubicBezTo>
                    <a:pt x="417" y="1315"/>
                    <a:pt x="417" y="1321"/>
                    <a:pt x="417" y="1328"/>
                  </a:cubicBezTo>
                  <a:cubicBezTo>
                    <a:pt x="412" y="1328"/>
                    <a:pt x="411" y="1323"/>
                    <a:pt x="405" y="1324"/>
                  </a:cubicBezTo>
                  <a:cubicBezTo>
                    <a:pt x="402" y="1339"/>
                    <a:pt x="426" y="1327"/>
                    <a:pt x="421" y="1344"/>
                  </a:cubicBezTo>
                  <a:cubicBezTo>
                    <a:pt x="415" y="1360"/>
                    <a:pt x="406" y="1383"/>
                    <a:pt x="389" y="1376"/>
                  </a:cubicBezTo>
                  <a:cubicBezTo>
                    <a:pt x="388" y="1387"/>
                    <a:pt x="401" y="1385"/>
                    <a:pt x="401" y="1396"/>
                  </a:cubicBezTo>
                  <a:cubicBezTo>
                    <a:pt x="399" y="1463"/>
                    <a:pt x="399" y="1509"/>
                    <a:pt x="405" y="1568"/>
                  </a:cubicBezTo>
                  <a:cubicBezTo>
                    <a:pt x="422" y="1568"/>
                    <a:pt x="440" y="1568"/>
                    <a:pt x="457" y="1568"/>
                  </a:cubicBezTo>
                  <a:cubicBezTo>
                    <a:pt x="459" y="1561"/>
                    <a:pt x="451" y="1558"/>
                    <a:pt x="457" y="1556"/>
                  </a:cubicBezTo>
                  <a:cubicBezTo>
                    <a:pt x="487" y="1571"/>
                    <a:pt x="554" y="1562"/>
                    <a:pt x="585" y="1552"/>
                  </a:cubicBezTo>
                  <a:cubicBezTo>
                    <a:pt x="580" y="1544"/>
                    <a:pt x="591" y="1510"/>
                    <a:pt x="581" y="1496"/>
                  </a:cubicBezTo>
                  <a:cubicBezTo>
                    <a:pt x="590" y="1497"/>
                    <a:pt x="596" y="1495"/>
                    <a:pt x="601" y="1492"/>
                  </a:cubicBezTo>
                  <a:cubicBezTo>
                    <a:pt x="617" y="1447"/>
                    <a:pt x="615" y="1394"/>
                    <a:pt x="657" y="1364"/>
                  </a:cubicBezTo>
                  <a:cubicBezTo>
                    <a:pt x="663" y="1382"/>
                    <a:pt x="684" y="1385"/>
                    <a:pt x="697" y="1396"/>
                  </a:cubicBezTo>
                  <a:cubicBezTo>
                    <a:pt x="724" y="1384"/>
                    <a:pt x="713" y="1349"/>
                    <a:pt x="721" y="1336"/>
                  </a:cubicBezTo>
                  <a:cubicBezTo>
                    <a:pt x="736" y="1342"/>
                    <a:pt x="720" y="1360"/>
                    <a:pt x="725" y="1380"/>
                  </a:cubicBezTo>
                  <a:cubicBezTo>
                    <a:pt x="770" y="1381"/>
                    <a:pt x="790" y="1357"/>
                    <a:pt x="829" y="1352"/>
                  </a:cubicBezTo>
                  <a:cubicBezTo>
                    <a:pt x="833" y="1340"/>
                    <a:pt x="823" y="1321"/>
                    <a:pt x="829" y="1320"/>
                  </a:cubicBezTo>
                  <a:cubicBezTo>
                    <a:pt x="846" y="1318"/>
                    <a:pt x="860" y="1314"/>
                    <a:pt x="877" y="1312"/>
                  </a:cubicBezTo>
                  <a:cubicBezTo>
                    <a:pt x="882" y="1218"/>
                    <a:pt x="852" y="1114"/>
                    <a:pt x="937" y="1100"/>
                  </a:cubicBezTo>
                  <a:cubicBezTo>
                    <a:pt x="937" y="1093"/>
                    <a:pt x="940" y="1090"/>
                    <a:pt x="945" y="1088"/>
                  </a:cubicBezTo>
                  <a:cubicBezTo>
                    <a:pt x="943" y="1079"/>
                    <a:pt x="942" y="1056"/>
                    <a:pt x="949" y="1044"/>
                  </a:cubicBezTo>
                  <a:cubicBezTo>
                    <a:pt x="938" y="1099"/>
                    <a:pt x="976" y="1104"/>
                    <a:pt x="1013" y="1120"/>
                  </a:cubicBezTo>
                  <a:cubicBezTo>
                    <a:pt x="1013" y="1111"/>
                    <a:pt x="1013" y="1101"/>
                    <a:pt x="1013" y="1092"/>
                  </a:cubicBezTo>
                  <a:cubicBezTo>
                    <a:pt x="1042" y="1083"/>
                    <a:pt x="1074" y="1075"/>
                    <a:pt x="1101" y="1064"/>
                  </a:cubicBezTo>
                  <a:cubicBezTo>
                    <a:pt x="1103" y="1054"/>
                    <a:pt x="1094" y="1055"/>
                    <a:pt x="1097" y="1044"/>
                  </a:cubicBezTo>
                  <a:cubicBezTo>
                    <a:pt x="1115" y="1042"/>
                    <a:pt x="1127" y="1034"/>
                    <a:pt x="1145" y="1032"/>
                  </a:cubicBezTo>
                  <a:cubicBezTo>
                    <a:pt x="1182" y="956"/>
                    <a:pt x="1240" y="900"/>
                    <a:pt x="1321" y="868"/>
                  </a:cubicBezTo>
                  <a:cubicBezTo>
                    <a:pt x="1314" y="723"/>
                    <a:pt x="1333" y="586"/>
                    <a:pt x="1353" y="472"/>
                  </a:cubicBezTo>
                  <a:cubicBezTo>
                    <a:pt x="1360" y="604"/>
                    <a:pt x="1384" y="712"/>
                    <a:pt x="1377" y="848"/>
                  </a:cubicBezTo>
                  <a:cubicBezTo>
                    <a:pt x="1412" y="839"/>
                    <a:pt x="1416" y="799"/>
                    <a:pt x="1433" y="772"/>
                  </a:cubicBezTo>
                  <a:cubicBezTo>
                    <a:pt x="1428" y="739"/>
                    <a:pt x="1426" y="702"/>
                    <a:pt x="1437" y="668"/>
                  </a:cubicBezTo>
                  <a:cubicBezTo>
                    <a:pt x="1449" y="713"/>
                    <a:pt x="1442" y="741"/>
                    <a:pt x="1445" y="792"/>
                  </a:cubicBezTo>
                  <a:cubicBezTo>
                    <a:pt x="1461" y="796"/>
                    <a:pt x="1467" y="821"/>
                    <a:pt x="1473" y="828"/>
                  </a:cubicBezTo>
                  <a:cubicBezTo>
                    <a:pt x="1480" y="764"/>
                    <a:pt x="1464" y="695"/>
                    <a:pt x="1433" y="656"/>
                  </a:cubicBezTo>
                  <a:cubicBezTo>
                    <a:pt x="1454" y="666"/>
                    <a:pt x="1435" y="644"/>
                    <a:pt x="1445" y="636"/>
                  </a:cubicBezTo>
                  <a:cubicBezTo>
                    <a:pt x="1455" y="632"/>
                    <a:pt x="1462" y="627"/>
                    <a:pt x="1477" y="628"/>
                  </a:cubicBezTo>
                  <a:cubicBezTo>
                    <a:pt x="1463" y="431"/>
                    <a:pt x="1501" y="242"/>
                    <a:pt x="1509" y="72"/>
                  </a:cubicBezTo>
                  <a:cubicBezTo>
                    <a:pt x="1510" y="44"/>
                    <a:pt x="1497" y="22"/>
                    <a:pt x="1517" y="0"/>
                  </a:cubicBezTo>
                  <a:cubicBezTo>
                    <a:pt x="1510" y="54"/>
                    <a:pt x="1531" y="146"/>
                    <a:pt x="1533" y="236"/>
                  </a:cubicBezTo>
                  <a:cubicBezTo>
                    <a:pt x="1534" y="284"/>
                    <a:pt x="1531" y="362"/>
                    <a:pt x="1545" y="380"/>
                  </a:cubicBezTo>
                  <a:cubicBezTo>
                    <a:pt x="1544" y="385"/>
                    <a:pt x="1541" y="382"/>
                    <a:pt x="1537" y="380"/>
                  </a:cubicBezTo>
                  <a:cubicBezTo>
                    <a:pt x="1548" y="388"/>
                    <a:pt x="1536" y="427"/>
                    <a:pt x="1549" y="396"/>
                  </a:cubicBezTo>
                  <a:cubicBezTo>
                    <a:pt x="1546" y="409"/>
                    <a:pt x="1552" y="411"/>
                    <a:pt x="1557" y="416"/>
                  </a:cubicBezTo>
                  <a:cubicBezTo>
                    <a:pt x="1537" y="451"/>
                    <a:pt x="1564" y="537"/>
                    <a:pt x="1553" y="624"/>
                  </a:cubicBezTo>
                  <a:cubicBezTo>
                    <a:pt x="1570" y="628"/>
                    <a:pt x="1573" y="622"/>
                    <a:pt x="1585" y="632"/>
                  </a:cubicBezTo>
                  <a:cubicBezTo>
                    <a:pt x="1585" y="641"/>
                    <a:pt x="1585" y="651"/>
                    <a:pt x="1585" y="660"/>
                  </a:cubicBezTo>
                  <a:cubicBezTo>
                    <a:pt x="1580" y="660"/>
                    <a:pt x="1581" y="653"/>
                    <a:pt x="1577" y="652"/>
                  </a:cubicBezTo>
                  <a:cubicBezTo>
                    <a:pt x="1593" y="676"/>
                    <a:pt x="1575" y="710"/>
                    <a:pt x="1557" y="732"/>
                  </a:cubicBezTo>
                  <a:cubicBezTo>
                    <a:pt x="1565" y="785"/>
                    <a:pt x="1557" y="824"/>
                    <a:pt x="1565" y="864"/>
                  </a:cubicBezTo>
                  <a:cubicBezTo>
                    <a:pt x="1635" y="888"/>
                    <a:pt x="1702" y="937"/>
                    <a:pt x="1725" y="996"/>
                  </a:cubicBezTo>
                  <a:cubicBezTo>
                    <a:pt x="1714" y="981"/>
                    <a:pt x="1702" y="947"/>
                    <a:pt x="1685" y="952"/>
                  </a:cubicBezTo>
                  <a:cubicBezTo>
                    <a:pt x="1707" y="958"/>
                    <a:pt x="1672" y="980"/>
                    <a:pt x="1685" y="988"/>
                  </a:cubicBezTo>
                  <a:cubicBezTo>
                    <a:pt x="1685" y="974"/>
                    <a:pt x="1697" y="962"/>
                    <a:pt x="1705" y="976"/>
                  </a:cubicBezTo>
                  <a:cubicBezTo>
                    <a:pt x="1683" y="964"/>
                    <a:pt x="1705" y="991"/>
                    <a:pt x="1689" y="980"/>
                  </a:cubicBezTo>
                  <a:cubicBezTo>
                    <a:pt x="1686" y="989"/>
                    <a:pt x="1703" y="997"/>
                    <a:pt x="1693" y="1000"/>
                  </a:cubicBezTo>
                  <a:cubicBezTo>
                    <a:pt x="1693" y="996"/>
                    <a:pt x="1688" y="997"/>
                    <a:pt x="1689" y="1004"/>
                  </a:cubicBezTo>
                  <a:cubicBezTo>
                    <a:pt x="1666" y="996"/>
                    <a:pt x="1694" y="959"/>
                    <a:pt x="1677" y="964"/>
                  </a:cubicBezTo>
                  <a:cubicBezTo>
                    <a:pt x="1688" y="973"/>
                    <a:pt x="1670" y="972"/>
                    <a:pt x="1665" y="968"/>
                  </a:cubicBezTo>
                  <a:cubicBezTo>
                    <a:pt x="1672" y="982"/>
                    <a:pt x="1674" y="1001"/>
                    <a:pt x="1689" y="1008"/>
                  </a:cubicBezTo>
                  <a:cubicBezTo>
                    <a:pt x="1702" y="999"/>
                    <a:pt x="1734" y="1005"/>
                    <a:pt x="1741" y="1016"/>
                  </a:cubicBezTo>
                  <a:cubicBezTo>
                    <a:pt x="1731" y="1016"/>
                    <a:pt x="1728" y="1008"/>
                    <a:pt x="1725" y="1020"/>
                  </a:cubicBezTo>
                  <a:cubicBezTo>
                    <a:pt x="1735" y="1022"/>
                    <a:pt x="1754" y="1015"/>
                    <a:pt x="1757" y="1024"/>
                  </a:cubicBezTo>
                  <a:cubicBezTo>
                    <a:pt x="1745" y="1027"/>
                    <a:pt x="1723" y="1019"/>
                    <a:pt x="1717" y="1028"/>
                  </a:cubicBezTo>
                  <a:cubicBezTo>
                    <a:pt x="1735" y="1032"/>
                    <a:pt x="1725" y="1063"/>
                    <a:pt x="1745" y="1064"/>
                  </a:cubicBezTo>
                  <a:cubicBezTo>
                    <a:pt x="1737" y="1044"/>
                    <a:pt x="1755" y="1043"/>
                    <a:pt x="1753" y="1032"/>
                  </a:cubicBezTo>
                  <a:cubicBezTo>
                    <a:pt x="1767" y="1032"/>
                    <a:pt x="1755" y="1056"/>
                    <a:pt x="1769" y="1056"/>
                  </a:cubicBezTo>
                  <a:cubicBezTo>
                    <a:pt x="1771" y="1049"/>
                    <a:pt x="1771" y="1039"/>
                    <a:pt x="1777" y="1036"/>
                  </a:cubicBezTo>
                  <a:cubicBezTo>
                    <a:pt x="1792" y="1060"/>
                    <a:pt x="1838" y="1052"/>
                    <a:pt x="1857" y="1072"/>
                  </a:cubicBezTo>
                  <a:cubicBezTo>
                    <a:pt x="1862" y="1084"/>
                    <a:pt x="1860" y="1104"/>
                    <a:pt x="1869" y="1112"/>
                  </a:cubicBezTo>
                  <a:cubicBezTo>
                    <a:pt x="1883" y="1068"/>
                    <a:pt x="1937" y="1068"/>
                    <a:pt x="1941" y="1023"/>
                  </a:cubicBezTo>
                  <a:cubicBezTo>
                    <a:pt x="1942" y="1037"/>
                    <a:pt x="1942" y="1043"/>
                    <a:pt x="1945" y="1056"/>
                  </a:cubicBezTo>
                  <a:cubicBezTo>
                    <a:pt x="2038" y="1079"/>
                    <a:pt x="2018" y="1177"/>
                    <a:pt x="2021" y="1272"/>
                  </a:cubicBezTo>
                  <a:cubicBezTo>
                    <a:pt x="2013" y="1270"/>
                    <a:pt x="1991" y="1262"/>
                    <a:pt x="1985" y="1272"/>
                  </a:cubicBezTo>
                  <a:cubicBezTo>
                    <a:pt x="1992" y="1277"/>
                    <a:pt x="2008" y="1273"/>
                    <a:pt x="2013" y="1280"/>
                  </a:cubicBezTo>
                  <a:cubicBezTo>
                    <a:pt x="1977" y="1278"/>
                    <a:pt x="1945" y="1274"/>
                    <a:pt x="1937" y="1284"/>
                  </a:cubicBezTo>
                  <a:cubicBezTo>
                    <a:pt x="1943" y="1278"/>
                    <a:pt x="1953" y="1281"/>
                    <a:pt x="1957" y="1288"/>
                  </a:cubicBezTo>
                  <a:cubicBezTo>
                    <a:pt x="1957" y="1305"/>
                    <a:pt x="1957" y="1323"/>
                    <a:pt x="1957" y="1340"/>
                  </a:cubicBezTo>
                  <a:cubicBezTo>
                    <a:pt x="1989" y="1335"/>
                    <a:pt x="1998" y="1389"/>
                    <a:pt x="2021" y="1368"/>
                  </a:cubicBezTo>
                  <a:cubicBezTo>
                    <a:pt x="2027" y="1380"/>
                    <a:pt x="2032" y="1394"/>
                    <a:pt x="2045" y="1400"/>
                  </a:cubicBezTo>
                  <a:cubicBezTo>
                    <a:pt x="2037" y="1384"/>
                    <a:pt x="2024" y="1361"/>
                    <a:pt x="2013" y="1360"/>
                  </a:cubicBezTo>
                  <a:cubicBezTo>
                    <a:pt x="2020" y="1348"/>
                    <a:pt x="2016" y="1305"/>
                    <a:pt x="2017" y="1276"/>
                  </a:cubicBezTo>
                  <a:cubicBezTo>
                    <a:pt x="2027" y="1284"/>
                    <a:pt x="2049" y="1279"/>
                    <a:pt x="2065" y="1280"/>
                  </a:cubicBezTo>
                  <a:cubicBezTo>
                    <a:pt x="2065" y="1285"/>
                    <a:pt x="2065" y="1291"/>
                    <a:pt x="2065" y="1296"/>
                  </a:cubicBezTo>
                  <a:cubicBezTo>
                    <a:pt x="2098" y="1295"/>
                    <a:pt x="2126" y="1299"/>
                    <a:pt x="2149" y="1308"/>
                  </a:cubicBezTo>
                  <a:cubicBezTo>
                    <a:pt x="2148" y="1322"/>
                    <a:pt x="2152" y="1340"/>
                    <a:pt x="2145" y="1348"/>
                  </a:cubicBezTo>
                  <a:cubicBezTo>
                    <a:pt x="2159" y="1347"/>
                    <a:pt x="2166" y="1348"/>
                    <a:pt x="2169" y="1344"/>
                  </a:cubicBezTo>
                  <a:cubicBezTo>
                    <a:pt x="2175" y="1307"/>
                    <a:pt x="2161" y="1267"/>
                    <a:pt x="2181" y="1224"/>
                  </a:cubicBezTo>
                  <a:cubicBezTo>
                    <a:pt x="2177" y="1277"/>
                    <a:pt x="2176" y="1307"/>
                    <a:pt x="2185" y="1348"/>
                  </a:cubicBezTo>
                  <a:cubicBezTo>
                    <a:pt x="2225" y="1334"/>
                    <a:pt x="2247" y="1359"/>
                    <a:pt x="2281" y="1356"/>
                  </a:cubicBezTo>
                  <a:cubicBezTo>
                    <a:pt x="2281" y="1357"/>
                    <a:pt x="2281" y="1359"/>
                    <a:pt x="2281" y="1360"/>
                  </a:cubicBezTo>
                  <a:cubicBezTo>
                    <a:pt x="2281" y="1372"/>
                    <a:pt x="2281" y="1384"/>
                    <a:pt x="2281" y="1396"/>
                  </a:cubicBezTo>
                  <a:cubicBezTo>
                    <a:pt x="2281" y="1515"/>
                    <a:pt x="2281" y="1633"/>
                    <a:pt x="2281" y="1752"/>
                  </a:cubicBezTo>
                  <a:cubicBezTo>
                    <a:pt x="2160" y="1752"/>
                    <a:pt x="2038" y="1752"/>
                    <a:pt x="1917" y="1752"/>
                  </a:cubicBezTo>
                  <a:cubicBezTo>
                    <a:pt x="1923" y="1750"/>
                    <a:pt x="1918" y="1737"/>
                    <a:pt x="1925" y="1736"/>
                  </a:cubicBezTo>
                  <a:cubicBezTo>
                    <a:pt x="1930" y="1735"/>
                    <a:pt x="1930" y="1759"/>
                    <a:pt x="1937" y="1744"/>
                  </a:cubicBezTo>
                  <a:cubicBezTo>
                    <a:pt x="1927" y="1741"/>
                    <a:pt x="1950" y="1732"/>
                    <a:pt x="1937" y="1724"/>
                  </a:cubicBezTo>
                  <a:cubicBezTo>
                    <a:pt x="1919" y="1727"/>
                    <a:pt x="1906" y="1735"/>
                    <a:pt x="1901" y="1752"/>
                  </a:cubicBezTo>
                  <a:cubicBezTo>
                    <a:pt x="1894" y="1752"/>
                    <a:pt x="1888" y="1752"/>
                    <a:pt x="1881" y="1752"/>
                  </a:cubicBezTo>
                  <a:cubicBezTo>
                    <a:pt x="1880" y="1740"/>
                    <a:pt x="1911" y="1738"/>
                    <a:pt x="1889" y="1728"/>
                  </a:cubicBezTo>
                  <a:cubicBezTo>
                    <a:pt x="1888" y="1740"/>
                    <a:pt x="1874" y="1739"/>
                    <a:pt x="1873" y="1752"/>
                  </a:cubicBezTo>
                  <a:cubicBezTo>
                    <a:pt x="1776" y="1752"/>
                    <a:pt x="1678" y="1752"/>
                    <a:pt x="1581" y="1752"/>
                  </a:cubicBezTo>
                  <a:cubicBezTo>
                    <a:pt x="1573" y="1745"/>
                    <a:pt x="1563" y="1740"/>
                    <a:pt x="1565" y="1724"/>
                  </a:cubicBezTo>
                  <a:cubicBezTo>
                    <a:pt x="1570" y="1725"/>
                    <a:pt x="1568" y="1731"/>
                    <a:pt x="1569" y="1736"/>
                  </a:cubicBezTo>
                  <a:cubicBezTo>
                    <a:pt x="1574" y="1735"/>
                    <a:pt x="1572" y="1726"/>
                    <a:pt x="1573" y="1720"/>
                  </a:cubicBezTo>
                  <a:cubicBezTo>
                    <a:pt x="1582" y="1722"/>
                    <a:pt x="1573" y="1741"/>
                    <a:pt x="1581" y="1744"/>
                  </a:cubicBezTo>
                  <a:cubicBezTo>
                    <a:pt x="1593" y="1739"/>
                    <a:pt x="1580" y="1725"/>
                    <a:pt x="1597" y="1720"/>
                  </a:cubicBezTo>
                  <a:cubicBezTo>
                    <a:pt x="1591" y="1704"/>
                    <a:pt x="1592" y="1721"/>
                    <a:pt x="1581" y="1720"/>
                  </a:cubicBezTo>
                  <a:cubicBezTo>
                    <a:pt x="1592" y="1701"/>
                    <a:pt x="1566" y="1687"/>
                    <a:pt x="1549" y="1696"/>
                  </a:cubicBezTo>
                  <a:cubicBezTo>
                    <a:pt x="1555" y="1681"/>
                    <a:pt x="1555" y="1691"/>
                    <a:pt x="1549" y="1676"/>
                  </a:cubicBezTo>
                  <a:cubicBezTo>
                    <a:pt x="1565" y="1677"/>
                    <a:pt x="1567" y="1693"/>
                    <a:pt x="1581" y="1696"/>
                  </a:cubicBezTo>
                  <a:cubicBezTo>
                    <a:pt x="1585" y="1679"/>
                    <a:pt x="1573" y="1620"/>
                    <a:pt x="1581" y="1620"/>
                  </a:cubicBezTo>
                  <a:cubicBezTo>
                    <a:pt x="1600" y="1614"/>
                    <a:pt x="1574" y="1665"/>
                    <a:pt x="1589" y="1680"/>
                  </a:cubicBezTo>
                  <a:cubicBezTo>
                    <a:pt x="1603" y="1675"/>
                    <a:pt x="1582" y="1650"/>
                    <a:pt x="1593" y="1648"/>
                  </a:cubicBezTo>
                  <a:cubicBezTo>
                    <a:pt x="1605" y="1642"/>
                    <a:pt x="1601" y="1674"/>
                    <a:pt x="1605" y="1652"/>
                  </a:cubicBezTo>
                  <a:cubicBezTo>
                    <a:pt x="1608" y="1669"/>
                    <a:pt x="1621" y="1654"/>
                    <a:pt x="1625" y="1672"/>
                  </a:cubicBezTo>
                  <a:cubicBezTo>
                    <a:pt x="1622" y="1670"/>
                    <a:pt x="1619" y="1668"/>
                    <a:pt x="1613" y="1668"/>
                  </a:cubicBezTo>
                  <a:cubicBezTo>
                    <a:pt x="1628" y="1676"/>
                    <a:pt x="1614" y="1679"/>
                    <a:pt x="1609" y="1688"/>
                  </a:cubicBezTo>
                  <a:cubicBezTo>
                    <a:pt x="1614" y="1687"/>
                    <a:pt x="1616" y="1689"/>
                    <a:pt x="1617" y="1692"/>
                  </a:cubicBezTo>
                  <a:cubicBezTo>
                    <a:pt x="1621" y="1688"/>
                    <a:pt x="1638" y="1667"/>
                    <a:pt x="1621" y="1660"/>
                  </a:cubicBezTo>
                  <a:cubicBezTo>
                    <a:pt x="1620" y="1651"/>
                    <a:pt x="1635" y="1658"/>
                    <a:pt x="1641" y="1656"/>
                  </a:cubicBezTo>
                  <a:cubicBezTo>
                    <a:pt x="1638" y="1642"/>
                    <a:pt x="1648" y="1639"/>
                    <a:pt x="1641" y="1632"/>
                  </a:cubicBezTo>
                  <a:cubicBezTo>
                    <a:pt x="1629" y="1640"/>
                    <a:pt x="1636" y="1638"/>
                    <a:pt x="1629" y="1628"/>
                  </a:cubicBezTo>
                  <a:cubicBezTo>
                    <a:pt x="1630" y="1623"/>
                    <a:pt x="1639" y="1625"/>
                    <a:pt x="1645" y="1624"/>
                  </a:cubicBezTo>
                  <a:cubicBezTo>
                    <a:pt x="1643" y="1620"/>
                    <a:pt x="1641" y="1617"/>
                    <a:pt x="1637" y="1616"/>
                  </a:cubicBezTo>
                  <a:cubicBezTo>
                    <a:pt x="1655" y="1616"/>
                    <a:pt x="1639" y="1601"/>
                    <a:pt x="1661" y="1596"/>
                  </a:cubicBezTo>
                  <a:cubicBezTo>
                    <a:pt x="1653" y="1583"/>
                    <a:pt x="1630" y="1609"/>
                    <a:pt x="1637" y="1580"/>
                  </a:cubicBezTo>
                  <a:cubicBezTo>
                    <a:pt x="1655" y="1594"/>
                    <a:pt x="1685" y="1571"/>
                    <a:pt x="1705" y="1588"/>
                  </a:cubicBezTo>
                  <a:cubicBezTo>
                    <a:pt x="1712" y="1583"/>
                    <a:pt x="1694" y="1570"/>
                    <a:pt x="1681" y="1572"/>
                  </a:cubicBezTo>
                  <a:cubicBezTo>
                    <a:pt x="1680" y="1565"/>
                    <a:pt x="1684" y="1564"/>
                    <a:pt x="1689" y="1564"/>
                  </a:cubicBezTo>
                  <a:cubicBezTo>
                    <a:pt x="1675" y="1560"/>
                    <a:pt x="1648" y="1553"/>
                    <a:pt x="1645" y="1572"/>
                  </a:cubicBezTo>
                  <a:cubicBezTo>
                    <a:pt x="1635" y="1574"/>
                    <a:pt x="1647" y="1554"/>
                    <a:pt x="1633" y="1560"/>
                  </a:cubicBezTo>
                  <a:cubicBezTo>
                    <a:pt x="1626" y="1570"/>
                    <a:pt x="1636" y="1581"/>
                    <a:pt x="1617" y="1584"/>
                  </a:cubicBezTo>
                  <a:cubicBezTo>
                    <a:pt x="1623" y="1579"/>
                    <a:pt x="1621" y="1567"/>
                    <a:pt x="1621" y="1556"/>
                  </a:cubicBezTo>
                  <a:cubicBezTo>
                    <a:pt x="1645" y="1555"/>
                    <a:pt x="1675" y="1559"/>
                    <a:pt x="1693" y="1552"/>
                  </a:cubicBezTo>
                  <a:cubicBezTo>
                    <a:pt x="1680" y="1552"/>
                    <a:pt x="1657" y="1534"/>
                    <a:pt x="1649" y="1552"/>
                  </a:cubicBezTo>
                  <a:cubicBezTo>
                    <a:pt x="1639" y="1552"/>
                    <a:pt x="1644" y="1549"/>
                    <a:pt x="1645" y="1544"/>
                  </a:cubicBezTo>
                  <a:cubicBezTo>
                    <a:pt x="1635" y="1548"/>
                    <a:pt x="1628" y="1558"/>
                    <a:pt x="1621" y="1544"/>
                  </a:cubicBezTo>
                  <a:cubicBezTo>
                    <a:pt x="1611" y="1548"/>
                    <a:pt x="1606" y="1556"/>
                    <a:pt x="1589" y="1552"/>
                  </a:cubicBezTo>
                  <a:cubicBezTo>
                    <a:pt x="1606" y="1561"/>
                    <a:pt x="1576" y="1561"/>
                    <a:pt x="1585" y="1584"/>
                  </a:cubicBezTo>
                  <a:cubicBezTo>
                    <a:pt x="1587" y="1590"/>
                    <a:pt x="1590" y="1582"/>
                    <a:pt x="1597" y="1584"/>
                  </a:cubicBezTo>
                  <a:cubicBezTo>
                    <a:pt x="1593" y="1593"/>
                    <a:pt x="1588" y="1601"/>
                    <a:pt x="1585" y="1612"/>
                  </a:cubicBezTo>
                  <a:cubicBezTo>
                    <a:pt x="1574" y="1601"/>
                    <a:pt x="1586" y="1557"/>
                    <a:pt x="1581" y="1552"/>
                  </a:cubicBezTo>
                  <a:cubicBezTo>
                    <a:pt x="1583" y="1543"/>
                    <a:pt x="1601" y="1550"/>
                    <a:pt x="1609" y="1548"/>
                  </a:cubicBezTo>
                  <a:cubicBezTo>
                    <a:pt x="1607" y="1539"/>
                    <a:pt x="1589" y="1546"/>
                    <a:pt x="1581" y="1544"/>
                  </a:cubicBezTo>
                  <a:cubicBezTo>
                    <a:pt x="1580" y="1473"/>
                    <a:pt x="1575" y="1389"/>
                    <a:pt x="1577" y="1296"/>
                  </a:cubicBezTo>
                  <a:cubicBezTo>
                    <a:pt x="1589" y="1304"/>
                    <a:pt x="1615" y="1298"/>
                    <a:pt x="1633" y="1300"/>
                  </a:cubicBezTo>
                  <a:cubicBezTo>
                    <a:pt x="1609" y="1286"/>
                    <a:pt x="1573" y="1297"/>
                    <a:pt x="1557" y="1296"/>
                  </a:cubicBezTo>
                  <a:cubicBezTo>
                    <a:pt x="1555" y="1315"/>
                    <a:pt x="1554" y="1316"/>
                    <a:pt x="1557" y="1332"/>
                  </a:cubicBezTo>
                  <a:cubicBezTo>
                    <a:pt x="1551" y="1333"/>
                    <a:pt x="1550" y="1328"/>
                    <a:pt x="1545" y="1328"/>
                  </a:cubicBezTo>
                  <a:cubicBezTo>
                    <a:pt x="1541" y="1341"/>
                    <a:pt x="1555" y="1336"/>
                    <a:pt x="1557" y="1344"/>
                  </a:cubicBezTo>
                  <a:cubicBezTo>
                    <a:pt x="1557" y="1441"/>
                    <a:pt x="1558" y="1520"/>
                    <a:pt x="1557" y="1612"/>
                  </a:cubicBezTo>
                  <a:cubicBezTo>
                    <a:pt x="1549" y="1610"/>
                    <a:pt x="1549" y="1606"/>
                    <a:pt x="1553" y="1600"/>
                  </a:cubicBezTo>
                  <a:cubicBezTo>
                    <a:pt x="1540" y="1599"/>
                    <a:pt x="1549" y="1620"/>
                    <a:pt x="1529" y="1612"/>
                  </a:cubicBezTo>
                  <a:cubicBezTo>
                    <a:pt x="1541" y="1619"/>
                    <a:pt x="1564" y="1618"/>
                    <a:pt x="1573" y="1616"/>
                  </a:cubicBezTo>
                  <a:cubicBezTo>
                    <a:pt x="1562" y="1626"/>
                    <a:pt x="1537" y="1631"/>
                    <a:pt x="1525" y="1628"/>
                  </a:cubicBezTo>
                  <a:cubicBezTo>
                    <a:pt x="1526" y="1637"/>
                    <a:pt x="1535" y="1637"/>
                    <a:pt x="1545" y="1636"/>
                  </a:cubicBezTo>
                  <a:cubicBezTo>
                    <a:pt x="1542" y="1639"/>
                    <a:pt x="1539" y="1647"/>
                    <a:pt x="1545" y="1648"/>
                  </a:cubicBezTo>
                  <a:cubicBezTo>
                    <a:pt x="1546" y="1657"/>
                    <a:pt x="1531" y="1650"/>
                    <a:pt x="1525" y="1652"/>
                  </a:cubicBezTo>
                  <a:cubicBezTo>
                    <a:pt x="1531" y="1669"/>
                    <a:pt x="1509" y="1694"/>
                    <a:pt x="1529" y="1700"/>
                  </a:cubicBezTo>
                  <a:cubicBezTo>
                    <a:pt x="1532" y="1696"/>
                    <a:pt x="1526" y="1656"/>
                    <a:pt x="1533" y="1656"/>
                  </a:cubicBezTo>
                  <a:cubicBezTo>
                    <a:pt x="1549" y="1655"/>
                    <a:pt x="1546" y="1682"/>
                    <a:pt x="1533" y="1684"/>
                  </a:cubicBezTo>
                  <a:cubicBezTo>
                    <a:pt x="1534" y="1690"/>
                    <a:pt x="1545" y="1685"/>
                    <a:pt x="1545" y="1692"/>
                  </a:cubicBezTo>
                  <a:cubicBezTo>
                    <a:pt x="1537" y="1701"/>
                    <a:pt x="1535" y="1717"/>
                    <a:pt x="1537" y="1736"/>
                  </a:cubicBezTo>
                  <a:cubicBezTo>
                    <a:pt x="1527" y="1736"/>
                    <a:pt x="1523" y="1743"/>
                    <a:pt x="1517" y="1748"/>
                  </a:cubicBezTo>
                  <a:cubicBezTo>
                    <a:pt x="1508" y="1748"/>
                    <a:pt x="1518" y="1737"/>
                    <a:pt x="1525" y="1740"/>
                  </a:cubicBezTo>
                  <a:cubicBezTo>
                    <a:pt x="1520" y="1728"/>
                    <a:pt x="1507" y="1747"/>
                    <a:pt x="1501" y="1736"/>
                  </a:cubicBezTo>
                  <a:cubicBezTo>
                    <a:pt x="1500" y="1743"/>
                    <a:pt x="1504" y="1744"/>
                    <a:pt x="1509" y="1744"/>
                  </a:cubicBezTo>
                  <a:cubicBezTo>
                    <a:pt x="1507" y="1758"/>
                    <a:pt x="1493" y="1733"/>
                    <a:pt x="1497" y="1752"/>
                  </a:cubicBezTo>
                  <a:cubicBezTo>
                    <a:pt x="1350" y="1752"/>
                    <a:pt x="1204" y="1752"/>
                    <a:pt x="1057" y="1752"/>
                  </a:cubicBezTo>
                  <a:cubicBezTo>
                    <a:pt x="1062" y="1737"/>
                    <a:pt x="1056" y="1730"/>
                    <a:pt x="1065" y="1716"/>
                  </a:cubicBezTo>
                  <a:cubicBezTo>
                    <a:pt x="1069" y="1719"/>
                    <a:pt x="1074" y="1720"/>
                    <a:pt x="1081" y="1720"/>
                  </a:cubicBezTo>
                  <a:cubicBezTo>
                    <a:pt x="1081" y="1729"/>
                    <a:pt x="1081" y="1739"/>
                    <a:pt x="1081" y="1748"/>
                  </a:cubicBezTo>
                  <a:cubicBezTo>
                    <a:pt x="1095" y="1747"/>
                    <a:pt x="1081" y="1718"/>
                    <a:pt x="1097" y="1720"/>
                  </a:cubicBezTo>
                  <a:cubicBezTo>
                    <a:pt x="1097" y="1729"/>
                    <a:pt x="1097" y="1739"/>
                    <a:pt x="1097" y="1748"/>
                  </a:cubicBezTo>
                  <a:cubicBezTo>
                    <a:pt x="1110" y="1739"/>
                    <a:pt x="1098" y="1726"/>
                    <a:pt x="1105" y="1716"/>
                  </a:cubicBezTo>
                  <a:cubicBezTo>
                    <a:pt x="1122" y="1719"/>
                    <a:pt x="1105" y="1744"/>
                    <a:pt x="1113" y="1748"/>
                  </a:cubicBezTo>
                  <a:cubicBezTo>
                    <a:pt x="1122" y="1745"/>
                    <a:pt x="1115" y="1726"/>
                    <a:pt x="1117" y="1716"/>
                  </a:cubicBezTo>
                  <a:cubicBezTo>
                    <a:pt x="1130" y="1720"/>
                    <a:pt x="1126" y="1716"/>
                    <a:pt x="1141" y="1716"/>
                  </a:cubicBezTo>
                  <a:cubicBezTo>
                    <a:pt x="1134" y="1729"/>
                    <a:pt x="1142" y="1731"/>
                    <a:pt x="1141" y="1748"/>
                  </a:cubicBezTo>
                  <a:cubicBezTo>
                    <a:pt x="1150" y="1745"/>
                    <a:pt x="1143" y="1726"/>
                    <a:pt x="1145" y="1716"/>
                  </a:cubicBezTo>
                  <a:cubicBezTo>
                    <a:pt x="1153" y="1716"/>
                    <a:pt x="1161" y="1716"/>
                    <a:pt x="1169" y="1716"/>
                  </a:cubicBezTo>
                  <a:cubicBezTo>
                    <a:pt x="1167" y="1728"/>
                    <a:pt x="1166" y="1738"/>
                    <a:pt x="1169" y="1748"/>
                  </a:cubicBezTo>
                  <a:cubicBezTo>
                    <a:pt x="1179" y="1744"/>
                    <a:pt x="1167" y="1717"/>
                    <a:pt x="1177" y="1712"/>
                  </a:cubicBezTo>
                  <a:cubicBezTo>
                    <a:pt x="1186" y="1715"/>
                    <a:pt x="1179" y="1734"/>
                    <a:pt x="1181" y="1744"/>
                  </a:cubicBezTo>
                  <a:cubicBezTo>
                    <a:pt x="1194" y="1737"/>
                    <a:pt x="1184" y="1729"/>
                    <a:pt x="1189" y="1712"/>
                  </a:cubicBezTo>
                  <a:cubicBezTo>
                    <a:pt x="1201" y="1713"/>
                    <a:pt x="1196" y="1732"/>
                    <a:pt x="1197" y="1744"/>
                  </a:cubicBezTo>
                  <a:cubicBezTo>
                    <a:pt x="1209" y="1742"/>
                    <a:pt x="1193" y="1714"/>
                    <a:pt x="1205" y="1712"/>
                  </a:cubicBezTo>
                  <a:cubicBezTo>
                    <a:pt x="1221" y="1710"/>
                    <a:pt x="1210" y="1734"/>
                    <a:pt x="1213" y="1744"/>
                  </a:cubicBezTo>
                  <a:cubicBezTo>
                    <a:pt x="1227" y="1736"/>
                    <a:pt x="1210" y="1722"/>
                    <a:pt x="1221" y="1712"/>
                  </a:cubicBezTo>
                  <a:cubicBezTo>
                    <a:pt x="1241" y="1712"/>
                    <a:pt x="1220" y="1741"/>
                    <a:pt x="1229" y="1744"/>
                  </a:cubicBezTo>
                  <a:cubicBezTo>
                    <a:pt x="1238" y="1741"/>
                    <a:pt x="1231" y="1722"/>
                    <a:pt x="1233" y="1712"/>
                  </a:cubicBezTo>
                  <a:cubicBezTo>
                    <a:pt x="1242" y="1729"/>
                    <a:pt x="1258" y="1706"/>
                    <a:pt x="1285" y="1708"/>
                  </a:cubicBezTo>
                  <a:cubicBezTo>
                    <a:pt x="1285" y="1717"/>
                    <a:pt x="1285" y="1727"/>
                    <a:pt x="1285" y="1736"/>
                  </a:cubicBezTo>
                  <a:cubicBezTo>
                    <a:pt x="1297" y="1735"/>
                    <a:pt x="1279" y="1703"/>
                    <a:pt x="1297" y="1708"/>
                  </a:cubicBezTo>
                  <a:cubicBezTo>
                    <a:pt x="1285" y="1702"/>
                    <a:pt x="1266" y="1698"/>
                    <a:pt x="1253" y="1704"/>
                  </a:cubicBezTo>
                  <a:cubicBezTo>
                    <a:pt x="1257" y="1680"/>
                    <a:pt x="1250" y="1711"/>
                    <a:pt x="1241" y="1692"/>
                  </a:cubicBezTo>
                  <a:cubicBezTo>
                    <a:pt x="1239" y="1717"/>
                    <a:pt x="1140" y="1706"/>
                    <a:pt x="1097" y="1712"/>
                  </a:cubicBezTo>
                  <a:cubicBezTo>
                    <a:pt x="1107" y="1695"/>
                    <a:pt x="1073" y="1660"/>
                    <a:pt x="1049" y="1652"/>
                  </a:cubicBezTo>
                  <a:cubicBezTo>
                    <a:pt x="1033" y="1657"/>
                    <a:pt x="1041" y="1676"/>
                    <a:pt x="1037" y="1684"/>
                  </a:cubicBezTo>
                  <a:cubicBezTo>
                    <a:pt x="1041" y="1682"/>
                    <a:pt x="1044" y="1679"/>
                    <a:pt x="1045" y="1684"/>
                  </a:cubicBezTo>
                  <a:cubicBezTo>
                    <a:pt x="1058" y="1678"/>
                    <a:pt x="1037" y="1674"/>
                    <a:pt x="1041" y="1664"/>
                  </a:cubicBezTo>
                  <a:cubicBezTo>
                    <a:pt x="1052" y="1666"/>
                    <a:pt x="1052" y="1679"/>
                    <a:pt x="1057" y="1688"/>
                  </a:cubicBezTo>
                  <a:cubicBezTo>
                    <a:pt x="1076" y="1669"/>
                    <a:pt x="1071" y="1708"/>
                    <a:pt x="1093" y="1708"/>
                  </a:cubicBezTo>
                  <a:cubicBezTo>
                    <a:pt x="1080" y="1722"/>
                    <a:pt x="1077" y="1692"/>
                    <a:pt x="1065" y="1692"/>
                  </a:cubicBezTo>
                  <a:cubicBezTo>
                    <a:pt x="1058" y="1693"/>
                    <a:pt x="1067" y="1711"/>
                    <a:pt x="1077" y="1708"/>
                  </a:cubicBezTo>
                  <a:cubicBezTo>
                    <a:pt x="1069" y="1721"/>
                    <a:pt x="1060" y="1701"/>
                    <a:pt x="1053" y="1700"/>
                  </a:cubicBezTo>
                  <a:cubicBezTo>
                    <a:pt x="1059" y="1718"/>
                    <a:pt x="1051" y="1728"/>
                    <a:pt x="1053" y="1752"/>
                  </a:cubicBezTo>
                  <a:cubicBezTo>
                    <a:pt x="1049" y="1752"/>
                    <a:pt x="1045" y="1752"/>
                    <a:pt x="1041" y="1752"/>
                  </a:cubicBezTo>
                  <a:cubicBezTo>
                    <a:pt x="1039" y="1739"/>
                    <a:pt x="1048" y="1738"/>
                    <a:pt x="1045" y="1724"/>
                  </a:cubicBezTo>
                  <a:cubicBezTo>
                    <a:pt x="1030" y="1721"/>
                    <a:pt x="1040" y="1743"/>
                    <a:pt x="1037" y="1752"/>
                  </a:cubicBezTo>
                  <a:cubicBezTo>
                    <a:pt x="1025" y="1752"/>
                    <a:pt x="1013" y="1752"/>
                    <a:pt x="1001" y="1752"/>
                  </a:cubicBezTo>
                  <a:cubicBezTo>
                    <a:pt x="995" y="1738"/>
                    <a:pt x="1005" y="1733"/>
                    <a:pt x="997" y="1724"/>
                  </a:cubicBezTo>
                  <a:cubicBezTo>
                    <a:pt x="1000" y="1712"/>
                    <a:pt x="1006" y="1728"/>
                    <a:pt x="1013" y="1724"/>
                  </a:cubicBezTo>
                  <a:cubicBezTo>
                    <a:pt x="992" y="1703"/>
                    <a:pt x="946" y="1728"/>
                    <a:pt x="925" y="1712"/>
                  </a:cubicBezTo>
                  <a:cubicBezTo>
                    <a:pt x="908" y="1688"/>
                    <a:pt x="886" y="1651"/>
                    <a:pt x="853" y="1656"/>
                  </a:cubicBezTo>
                  <a:cubicBezTo>
                    <a:pt x="862" y="1669"/>
                    <a:pt x="871" y="1708"/>
                    <a:pt x="889" y="1716"/>
                  </a:cubicBezTo>
                  <a:cubicBezTo>
                    <a:pt x="894" y="1713"/>
                    <a:pt x="880" y="1696"/>
                    <a:pt x="877" y="1688"/>
                  </a:cubicBezTo>
                  <a:cubicBezTo>
                    <a:pt x="894" y="1687"/>
                    <a:pt x="883" y="1715"/>
                    <a:pt x="905" y="1716"/>
                  </a:cubicBezTo>
                  <a:cubicBezTo>
                    <a:pt x="917" y="1717"/>
                    <a:pt x="898" y="1705"/>
                    <a:pt x="897" y="1704"/>
                  </a:cubicBezTo>
                  <a:cubicBezTo>
                    <a:pt x="906" y="1709"/>
                    <a:pt x="938" y="1721"/>
                    <a:pt x="917" y="1752"/>
                  </a:cubicBezTo>
                  <a:cubicBezTo>
                    <a:pt x="914" y="1752"/>
                    <a:pt x="912" y="1752"/>
                    <a:pt x="909" y="1752"/>
                  </a:cubicBezTo>
                  <a:cubicBezTo>
                    <a:pt x="915" y="1741"/>
                    <a:pt x="906" y="1731"/>
                    <a:pt x="917" y="1720"/>
                  </a:cubicBezTo>
                  <a:cubicBezTo>
                    <a:pt x="898" y="1715"/>
                    <a:pt x="846" y="1728"/>
                    <a:pt x="857" y="1716"/>
                  </a:cubicBezTo>
                  <a:cubicBezTo>
                    <a:pt x="854" y="1717"/>
                    <a:pt x="853" y="1720"/>
                    <a:pt x="849" y="1720"/>
                  </a:cubicBezTo>
                  <a:cubicBezTo>
                    <a:pt x="847" y="1729"/>
                    <a:pt x="855" y="1728"/>
                    <a:pt x="861" y="1728"/>
                  </a:cubicBezTo>
                  <a:cubicBezTo>
                    <a:pt x="856" y="1733"/>
                    <a:pt x="856" y="1742"/>
                    <a:pt x="857" y="1752"/>
                  </a:cubicBezTo>
                  <a:cubicBezTo>
                    <a:pt x="820" y="1752"/>
                    <a:pt x="782" y="1752"/>
                    <a:pt x="745" y="1752"/>
                  </a:cubicBezTo>
                  <a:cubicBezTo>
                    <a:pt x="745" y="1743"/>
                    <a:pt x="745" y="1733"/>
                    <a:pt x="745" y="1724"/>
                  </a:cubicBezTo>
                  <a:cubicBezTo>
                    <a:pt x="745" y="1724"/>
                    <a:pt x="745" y="1724"/>
                    <a:pt x="745" y="1724"/>
                  </a:cubicBezTo>
                  <a:cubicBezTo>
                    <a:pt x="764" y="1747"/>
                    <a:pt x="805" y="1714"/>
                    <a:pt x="829" y="1736"/>
                  </a:cubicBezTo>
                  <a:cubicBezTo>
                    <a:pt x="834" y="1735"/>
                    <a:pt x="833" y="1726"/>
                    <a:pt x="841" y="1727"/>
                  </a:cubicBezTo>
                  <a:close/>
                  <a:moveTo>
                    <a:pt x="841" y="1727"/>
                  </a:moveTo>
                  <a:cubicBezTo>
                    <a:pt x="842" y="1727"/>
                    <a:pt x="844" y="1728"/>
                    <a:pt x="845" y="1728"/>
                  </a:cubicBezTo>
                  <a:cubicBezTo>
                    <a:pt x="843" y="1727"/>
                    <a:pt x="842" y="1727"/>
                    <a:pt x="841" y="1727"/>
                  </a:cubicBezTo>
                  <a:close/>
                  <a:moveTo>
                    <a:pt x="2189" y="1732"/>
                  </a:moveTo>
                  <a:cubicBezTo>
                    <a:pt x="2200" y="1744"/>
                    <a:pt x="2219" y="1734"/>
                    <a:pt x="2225" y="1732"/>
                  </a:cubicBezTo>
                  <a:cubicBezTo>
                    <a:pt x="2217" y="1726"/>
                    <a:pt x="2207" y="1720"/>
                    <a:pt x="2197" y="1716"/>
                  </a:cubicBezTo>
                  <a:cubicBezTo>
                    <a:pt x="2197" y="1724"/>
                    <a:pt x="2186" y="1721"/>
                    <a:pt x="2189" y="1732"/>
                  </a:cubicBezTo>
                  <a:close/>
                  <a:moveTo>
                    <a:pt x="2197" y="1576"/>
                  </a:moveTo>
                  <a:cubicBezTo>
                    <a:pt x="2187" y="1578"/>
                    <a:pt x="2183" y="1581"/>
                    <a:pt x="2177" y="1572"/>
                  </a:cubicBezTo>
                  <a:cubicBezTo>
                    <a:pt x="2177" y="1564"/>
                    <a:pt x="2188" y="1567"/>
                    <a:pt x="2185" y="1556"/>
                  </a:cubicBezTo>
                  <a:cubicBezTo>
                    <a:pt x="2173" y="1552"/>
                    <a:pt x="2159" y="1550"/>
                    <a:pt x="2149" y="1544"/>
                  </a:cubicBezTo>
                  <a:cubicBezTo>
                    <a:pt x="2153" y="1535"/>
                    <a:pt x="2171" y="1553"/>
                    <a:pt x="2177" y="1540"/>
                  </a:cubicBezTo>
                  <a:cubicBezTo>
                    <a:pt x="2169" y="1539"/>
                    <a:pt x="2166" y="1532"/>
                    <a:pt x="2161" y="1528"/>
                  </a:cubicBezTo>
                  <a:cubicBezTo>
                    <a:pt x="2160" y="1533"/>
                    <a:pt x="2162" y="1539"/>
                    <a:pt x="2157" y="1540"/>
                  </a:cubicBezTo>
                  <a:cubicBezTo>
                    <a:pt x="2147" y="1533"/>
                    <a:pt x="2151" y="1533"/>
                    <a:pt x="2157" y="1524"/>
                  </a:cubicBezTo>
                  <a:cubicBezTo>
                    <a:pt x="2135" y="1523"/>
                    <a:pt x="2124" y="1523"/>
                    <a:pt x="2125" y="1536"/>
                  </a:cubicBezTo>
                  <a:cubicBezTo>
                    <a:pt x="2090" y="1515"/>
                    <a:pt x="2025" y="1523"/>
                    <a:pt x="1985" y="1522"/>
                  </a:cubicBezTo>
                  <a:cubicBezTo>
                    <a:pt x="1983" y="1517"/>
                    <a:pt x="1974" y="1521"/>
                    <a:pt x="1968" y="1520"/>
                  </a:cubicBezTo>
                  <a:cubicBezTo>
                    <a:pt x="1967" y="1520"/>
                    <a:pt x="1966" y="1520"/>
                    <a:pt x="1965" y="1520"/>
                  </a:cubicBezTo>
                  <a:cubicBezTo>
                    <a:pt x="1966" y="1520"/>
                    <a:pt x="1967" y="1520"/>
                    <a:pt x="1968" y="1520"/>
                  </a:cubicBezTo>
                  <a:cubicBezTo>
                    <a:pt x="1973" y="1521"/>
                    <a:pt x="1978" y="1522"/>
                    <a:pt x="1985" y="1522"/>
                  </a:cubicBezTo>
                  <a:cubicBezTo>
                    <a:pt x="1985" y="1522"/>
                    <a:pt x="1985" y="1523"/>
                    <a:pt x="1985" y="1524"/>
                  </a:cubicBezTo>
                  <a:cubicBezTo>
                    <a:pt x="1968" y="1521"/>
                    <a:pt x="1948" y="1529"/>
                    <a:pt x="1941" y="1524"/>
                  </a:cubicBezTo>
                  <a:cubicBezTo>
                    <a:pt x="1951" y="1541"/>
                    <a:pt x="1929" y="1546"/>
                    <a:pt x="1949" y="1552"/>
                  </a:cubicBezTo>
                  <a:cubicBezTo>
                    <a:pt x="1932" y="1553"/>
                    <a:pt x="1871" y="1564"/>
                    <a:pt x="1857" y="1556"/>
                  </a:cubicBezTo>
                  <a:cubicBezTo>
                    <a:pt x="1855" y="1586"/>
                    <a:pt x="1857" y="1596"/>
                    <a:pt x="1857" y="1628"/>
                  </a:cubicBezTo>
                  <a:cubicBezTo>
                    <a:pt x="1866" y="1633"/>
                    <a:pt x="1872" y="1618"/>
                    <a:pt x="1873" y="1628"/>
                  </a:cubicBezTo>
                  <a:cubicBezTo>
                    <a:pt x="1859" y="1635"/>
                    <a:pt x="1885" y="1635"/>
                    <a:pt x="1877" y="1648"/>
                  </a:cubicBezTo>
                  <a:cubicBezTo>
                    <a:pt x="1866" y="1654"/>
                    <a:pt x="1857" y="1637"/>
                    <a:pt x="1853" y="1648"/>
                  </a:cubicBezTo>
                  <a:cubicBezTo>
                    <a:pt x="1873" y="1649"/>
                    <a:pt x="1856" y="1685"/>
                    <a:pt x="1861" y="1716"/>
                  </a:cubicBezTo>
                  <a:cubicBezTo>
                    <a:pt x="1879" y="1710"/>
                    <a:pt x="1881" y="1688"/>
                    <a:pt x="1901" y="1684"/>
                  </a:cubicBezTo>
                  <a:cubicBezTo>
                    <a:pt x="1903" y="1677"/>
                    <a:pt x="1889" y="1667"/>
                    <a:pt x="1901" y="1664"/>
                  </a:cubicBezTo>
                  <a:cubicBezTo>
                    <a:pt x="1900" y="1688"/>
                    <a:pt x="1904" y="1661"/>
                    <a:pt x="1921" y="1668"/>
                  </a:cubicBezTo>
                  <a:cubicBezTo>
                    <a:pt x="1919" y="1661"/>
                    <a:pt x="1926" y="1644"/>
                    <a:pt x="1917" y="1644"/>
                  </a:cubicBezTo>
                  <a:cubicBezTo>
                    <a:pt x="1915" y="1648"/>
                    <a:pt x="1902" y="1645"/>
                    <a:pt x="1893" y="1652"/>
                  </a:cubicBezTo>
                  <a:cubicBezTo>
                    <a:pt x="1903" y="1631"/>
                    <a:pt x="1916" y="1635"/>
                    <a:pt x="1925" y="1616"/>
                  </a:cubicBezTo>
                  <a:cubicBezTo>
                    <a:pt x="1941" y="1629"/>
                    <a:pt x="1942" y="1631"/>
                    <a:pt x="1945" y="1612"/>
                  </a:cubicBezTo>
                  <a:cubicBezTo>
                    <a:pt x="1954" y="1609"/>
                    <a:pt x="1945" y="1643"/>
                    <a:pt x="1953" y="1628"/>
                  </a:cubicBezTo>
                  <a:cubicBezTo>
                    <a:pt x="1952" y="1611"/>
                    <a:pt x="1954" y="1597"/>
                    <a:pt x="1961" y="1588"/>
                  </a:cubicBezTo>
                  <a:cubicBezTo>
                    <a:pt x="1972" y="1608"/>
                    <a:pt x="1963" y="1590"/>
                    <a:pt x="1973" y="1584"/>
                  </a:cubicBezTo>
                  <a:cubicBezTo>
                    <a:pt x="1971" y="1585"/>
                    <a:pt x="1979" y="1592"/>
                    <a:pt x="1981" y="1592"/>
                  </a:cubicBezTo>
                  <a:cubicBezTo>
                    <a:pt x="1985" y="1591"/>
                    <a:pt x="2007" y="1571"/>
                    <a:pt x="2013" y="1588"/>
                  </a:cubicBezTo>
                  <a:cubicBezTo>
                    <a:pt x="2016" y="1603"/>
                    <a:pt x="1999" y="1598"/>
                    <a:pt x="1993" y="1604"/>
                  </a:cubicBezTo>
                  <a:cubicBezTo>
                    <a:pt x="1992" y="1615"/>
                    <a:pt x="1994" y="1624"/>
                    <a:pt x="2001" y="1628"/>
                  </a:cubicBezTo>
                  <a:cubicBezTo>
                    <a:pt x="2001" y="1622"/>
                    <a:pt x="2000" y="1614"/>
                    <a:pt x="2009" y="1616"/>
                  </a:cubicBezTo>
                  <a:cubicBezTo>
                    <a:pt x="2005" y="1628"/>
                    <a:pt x="2003" y="1636"/>
                    <a:pt x="2001" y="1640"/>
                  </a:cubicBezTo>
                  <a:cubicBezTo>
                    <a:pt x="1997" y="1630"/>
                    <a:pt x="1991" y="1621"/>
                    <a:pt x="1981" y="1616"/>
                  </a:cubicBezTo>
                  <a:cubicBezTo>
                    <a:pt x="1979" y="1623"/>
                    <a:pt x="1979" y="1633"/>
                    <a:pt x="1973" y="1636"/>
                  </a:cubicBezTo>
                  <a:cubicBezTo>
                    <a:pt x="1968" y="1626"/>
                    <a:pt x="1985" y="1619"/>
                    <a:pt x="1973" y="1616"/>
                  </a:cubicBezTo>
                  <a:cubicBezTo>
                    <a:pt x="1959" y="1643"/>
                    <a:pt x="1963" y="1632"/>
                    <a:pt x="1973" y="1656"/>
                  </a:cubicBezTo>
                  <a:cubicBezTo>
                    <a:pt x="1961" y="1655"/>
                    <a:pt x="1944" y="1665"/>
                    <a:pt x="1949" y="1676"/>
                  </a:cubicBezTo>
                  <a:cubicBezTo>
                    <a:pt x="1970" y="1667"/>
                    <a:pt x="1963" y="1666"/>
                    <a:pt x="1985" y="1652"/>
                  </a:cubicBezTo>
                  <a:cubicBezTo>
                    <a:pt x="1986" y="1644"/>
                    <a:pt x="1980" y="1644"/>
                    <a:pt x="1977" y="1640"/>
                  </a:cubicBezTo>
                  <a:cubicBezTo>
                    <a:pt x="2009" y="1641"/>
                    <a:pt x="1968" y="1671"/>
                    <a:pt x="1981" y="1676"/>
                  </a:cubicBezTo>
                  <a:cubicBezTo>
                    <a:pt x="1989" y="1669"/>
                    <a:pt x="1994" y="1649"/>
                    <a:pt x="1997" y="1640"/>
                  </a:cubicBezTo>
                  <a:cubicBezTo>
                    <a:pt x="2029" y="1643"/>
                    <a:pt x="2014" y="1661"/>
                    <a:pt x="2017" y="1716"/>
                  </a:cubicBezTo>
                  <a:cubicBezTo>
                    <a:pt x="2054" y="1711"/>
                    <a:pt x="2076" y="1721"/>
                    <a:pt x="2085" y="1744"/>
                  </a:cubicBezTo>
                  <a:cubicBezTo>
                    <a:pt x="2091" y="1723"/>
                    <a:pt x="2068" y="1704"/>
                    <a:pt x="2041" y="1712"/>
                  </a:cubicBezTo>
                  <a:cubicBezTo>
                    <a:pt x="2041" y="1681"/>
                    <a:pt x="2041" y="1651"/>
                    <a:pt x="2041" y="1620"/>
                  </a:cubicBezTo>
                  <a:cubicBezTo>
                    <a:pt x="2035" y="1619"/>
                    <a:pt x="2026" y="1621"/>
                    <a:pt x="2025" y="1616"/>
                  </a:cubicBezTo>
                  <a:cubicBezTo>
                    <a:pt x="2048" y="1611"/>
                    <a:pt x="2037" y="1590"/>
                    <a:pt x="2061" y="1588"/>
                  </a:cubicBezTo>
                  <a:cubicBezTo>
                    <a:pt x="2069" y="1598"/>
                    <a:pt x="2077" y="1603"/>
                    <a:pt x="2081" y="1620"/>
                  </a:cubicBezTo>
                  <a:cubicBezTo>
                    <a:pt x="2062" y="1650"/>
                    <a:pt x="2082" y="1684"/>
                    <a:pt x="2073" y="1712"/>
                  </a:cubicBezTo>
                  <a:cubicBezTo>
                    <a:pt x="2078" y="1712"/>
                    <a:pt x="2084" y="1712"/>
                    <a:pt x="2089" y="1712"/>
                  </a:cubicBezTo>
                  <a:cubicBezTo>
                    <a:pt x="2090" y="1704"/>
                    <a:pt x="2084" y="1704"/>
                    <a:pt x="2081" y="1700"/>
                  </a:cubicBezTo>
                  <a:cubicBezTo>
                    <a:pt x="2117" y="1710"/>
                    <a:pt x="2085" y="1652"/>
                    <a:pt x="2097" y="1644"/>
                  </a:cubicBezTo>
                  <a:cubicBezTo>
                    <a:pt x="2101" y="1644"/>
                    <a:pt x="2103" y="1650"/>
                    <a:pt x="2105" y="1644"/>
                  </a:cubicBezTo>
                  <a:cubicBezTo>
                    <a:pt x="2095" y="1641"/>
                    <a:pt x="2104" y="1632"/>
                    <a:pt x="2109" y="1640"/>
                  </a:cubicBezTo>
                  <a:cubicBezTo>
                    <a:pt x="2100" y="1623"/>
                    <a:pt x="2089" y="1617"/>
                    <a:pt x="2089" y="1600"/>
                  </a:cubicBezTo>
                  <a:cubicBezTo>
                    <a:pt x="2089" y="1605"/>
                    <a:pt x="2088" y="1609"/>
                    <a:pt x="2081" y="1608"/>
                  </a:cubicBezTo>
                  <a:cubicBezTo>
                    <a:pt x="2081" y="1602"/>
                    <a:pt x="2083" y="1599"/>
                    <a:pt x="2085" y="1596"/>
                  </a:cubicBezTo>
                  <a:cubicBezTo>
                    <a:pt x="2070" y="1571"/>
                    <a:pt x="2032" y="1599"/>
                    <a:pt x="2021" y="1584"/>
                  </a:cubicBezTo>
                  <a:cubicBezTo>
                    <a:pt x="2028" y="1584"/>
                    <a:pt x="2033" y="1585"/>
                    <a:pt x="2037" y="1588"/>
                  </a:cubicBezTo>
                  <a:cubicBezTo>
                    <a:pt x="2032" y="1571"/>
                    <a:pt x="2058" y="1559"/>
                    <a:pt x="2033" y="1556"/>
                  </a:cubicBezTo>
                  <a:cubicBezTo>
                    <a:pt x="2034" y="1567"/>
                    <a:pt x="2033" y="1578"/>
                    <a:pt x="2021" y="1576"/>
                  </a:cubicBezTo>
                  <a:cubicBezTo>
                    <a:pt x="2021" y="1572"/>
                    <a:pt x="2018" y="1571"/>
                    <a:pt x="2017" y="1568"/>
                  </a:cubicBezTo>
                  <a:cubicBezTo>
                    <a:pt x="2030" y="1565"/>
                    <a:pt x="2031" y="1550"/>
                    <a:pt x="2045" y="1548"/>
                  </a:cubicBezTo>
                  <a:cubicBezTo>
                    <a:pt x="2047" y="1568"/>
                    <a:pt x="2053" y="1553"/>
                    <a:pt x="2065" y="1552"/>
                  </a:cubicBezTo>
                  <a:cubicBezTo>
                    <a:pt x="2070" y="1557"/>
                    <a:pt x="2067" y="1564"/>
                    <a:pt x="2061" y="1568"/>
                  </a:cubicBezTo>
                  <a:cubicBezTo>
                    <a:pt x="2060" y="1563"/>
                    <a:pt x="2062" y="1557"/>
                    <a:pt x="2057" y="1556"/>
                  </a:cubicBezTo>
                  <a:cubicBezTo>
                    <a:pt x="2055" y="1564"/>
                    <a:pt x="2046" y="1569"/>
                    <a:pt x="2053" y="1576"/>
                  </a:cubicBezTo>
                  <a:cubicBezTo>
                    <a:pt x="2067" y="1568"/>
                    <a:pt x="2071" y="1578"/>
                    <a:pt x="2085" y="1580"/>
                  </a:cubicBezTo>
                  <a:cubicBezTo>
                    <a:pt x="2095" y="1575"/>
                    <a:pt x="2078" y="1568"/>
                    <a:pt x="2089" y="1564"/>
                  </a:cubicBezTo>
                  <a:cubicBezTo>
                    <a:pt x="2101" y="1577"/>
                    <a:pt x="2128" y="1605"/>
                    <a:pt x="2137" y="1576"/>
                  </a:cubicBezTo>
                  <a:cubicBezTo>
                    <a:pt x="2137" y="1590"/>
                    <a:pt x="2150" y="1568"/>
                    <a:pt x="2149" y="1580"/>
                  </a:cubicBezTo>
                  <a:cubicBezTo>
                    <a:pt x="2153" y="1599"/>
                    <a:pt x="2132" y="1593"/>
                    <a:pt x="2125" y="1600"/>
                  </a:cubicBezTo>
                  <a:cubicBezTo>
                    <a:pt x="2141" y="1600"/>
                    <a:pt x="2140" y="1606"/>
                    <a:pt x="2153" y="1616"/>
                  </a:cubicBezTo>
                  <a:cubicBezTo>
                    <a:pt x="2146" y="1593"/>
                    <a:pt x="2165" y="1598"/>
                    <a:pt x="2169" y="1584"/>
                  </a:cubicBezTo>
                  <a:cubicBezTo>
                    <a:pt x="2154" y="1583"/>
                    <a:pt x="2148" y="1568"/>
                    <a:pt x="2133" y="1564"/>
                  </a:cubicBezTo>
                  <a:cubicBezTo>
                    <a:pt x="2143" y="1554"/>
                    <a:pt x="2148" y="1558"/>
                    <a:pt x="2169" y="1556"/>
                  </a:cubicBezTo>
                  <a:cubicBezTo>
                    <a:pt x="2176" y="1561"/>
                    <a:pt x="2170" y="1579"/>
                    <a:pt x="2177" y="1584"/>
                  </a:cubicBezTo>
                  <a:cubicBezTo>
                    <a:pt x="2187" y="1585"/>
                    <a:pt x="2194" y="1582"/>
                    <a:pt x="2197" y="1576"/>
                  </a:cubicBezTo>
                  <a:close/>
                  <a:moveTo>
                    <a:pt x="2177" y="1708"/>
                  </a:moveTo>
                  <a:cubicBezTo>
                    <a:pt x="2174" y="1690"/>
                    <a:pt x="2182" y="1684"/>
                    <a:pt x="2181" y="1668"/>
                  </a:cubicBezTo>
                  <a:cubicBezTo>
                    <a:pt x="2170" y="1665"/>
                    <a:pt x="2171" y="1674"/>
                    <a:pt x="2161" y="1672"/>
                  </a:cubicBezTo>
                  <a:cubicBezTo>
                    <a:pt x="2156" y="1683"/>
                    <a:pt x="2169" y="1696"/>
                    <a:pt x="2161" y="1696"/>
                  </a:cubicBezTo>
                  <a:cubicBezTo>
                    <a:pt x="2150" y="1695"/>
                    <a:pt x="2157" y="1676"/>
                    <a:pt x="2149" y="1672"/>
                  </a:cubicBezTo>
                  <a:cubicBezTo>
                    <a:pt x="2143" y="1678"/>
                    <a:pt x="2152" y="1692"/>
                    <a:pt x="2149" y="1708"/>
                  </a:cubicBezTo>
                  <a:cubicBezTo>
                    <a:pt x="2158" y="1708"/>
                    <a:pt x="2168" y="1708"/>
                    <a:pt x="2177" y="1708"/>
                  </a:cubicBezTo>
                  <a:close/>
                  <a:moveTo>
                    <a:pt x="2169" y="1740"/>
                  </a:moveTo>
                  <a:cubicBezTo>
                    <a:pt x="2169" y="1737"/>
                    <a:pt x="2169" y="1735"/>
                    <a:pt x="2169" y="1732"/>
                  </a:cubicBezTo>
                  <a:cubicBezTo>
                    <a:pt x="2156" y="1723"/>
                    <a:pt x="2162" y="1732"/>
                    <a:pt x="2157" y="1736"/>
                  </a:cubicBezTo>
                  <a:cubicBezTo>
                    <a:pt x="2155" y="1728"/>
                    <a:pt x="2149" y="1723"/>
                    <a:pt x="2145" y="1716"/>
                  </a:cubicBezTo>
                  <a:cubicBezTo>
                    <a:pt x="2134" y="1721"/>
                    <a:pt x="2121" y="1708"/>
                    <a:pt x="2121" y="1716"/>
                  </a:cubicBezTo>
                  <a:cubicBezTo>
                    <a:pt x="2133" y="1721"/>
                    <a:pt x="2142" y="1747"/>
                    <a:pt x="2125" y="1728"/>
                  </a:cubicBezTo>
                  <a:cubicBezTo>
                    <a:pt x="2121" y="1751"/>
                    <a:pt x="2155" y="1736"/>
                    <a:pt x="2169" y="1740"/>
                  </a:cubicBezTo>
                  <a:close/>
                  <a:moveTo>
                    <a:pt x="2173" y="1648"/>
                  </a:moveTo>
                  <a:cubicBezTo>
                    <a:pt x="2148" y="1652"/>
                    <a:pt x="2167" y="1635"/>
                    <a:pt x="2157" y="1628"/>
                  </a:cubicBezTo>
                  <a:cubicBezTo>
                    <a:pt x="2157" y="1631"/>
                    <a:pt x="2157" y="1633"/>
                    <a:pt x="2157" y="1636"/>
                  </a:cubicBezTo>
                  <a:cubicBezTo>
                    <a:pt x="2153" y="1636"/>
                    <a:pt x="2152" y="1633"/>
                    <a:pt x="2149" y="1632"/>
                  </a:cubicBezTo>
                  <a:cubicBezTo>
                    <a:pt x="2144" y="1649"/>
                    <a:pt x="2159" y="1646"/>
                    <a:pt x="2161" y="1656"/>
                  </a:cubicBezTo>
                  <a:cubicBezTo>
                    <a:pt x="2158" y="1662"/>
                    <a:pt x="2141" y="1655"/>
                    <a:pt x="2145" y="1668"/>
                  </a:cubicBezTo>
                  <a:cubicBezTo>
                    <a:pt x="2161" y="1667"/>
                    <a:pt x="2165" y="1664"/>
                    <a:pt x="2173" y="1648"/>
                  </a:cubicBezTo>
                  <a:close/>
                  <a:moveTo>
                    <a:pt x="2169" y="1624"/>
                  </a:moveTo>
                  <a:cubicBezTo>
                    <a:pt x="2168" y="1615"/>
                    <a:pt x="2165" y="1607"/>
                    <a:pt x="2157" y="1604"/>
                  </a:cubicBezTo>
                  <a:cubicBezTo>
                    <a:pt x="2159" y="1610"/>
                    <a:pt x="2152" y="1625"/>
                    <a:pt x="2161" y="1624"/>
                  </a:cubicBezTo>
                  <a:cubicBezTo>
                    <a:pt x="2162" y="1619"/>
                    <a:pt x="2165" y="1622"/>
                    <a:pt x="2169" y="1624"/>
                  </a:cubicBezTo>
                  <a:close/>
                  <a:moveTo>
                    <a:pt x="2105" y="1356"/>
                  </a:moveTo>
                  <a:cubicBezTo>
                    <a:pt x="2113" y="1351"/>
                    <a:pt x="2148" y="1351"/>
                    <a:pt x="2137" y="1340"/>
                  </a:cubicBezTo>
                  <a:cubicBezTo>
                    <a:pt x="2134" y="1342"/>
                    <a:pt x="2118" y="1343"/>
                    <a:pt x="2113" y="1340"/>
                  </a:cubicBezTo>
                  <a:cubicBezTo>
                    <a:pt x="2116" y="1351"/>
                    <a:pt x="2105" y="1348"/>
                    <a:pt x="2105" y="1356"/>
                  </a:cubicBezTo>
                  <a:close/>
                  <a:moveTo>
                    <a:pt x="2117" y="1600"/>
                  </a:moveTo>
                  <a:cubicBezTo>
                    <a:pt x="2119" y="1600"/>
                    <a:pt x="2122" y="1599"/>
                    <a:pt x="2121" y="1596"/>
                  </a:cubicBezTo>
                  <a:cubicBezTo>
                    <a:pt x="2107" y="1598"/>
                    <a:pt x="2111" y="1582"/>
                    <a:pt x="2097" y="1584"/>
                  </a:cubicBezTo>
                  <a:cubicBezTo>
                    <a:pt x="2101" y="1594"/>
                    <a:pt x="2110" y="1601"/>
                    <a:pt x="2117" y="1608"/>
                  </a:cubicBezTo>
                  <a:cubicBezTo>
                    <a:pt x="2117" y="1605"/>
                    <a:pt x="2117" y="1603"/>
                    <a:pt x="2117" y="1600"/>
                  </a:cubicBezTo>
                  <a:close/>
                  <a:moveTo>
                    <a:pt x="2081" y="1516"/>
                  </a:moveTo>
                  <a:cubicBezTo>
                    <a:pt x="2114" y="1509"/>
                    <a:pt x="2048" y="1517"/>
                    <a:pt x="2045" y="1508"/>
                  </a:cubicBezTo>
                  <a:cubicBezTo>
                    <a:pt x="2045" y="1506"/>
                    <a:pt x="2044" y="1503"/>
                    <a:pt x="2041" y="1504"/>
                  </a:cubicBezTo>
                  <a:cubicBezTo>
                    <a:pt x="2041" y="1526"/>
                    <a:pt x="2012" y="1498"/>
                    <a:pt x="2013" y="1516"/>
                  </a:cubicBezTo>
                  <a:cubicBezTo>
                    <a:pt x="2036" y="1516"/>
                    <a:pt x="2058" y="1516"/>
                    <a:pt x="2081" y="1516"/>
                  </a:cubicBezTo>
                  <a:close/>
                  <a:moveTo>
                    <a:pt x="2085" y="1428"/>
                  </a:moveTo>
                  <a:cubicBezTo>
                    <a:pt x="2070" y="1425"/>
                    <a:pt x="2076" y="1443"/>
                    <a:pt x="2065" y="1444"/>
                  </a:cubicBezTo>
                  <a:cubicBezTo>
                    <a:pt x="2062" y="1454"/>
                    <a:pt x="2083" y="1460"/>
                    <a:pt x="2069" y="1468"/>
                  </a:cubicBezTo>
                  <a:cubicBezTo>
                    <a:pt x="2070" y="1459"/>
                    <a:pt x="2066" y="1455"/>
                    <a:pt x="2057" y="1456"/>
                  </a:cubicBezTo>
                  <a:cubicBezTo>
                    <a:pt x="2058" y="1469"/>
                    <a:pt x="2073" y="1467"/>
                    <a:pt x="2069" y="1484"/>
                  </a:cubicBezTo>
                  <a:cubicBezTo>
                    <a:pt x="2060" y="1487"/>
                    <a:pt x="2056" y="1473"/>
                    <a:pt x="2057" y="1488"/>
                  </a:cubicBezTo>
                  <a:cubicBezTo>
                    <a:pt x="2057" y="1494"/>
                    <a:pt x="2076" y="1486"/>
                    <a:pt x="2081" y="1484"/>
                  </a:cubicBezTo>
                  <a:cubicBezTo>
                    <a:pt x="2076" y="1462"/>
                    <a:pt x="2077" y="1445"/>
                    <a:pt x="2085" y="1428"/>
                  </a:cubicBezTo>
                  <a:close/>
                  <a:moveTo>
                    <a:pt x="2073" y="1428"/>
                  </a:moveTo>
                  <a:cubicBezTo>
                    <a:pt x="2067" y="1428"/>
                    <a:pt x="2064" y="1426"/>
                    <a:pt x="2061" y="1424"/>
                  </a:cubicBezTo>
                  <a:cubicBezTo>
                    <a:pt x="2065" y="1439"/>
                    <a:pt x="2051" y="1435"/>
                    <a:pt x="2053" y="1448"/>
                  </a:cubicBezTo>
                  <a:cubicBezTo>
                    <a:pt x="2060" y="1448"/>
                    <a:pt x="2061" y="1445"/>
                    <a:pt x="2057" y="1440"/>
                  </a:cubicBezTo>
                  <a:cubicBezTo>
                    <a:pt x="2067" y="1441"/>
                    <a:pt x="2070" y="1434"/>
                    <a:pt x="2073" y="1428"/>
                  </a:cubicBezTo>
                  <a:close/>
                  <a:moveTo>
                    <a:pt x="2037" y="1444"/>
                  </a:moveTo>
                  <a:cubicBezTo>
                    <a:pt x="2031" y="1427"/>
                    <a:pt x="2059" y="1445"/>
                    <a:pt x="2053" y="1428"/>
                  </a:cubicBezTo>
                  <a:cubicBezTo>
                    <a:pt x="2046" y="1430"/>
                    <a:pt x="2029" y="1423"/>
                    <a:pt x="2029" y="1432"/>
                  </a:cubicBezTo>
                  <a:cubicBezTo>
                    <a:pt x="2036" y="1432"/>
                    <a:pt x="2031" y="1443"/>
                    <a:pt x="2037" y="1444"/>
                  </a:cubicBezTo>
                  <a:close/>
                  <a:moveTo>
                    <a:pt x="2045" y="1492"/>
                  </a:moveTo>
                  <a:cubicBezTo>
                    <a:pt x="2032" y="1494"/>
                    <a:pt x="2044" y="1472"/>
                    <a:pt x="2029" y="1476"/>
                  </a:cubicBezTo>
                  <a:cubicBezTo>
                    <a:pt x="2029" y="1481"/>
                    <a:pt x="2029" y="1487"/>
                    <a:pt x="2029" y="1492"/>
                  </a:cubicBezTo>
                  <a:cubicBezTo>
                    <a:pt x="2038" y="1487"/>
                    <a:pt x="2044" y="1502"/>
                    <a:pt x="2045" y="1492"/>
                  </a:cubicBezTo>
                  <a:close/>
                  <a:moveTo>
                    <a:pt x="2037" y="1468"/>
                  </a:moveTo>
                  <a:cubicBezTo>
                    <a:pt x="2037" y="1465"/>
                    <a:pt x="2037" y="1463"/>
                    <a:pt x="2037" y="1460"/>
                  </a:cubicBezTo>
                  <a:cubicBezTo>
                    <a:pt x="2017" y="1460"/>
                    <a:pt x="2017" y="1464"/>
                    <a:pt x="2001" y="1460"/>
                  </a:cubicBezTo>
                  <a:cubicBezTo>
                    <a:pt x="2002" y="1468"/>
                    <a:pt x="1996" y="1468"/>
                    <a:pt x="1993" y="1472"/>
                  </a:cubicBezTo>
                  <a:cubicBezTo>
                    <a:pt x="1999" y="1472"/>
                    <a:pt x="2002" y="1474"/>
                    <a:pt x="2005" y="1476"/>
                  </a:cubicBezTo>
                  <a:cubicBezTo>
                    <a:pt x="2010" y="1468"/>
                    <a:pt x="2027" y="1462"/>
                    <a:pt x="2033" y="1472"/>
                  </a:cubicBezTo>
                  <a:cubicBezTo>
                    <a:pt x="2033" y="1470"/>
                    <a:pt x="2034" y="1467"/>
                    <a:pt x="2037" y="1468"/>
                  </a:cubicBezTo>
                  <a:close/>
                  <a:moveTo>
                    <a:pt x="2021" y="1748"/>
                  </a:moveTo>
                  <a:cubicBezTo>
                    <a:pt x="2035" y="1731"/>
                    <a:pt x="1983" y="1729"/>
                    <a:pt x="2013" y="1716"/>
                  </a:cubicBezTo>
                  <a:cubicBezTo>
                    <a:pt x="2001" y="1713"/>
                    <a:pt x="1998" y="1720"/>
                    <a:pt x="1989" y="1720"/>
                  </a:cubicBezTo>
                  <a:cubicBezTo>
                    <a:pt x="1987" y="1713"/>
                    <a:pt x="1995" y="1710"/>
                    <a:pt x="1989" y="1708"/>
                  </a:cubicBezTo>
                  <a:cubicBezTo>
                    <a:pt x="1985" y="1714"/>
                    <a:pt x="1974" y="1710"/>
                    <a:pt x="1973" y="1708"/>
                  </a:cubicBezTo>
                  <a:cubicBezTo>
                    <a:pt x="1985" y="1703"/>
                    <a:pt x="1972" y="1692"/>
                    <a:pt x="1985" y="1700"/>
                  </a:cubicBezTo>
                  <a:cubicBezTo>
                    <a:pt x="1984" y="1694"/>
                    <a:pt x="1986" y="1685"/>
                    <a:pt x="1981" y="1684"/>
                  </a:cubicBezTo>
                  <a:cubicBezTo>
                    <a:pt x="1978" y="1701"/>
                    <a:pt x="1957" y="1682"/>
                    <a:pt x="1949" y="1688"/>
                  </a:cubicBezTo>
                  <a:cubicBezTo>
                    <a:pt x="1959" y="1691"/>
                    <a:pt x="1939" y="1715"/>
                    <a:pt x="1957" y="1716"/>
                  </a:cubicBezTo>
                  <a:cubicBezTo>
                    <a:pt x="1953" y="1703"/>
                    <a:pt x="1970" y="1711"/>
                    <a:pt x="1969" y="1700"/>
                  </a:cubicBezTo>
                  <a:cubicBezTo>
                    <a:pt x="1967" y="1700"/>
                    <a:pt x="1964" y="1697"/>
                    <a:pt x="1969" y="1696"/>
                  </a:cubicBezTo>
                  <a:cubicBezTo>
                    <a:pt x="1980" y="1700"/>
                    <a:pt x="1965" y="1710"/>
                    <a:pt x="1965" y="1716"/>
                  </a:cubicBezTo>
                  <a:cubicBezTo>
                    <a:pt x="1977" y="1713"/>
                    <a:pt x="1980" y="1720"/>
                    <a:pt x="1989" y="1720"/>
                  </a:cubicBezTo>
                  <a:cubicBezTo>
                    <a:pt x="1986" y="1731"/>
                    <a:pt x="1997" y="1728"/>
                    <a:pt x="1997" y="1736"/>
                  </a:cubicBezTo>
                  <a:cubicBezTo>
                    <a:pt x="1987" y="1726"/>
                    <a:pt x="1985" y="1744"/>
                    <a:pt x="1977" y="1748"/>
                  </a:cubicBezTo>
                  <a:cubicBezTo>
                    <a:pt x="1989" y="1748"/>
                    <a:pt x="2001" y="1748"/>
                    <a:pt x="2013" y="1748"/>
                  </a:cubicBezTo>
                  <a:cubicBezTo>
                    <a:pt x="2015" y="1741"/>
                    <a:pt x="2007" y="1738"/>
                    <a:pt x="2013" y="1736"/>
                  </a:cubicBezTo>
                  <a:cubicBezTo>
                    <a:pt x="2015" y="1741"/>
                    <a:pt x="2017" y="1745"/>
                    <a:pt x="2021" y="1748"/>
                  </a:cubicBezTo>
                  <a:close/>
                  <a:moveTo>
                    <a:pt x="2013" y="1220"/>
                  </a:moveTo>
                  <a:cubicBezTo>
                    <a:pt x="2013" y="1219"/>
                    <a:pt x="2013" y="1218"/>
                    <a:pt x="2013" y="1217"/>
                  </a:cubicBezTo>
                  <a:cubicBezTo>
                    <a:pt x="2012" y="1209"/>
                    <a:pt x="2017" y="1196"/>
                    <a:pt x="2009" y="1196"/>
                  </a:cubicBezTo>
                  <a:cubicBezTo>
                    <a:pt x="2007" y="1208"/>
                    <a:pt x="1987" y="1204"/>
                    <a:pt x="1985" y="1216"/>
                  </a:cubicBezTo>
                  <a:cubicBezTo>
                    <a:pt x="1992" y="1212"/>
                    <a:pt x="1998" y="1228"/>
                    <a:pt x="2001" y="1216"/>
                  </a:cubicBezTo>
                  <a:cubicBezTo>
                    <a:pt x="1991" y="1204"/>
                    <a:pt x="2009" y="1208"/>
                    <a:pt x="2013" y="1217"/>
                  </a:cubicBezTo>
                  <a:cubicBezTo>
                    <a:pt x="2013" y="1218"/>
                    <a:pt x="2013" y="1219"/>
                    <a:pt x="2013" y="1220"/>
                  </a:cubicBezTo>
                  <a:close/>
                  <a:moveTo>
                    <a:pt x="1985" y="1236"/>
                  </a:moveTo>
                  <a:cubicBezTo>
                    <a:pt x="1989" y="1236"/>
                    <a:pt x="2014" y="1245"/>
                    <a:pt x="2013" y="1232"/>
                  </a:cubicBezTo>
                  <a:cubicBezTo>
                    <a:pt x="2012" y="1226"/>
                    <a:pt x="1980" y="1223"/>
                    <a:pt x="1985" y="1236"/>
                  </a:cubicBezTo>
                  <a:close/>
                  <a:moveTo>
                    <a:pt x="1925" y="1508"/>
                  </a:moveTo>
                  <a:cubicBezTo>
                    <a:pt x="1929" y="1524"/>
                    <a:pt x="1961" y="1501"/>
                    <a:pt x="1981" y="1512"/>
                  </a:cubicBezTo>
                  <a:cubicBezTo>
                    <a:pt x="1969" y="1494"/>
                    <a:pt x="1928" y="1513"/>
                    <a:pt x="1917" y="1504"/>
                  </a:cubicBezTo>
                  <a:cubicBezTo>
                    <a:pt x="1917" y="1485"/>
                    <a:pt x="1917" y="1467"/>
                    <a:pt x="1917" y="1448"/>
                  </a:cubicBezTo>
                  <a:cubicBezTo>
                    <a:pt x="1897" y="1448"/>
                    <a:pt x="1877" y="1448"/>
                    <a:pt x="1857" y="1448"/>
                  </a:cubicBezTo>
                  <a:cubicBezTo>
                    <a:pt x="1855" y="1463"/>
                    <a:pt x="1865" y="1490"/>
                    <a:pt x="1845" y="1488"/>
                  </a:cubicBezTo>
                  <a:cubicBezTo>
                    <a:pt x="1840" y="1483"/>
                    <a:pt x="1838" y="1477"/>
                    <a:pt x="1825" y="1480"/>
                  </a:cubicBezTo>
                  <a:cubicBezTo>
                    <a:pt x="1823" y="1488"/>
                    <a:pt x="1836" y="1500"/>
                    <a:pt x="1837" y="1492"/>
                  </a:cubicBezTo>
                  <a:cubicBezTo>
                    <a:pt x="1825" y="1486"/>
                    <a:pt x="1855" y="1491"/>
                    <a:pt x="1857" y="1496"/>
                  </a:cubicBezTo>
                  <a:cubicBezTo>
                    <a:pt x="1861" y="1515"/>
                    <a:pt x="1848" y="1525"/>
                    <a:pt x="1861" y="1532"/>
                  </a:cubicBezTo>
                  <a:cubicBezTo>
                    <a:pt x="1865" y="1514"/>
                    <a:pt x="1867" y="1531"/>
                    <a:pt x="1869" y="1532"/>
                  </a:cubicBezTo>
                  <a:cubicBezTo>
                    <a:pt x="1875" y="1512"/>
                    <a:pt x="1919" y="1545"/>
                    <a:pt x="1893" y="1524"/>
                  </a:cubicBezTo>
                  <a:cubicBezTo>
                    <a:pt x="1911" y="1518"/>
                    <a:pt x="1905" y="1536"/>
                    <a:pt x="1921" y="1532"/>
                  </a:cubicBezTo>
                  <a:cubicBezTo>
                    <a:pt x="1925" y="1518"/>
                    <a:pt x="1911" y="1511"/>
                    <a:pt x="1925" y="1508"/>
                  </a:cubicBezTo>
                  <a:close/>
                  <a:moveTo>
                    <a:pt x="1949" y="1248"/>
                  </a:moveTo>
                  <a:cubicBezTo>
                    <a:pt x="1942" y="1255"/>
                    <a:pt x="1949" y="1262"/>
                    <a:pt x="1961" y="1260"/>
                  </a:cubicBezTo>
                  <a:cubicBezTo>
                    <a:pt x="1951" y="1238"/>
                    <a:pt x="1911" y="1204"/>
                    <a:pt x="1905" y="1204"/>
                  </a:cubicBezTo>
                  <a:cubicBezTo>
                    <a:pt x="1919" y="1218"/>
                    <a:pt x="1932" y="1233"/>
                    <a:pt x="1941" y="1252"/>
                  </a:cubicBezTo>
                  <a:cubicBezTo>
                    <a:pt x="1931" y="1246"/>
                    <a:pt x="1923" y="1242"/>
                    <a:pt x="1917" y="1244"/>
                  </a:cubicBezTo>
                  <a:cubicBezTo>
                    <a:pt x="1925" y="1245"/>
                    <a:pt x="1925" y="1255"/>
                    <a:pt x="1929" y="1260"/>
                  </a:cubicBezTo>
                  <a:cubicBezTo>
                    <a:pt x="1926" y="1261"/>
                    <a:pt x="1921" y="1260"/>
                    <a:pt x="1921" y="1264"/>
                  </a:cubicBezTo>
                  <a:cubicBezTo>
                    <a:pt x="1938" y="1265"/>
                    <a:pt x="1937" y="1259"/>
                    <a:pt x="1949" y="1248"/>
                  </a:cubicBezTo>
                  <a:close/>
                  <a:moveTo>
                    <a:pt x="1937" y="1332"/>
                  </a:moveTo>
                  <a:cubicBezTo>
                    <a:pt x="1925" y="1325"/>
                    <a:pt x="1940" y="1306"/>
                    <a:pt x="1925" y="1308"/>
                  </a:cubicBezTo>
                  <a:cubicBezTo>
                    <a:pt x="1925" y="1316"/>
                    <a:pt x="1925" y="1324"/>
                    <a:pt x="1925" y="1332"/>
                  </a:cubicBezTo>
                  <a:cubicBezTo>
                    <a:pt x="1920" y="1333"/>
                    <a:pt x="1914" y="1331"/>
                    <a:pt x="1913" y="1336"/>
                  </a:cubicBezTo>
                  <a:cubicBezTo>
                    <a:pt x="1920" y="1334"/>
                    <a:pt x="1937" y="1341"/>
                    <a:pt x="1937" y="1332"/>
                  </a:cubicBezTo>
                  <a:close/>
                  <a:moveTo>
                    <a:pt x="1929" y="1552"/>
                  </a:moveTo>
                  <a:cubicBezTo>
                    <a:pt x="1931" y="1548"/>
                    <a:pt x="1934" y="1542"/>
                    <a:pt x="1929" y="1548"/>
                  </a:cubicBezTo>
                  <a:cubicBezTo>
                    <a:pt x="1913" y="1548"/>
                    <a:pt x="1897" y="1548"/>
                    <a:pt x="1881" y="1548"/>
                  </a:cubicBezTo>
                  <a:cubicBezTo>
                    <a:pt x="1889" y="1557"/>
                    <a:pt x="1914" y="1549"/>
                    <a:pt x="1929" y="1552"/>
                  </a:cubicBezTo>
                  <a:close/>
                  <a:moveTo>
                    <a:pt x="1897" y="1732"/>
                  </a:moveTo>
                  <a:cubicBezTo>
                    <a:pt x="1910" y="1730"/>
                    <a:pt x="1929" y="1713"/>
                    <a:pt x="1917" y="1700"/>
                  </a:cubicBezTo>
                  <a:cubicBezTo>
                    <a:pt x="1911" y="1713"/>
                    <a:pt x="1910" y="1716"/>
                    <a:pt x="1893" y="1720"/>
                  </a:cubicBezTo>
                  <a:cubicBezTo>
                    <a:pt x="1893" y="1726"/>
                    <a:pt x="1895" y="1729"/>
                    <a:pt x="1897" y="1732"/>
                  </a:cubicBezTo>
                  <a:close/>
                  <a:moveTo>
                    <a:pt x="1869" y="1432"/>
                  </a:moveTo>
                  <a:cubicBezTo>
                    <a:pt x="1875" y="1436"/>
                    <a:pt x="1917" y="1440"/>
                    <a:pt x="1909" y="1432"/>
                  </a:cubicBezTo>
                  <a:cubicBezTo>
                    <a:pt x="1881" y="1432"/>
                    <a:pt x="1893" y="1416"/>
                    <a:pt x="1889" y="1392"/>
                  </a:cubicBezTo>
                  <a:cubicBezTo>
                    <a:pt x="1882" y="1392"/>
                    <a:pt x="1876" y="1392"/>
                    <a:pt x="1869" y="1392"/>
                  </a:cubicBezTo>
                  <a:cubicBezTo>
                    <a:pt x="1866" y="1411"/>
                    <a:pt x="1874" y="1420"/>
                    <a:pt x="1869" y="1432"/>
                  </a:cubicBezTo>
                  <a:close/>
                  <a:moveTo>
                    <a:pt x="1857" y="1748"/>
                  </a:moveTo>
                  <a:cubicBezTo>
                    <a:pt x="1859" y="1737"/>
                    <a:pt x="1884" y="1730"/>
                    <a:pt x="1873" y="1720"/>
                  </a:cubicBezTo>
                  <a:cubicBezTo>
                    <a:pt x="1871" y="1730"/>
                    <a:pt x="1845" y="1737"/>
                    <a:pt x="1857" y="1748"/>
                  </a:cubicBezTo>
                  <a:close/>
                  <a:moveTo>
                    <a:pt x="1785" y="1136"/>
                  </a:moveTo>
                  <a:cubicBezTo>
                    <a:pt x="1799" y="1143"/>
                    <a:pt x="1804" y="1135"/>
                    <a:pt x="1821" y="1136"/>
                  </a:cubicBezTo>
                  <a:cubicBezTo>
                    <a:pt x="1818" y="1107"/>
                    <a:pt x="1813" y="1080"/>
                    <a:pt x="1785" y="1076"/>
                  </a:cubicBezTo>
                  <a:cubicBezTo>
                    <a:pt x="1776" y="1094"/>
                    <a:pt x="1789" y="1111"/>
                    <a:pt x="1785" y="1136"/>
                  </a:cubicBezTo>
                  <a:close/>
                  <a:moveTo>
                    <a:pt x="1785" y="1140"/>
                  </a:moveTo>
                  <a:cubicBezTo>
                    <a:pt x="1770" y="1143"/>
                    <a:pt x="1745" y="1135"/>
                    <a:pt x="1737" y="1144"/>
                  </a:cubicBezTo>
                  <a:cubicBezTo>
                    <a:pt x="1752" y="1141"/>
                    <a:pt x="1777" y="1149"/>
                    <a:pt x="1785" y="1140"/>
                  </a:cubicBezTo>
                  <a:close/>
                  <a:moveTo>
                    <a:pt x="1741" y="1124"/>
                  </a:moveTo>
                  <a:cubicBezTo>
                    <a:pt x="1747" y="1119"/>
                    <a:pt x="1745" y="1107"/>
                    <a:pt x="1745" y="1096"/>
                  </a:cubicBezTo>
                  <a:cubicBezTo>
                    <a:pt x="1728" y="1101"/>
                    <a:pt x="1732" y="1085"/>
                    <a:pt x="1725" y="1080"/>
                  </a:cubicBezTo>
                  <a:cubicBezTo>
                    <a:pt x="1725" y="1093"/>
                    <a:pt x="1718" y="1100"/>
                    <a:pt x="1721" y="1116"/>
                  </a:cubicBezTo>
                  <a:cubicBezTo>
                    <a:pt x="1735" y="1117"/>
                    <a:pt x="1721" y="1099"/>
                    <a:pt x="1741" y="1100"/>
                  </a:cubicBezTo>
                  <a:cubicBezTo>
                    <a:pt x="1747" y="1111"/>
                    <a:pt x="1730" y="1120"/>
                    <a:pt x="1741" y="1124"/>
                  </a:cubicBezTo>
                  <a:close/>
                  <a:moveTo>
                    <a:pt x="1677" y="1128"/>
                  </a:moveTo>
                  <a:cubicBezTo>
                    <a:pt x="1686" y="1138"/>
                    <a:pt x="1784" y="1130"/>
                    <a:pt x="1733" y="1128"/>
                  </a:cubicBezTo>
                  <a:cubicBezTo>
                    <a:pt x="1726" y="1122"/>
                    <a:pt x="1711" y="1124"/>
                    <a:pt x="1705" y="1116"/>
                  </a:cubicBezTo>
                  <a:cubicBezTo>
                    <a:pt x="1700" y="1096"/>
                    <a:pt x="1711" y="1085"/>
                    <a:pt x="1697" y="1076"/>
                  </a:cubicBezTo>
                  <a:cubicBezTo>
                    <a:pt x="1695" y="1092"/>
                    <a:pt x="1700" y="1120"/>
                    <a:pt x="1697" y="1124"/>
                  </a:cubicBezTo>
                  <a:cubicBezTo>
                    <a:pt x="1687" y="1128"/>
                    <a:pt x="1676" y="1110"/>
                    <a:pt x="1677" y="1128"/>
                  </a:cubicBezTo>
                  <a:close/>
                  <a:moveTo>
                    <a:pt x="1713" y="1020"/>
                  </a:moveTo>
                  <a:cubicBezTo>
                    <a:pt x="1693" y="1020"/>
                    <a:pt x="1671" y="1022"/>
                    <a:pt x="1657" y="1016"/>
                  </a:cubicBezTo>
                  <a:cubicBezTo>
                    <a:pt x="1654" y="1021"/>
                    <a:pt x="1652" y="1027"/>
                    <a:pt x="1653" y="1036"/>
                  </a:cubicBezTo>
                  <a:cubicBezTo>
                    <a:pt x="1663" y="1036"/>
                    <a:pt x="1666" y="1044"/>
                    <a:pt x="1669" y="1032"/>
                  </a:cubicBezTo>
                  <a:cubicBezTo>
                    <a:pt x="1663" y="1032"/>
                    <a:pt x="1655" y="1033"/>
                    <a:pt x="1657" y="1024"/>
                  </a:cubicBezTo>
                  <a:cubicBezTo>
                    <a:pt x="1679" y="1022"/>
                    <a:pt x="1679" y="1042"/>
                    <a:pt x="1693" y="1048"/>
                  </a:cubicBezTo>
                  <a:cubicBezTo>
                    <a:pt x="1678" y="1052"/>
                    <a:pt x="1699" y="1066"/>
                    <a:pt x="1701" y="1072"/>
                  </a:cubicBezTo>
                  <a:cubicBezTo>
                    <a:pt x="1696" y="1046"/>
                    <a:pt x="1711" y="1039"/>
                    <a:pt x="1713" y="1020"/>
                  </a:cubicBezTo>
                  <a:close/>
                  <a:moveTo>
                    <a:pt x="1709" y="1708"/>
                  </a:moveTo>
                  <a:cubicBezTo>
                    <a:pt x="1701" y="1698"/>
                    <a:pt x="1715" y="1668"/>
                    <a:pt x="1701" y="1684"/>
                  </a:cubicBezTo>
                  <a:cubicBezTo>
                    <a:pt x="1701" y="1679"/>
                    <a:pt x="1694" y="1680"/>
                    <a:pt x="1693" y="1676"/>
                  </a:cubicBezTo>
                  <a:cubicBezTo>
                    <a:pt x="1694" y="1668"/>
                    <a:pt x="1708" y="1672"/>
                    <a:pt x="1709" y="1664"/>
                  </a:cubicBezTo>
                  <a:cubicBezTo>
                    <a:pt x="1699" y="1659"/>
                    <a:pt x="1689" y="1662"/>
                    <a:pt x="1681" y="1664"/>
                  </a:cubicBezTo>
                  <a:cubicBezTo>
                    <a:pt x="1684" y="1677"/>
                    <a:pt x="1676" y="1701"/>
                    <a:pt x="1685" y="1708"/>
                  </a:cubicBezTo>
                  <a:cubicBezTo>
                    <a:pt x="1686" y="1700"/>
                    <a:pt x="1693" y="1697"/>
                    <a:pt x="1697" y="1692"/>
                  </a:cubicBezTo>
                  <a:cubicBezTo>
                    <a:pt x="1691" y="1692"/>
                    <a:pt x="1683" y="1693"/>
                    <a:pt x="1685" y="1684"/>
                  </a:cubicBezTo>
                  <a:cubicBezTo>
                    <a:pt x="1706" y="1679"/>
                    <a:pt x="1695" y="1706"/>
                    <a:pt x="1709" y="1708"/>
                  </a:cubicBezTo>
                  <a:close/>
                  <a:moveTo>
                    <a:pt x="1681" y="1600"/>
                  </a:moveTo>
                  <a:cubicBezTo>
                    <a:pt x="1681" y="1597"/>
                    <a:pt x="1681" y="1595"/>
                    <a:pt x="1681" y="1592"/>
                  </a:cubicBezTo>
                  <a:cubicBezTo>
                    <a:pt x="1677" y="1592"/>
                    <a:pt x="1676" y="1589"/>
                    <a:pt x="1673" y="1588"/>
                  </a:cubicBezTo>
                  <a:cubicBezTo>
                    <a:pt x="1669" y="1590"/>
                    <a:pt x="1658" y="1604"/>
                    <a:pt x="1669" y="1608"/>
                  </a:cubicBezTo>
                  <a:cubicBezTo>
                    <a:pt x="1668" y="1601"/>
                    <a:pt x="1673" y="1599"/>
                    <a:pt x="1681" y="1600"/>
                  </a:cubicBezTo>
                  <a:close/>
                  <a:moveTo>
                    <a:pt x="1641" y="1344"/>
                  </a:moveTo>
                  <a:cubicBezTo>
                    <a:pt x="1646" y="1326"/>
                    <a:pt x="1625" y="1333"/>
                    <a:pt x="1621" y="1324"/>
                  </a:cubicBezTo>
                  <a:cubicBezTo>
                    <a:pt x="1621" y="1319"/>
                    <a:pt x="1622" y="1315"/>
                    <a:pt x="1629" y="1316"/>
                  </a:cubicBezTo>
                  <a:cubicBezTo>
                    <a:pt x="1628" y="1321"/>
                    <a:pt x="1623" y="1324"/>
                    <a:pt x="1633" y="1324"/>
                  </a:cubicBezTo>
                  <a:cubicBezTo>
                    <a:pt x="1636" y="1324"/>
                    <a:pt x="1638" y="1324"/>
                    <a:pt x="1641" y="1324"/>
                  </a:cubicBezTo>
                  <a:cubicBezTo>
                    <a:pt x="1641" y="1317"/>
                    <a:pt x="1641" y="1311"/>
                    <a:pt x="1641" y="1304"/>
                  </a:cubicBezTo>
                  <a:cubicBezTo>
                    <a:pt x="1620" y="1301"/>
                    <a:pt x="1605" y="1309"/>
                    <a:pt x="1593" y="1304"/>
                  </a:cubicBezTo>
                  <a:cubicBezTo>
                    <a:pt x="1593" y="1320"/>
                    <a:pt x="1593" y="1336"/>
                    <a:pt x="1593" y="1352"/>
                  </a:cubicBezTo>
                  <a:cubicBezTo>
                    <a:pt x="1611" y="1350"/>
                    <a:pt x="1609" y="1340"/>
                    <a:pt x="1613" y="1332"/>
                  </a:cubicBezTo>
                  <a:cubicBezTo>
                    <a:pt x="1612" y="1349"/>
                    <a:pt x="1626" y="1335"/>
                    <a:pt x="1633" y="1336"/>
                  </a:cubicBezTo>
                  <a:cubicBezTo>
                    <a:pt x="1633" y="1341"/>
                    <a:pt x="1634" y="1345"/>
                    <a:pt x="1641" y="1344"/>
                  </a:cubicBezTo>
                  <a:close/>
                  <a:moveTo>
                    <a:pt x="1637" y="1700"/>
                  </a:moveTo>
                  <a:cubicBezTo>
                    <a:pt x="1641" y="1689"/>
                    <a:pt x="1651" y="1677"/>
                    <a:pt x="1633" y="1672"/>
                  </a:cubicBezTo>
                  <a:cubicBezTo>
                    <a:pt x="1628" y="1685"/>
                    <a:pt x="1639" y="1682"/>
                    <a:pt x="1641" y="1688"/>
                  </a:cubicBezTo>
                  <a:cubicBezTo>
                    <a:pt x="1636" y="1689"/>
                    <a:pt x="1630" y="1687"/>
                    <a:pt x="1629" y="1692"/>
                  </a:cubicBezTo>
                  <a:cubicBezTo>
                    <a:pt x="1634" y="1692"/>
                    <a:pt x="1633" y="1699"/>
                    <a:pt x="1637" y="1700"/>
                  </a:cubicBezTo>
                  <a:close/>
                  <a:moveTo>
                    <a:pt x="1629" y="1716"/>
                  </a:moveTo>
                  <a:cubicBezTo>
                    <a:pt x="1634" y="1704"/>
                    <a:pt x="1618" y="1693"/>
                    <a:pt x="1613" y="1704"/>
                  </a:cubicBezTo>
                  <a:cubicBezTo>
                    <a:pt x="1620" y="1706"/>
                    <a:pt x="1612" y="1709"/>
                    <a:pt x="1613" y="1716"/>
                  </a:cubicBezTo>
                  <a:cubicBezTo>
                    <a:pt x="1618" y="1716"/>
                    <a:pt x="1624" y="1716"/>
                    <a:pt x="1629" y="1716"/>
                  </a:cubicBezTo>
                  <a:close/>
                  <a:moveTo>
                    <a:pt x="1573" y="1144"/>
                  </a:moveTo>
                  <a:cubicBezTo>
                    <a:pt x="1588" y="1144"/>
                    <a:pt x="1625" y="1146"/>
                    <a:pt x="1617" y="1136"/>
                  </a:cubicBezTo>
                  <a:cubicBezTo>
                    <a:pt x="1606" y="1144"/>
                    <a:pt x="1584" y="1137"/>
                    <a:pt x="1573" y="1132"/>
                  </a:cubicBezTo>
                  <a:cubicBezTo>
                    <a:pt x="1581" y="1090"/>
                    <a:pt x="1572" y="1042"/>
                    <a:pt x="1569" y="1004"/>
                  </a:cubicBezTo>
                  <a:cubicBezTo>
                    <a:pt x="1564" y="1004"/>
                    <a:pt x="1558" y="1004"/>
                    <a:pt x="1553" y="1004"/>
                  </a:cubicBezTo>
                  <a:cubicBezTo>
                    <a:pt x="1555" y="1035"/>
                    <a:pt x="1545" y="1131"/>
                    <a:pt x="1561" y="1172"/>
                  </a:cubicBezTo>
                  <a:cubicBezTo>
                    <a:pt x="1566" y="1158"/>
                    <a:pt x="1552" y="1144"/>
                    <a:pt x="1561" y="1140"/>
                  </a:cubicBezTo>
                  <a:cubicBezTo>
                    <a:pt x="1568" y="1150"/>
                    <a:pt x="1568" y="1186"/>
                    <a:pt x="1561" y="1196"/>
                  </a:cubicBezTo>
                  <a:cubicBezTo>
                    <a:pt x="1551" y="1191"/>
                    <a:pt x="1568" y="1184"/>
                    <a:pt x="1557" y="1180"/>
                  </a:cubicBezTo>
                  <a:cubicBezTo>
                    <a:pt x="1552" y="1185"/>
                    <a:pt x="1552" y="1194"/>
                    <a:pt x="1553" y="1204"/>
                  </a:cubicBezTo>
                  <a:cubicBezTo>
                    <a:pt x="1563" y="1203"/>
                    <a:pt x="1572" y="1203"/>
                    <a:pt x="1573" y="1212"/>
                  </a:cubicBezTo>
                  <a:cubicBezTo>
                    <a:pt x="1572" y="1217"/>
                    <a:pt x="1565" y="1237"/>
                    <a:pt x="1577" y="1244"/>
                  </a:cubicBezTo>
                  <a:cubicBezTo>
                    <a:pt x="1586" y="1237"/>
                    <a:pt x="1582" y="1223"/>
                    <a:pt x="1573" y="1212"/>
                  </a:cubicBezTo>
                  <a:cubicBezTo>
                    <a:pt x="1582" y="1211"/>
                    <a:pt x="1576" y="1177"/>
                    <a:pt x="1569" y="1180"/>
                  </a:cubicBezTo>
                  <a:cubicBezTo>
                    <a:pt x="1567" y="1152"/>
                    <a:pt x="1593" y="1161"/>
                    <a:pt x="1601" y="1152"/>
                  </a:cubicBezTo>
                  <a:cubicBezTo>
                    <a:pt x="1590" y="1151"/>
                    <a:pt x="1574" y="1155"/>
                    <a:pt x="1573" y="1144"/>
                  </a:cubicBezTo>
                  <a:close/>
                  <a:moveTo>
                    <a:pt x="1594" y="1248"/>
                  </a:moveTo>
                  <a:cubicBezTo>
                    <a:pt x="1611" y="1252"/>
                    <a:pt x="1604" y="1225"/>
                    <a:pt x="1605" y="1204"/>
                  </a:cubicBezTo>
                  <a:cubicBezTo>
                    <a:pt x="1599" y="1206"/>
                    <a:pt x="1584" y="1199"/>
                    <a:pt x="1585" y="1208"/>
                  </a:cubicBezTo>
                  <a:cubicBezTo>
                    <a:pt x="1591" y="1217"/>
                    <a:pt x="1585" y="1244"/>
                    <a:pt x="1589" y="1260"/>
                  </a:cubicBezTo>
                  <a:cubicBezTo>
                    <a:pt x="1601" y="1258"/>
                    <a:pt x="1604" y="1251"/>
                    <a:pt x="1594" y="1248"/>
                  </a:cubicBezTo>
                  <a:close/>
                  <a:moveTo>
                    <a:pt x="1553" y="1588"/>
                  </a:moveTo>
                  <a:cubicBezTo>
                    <a:pt x="1550" y="1569"/>
                    <a:pt x="1558" y="1540"/>
                    <a:pt x="1549" y="1528"/>
                  </a:cubicBezTo>
                  <a:cubicBezTo>
                    <a:pt x="1548" y="1542"/>
                    <a:pt x="1545" y="1567"/>
                    <a:pt x="1553" y="1588"/>
                  </a:cubicBezTo>
                  <a:close/>
                  <a:moveTo>
                    <a:pt x="1529" y="1728"/>
                  </a:moveTo>
                  <a:cubicBezTo>
                    <a:pt x="1519" y="1718"/>
                    <a:pt x="1538" y="1705"/>
                    <a:pt x="1521" y="1704"/>
                  </a:cubicBezTo>
                  <a:cubicBezTo>
                    <a:pt x="1520" y="1712"/>
                    <a:pt x="1509" y="1733"/>
                    <a:pt x="1529" y="1728"/>
                  </a:cubicBezTo>
                  <a:close/>
                  <a:moveTo>
                    <a:pt x="1513" y="1696"/>
                  </a:moveTo>
                  <a:cubicBezTo>
                    <a:pt x="1496" y="1699"/>
                    <a:pt x="1466" y="1689"/>
                    <a:pt x="1461" y="1704"/>
                  </a:cubicBezTo>
                  <a:cubicBezTo>
                    <a:pt x="1478" y="1697"/>
                    <a:pt x="1485" y="1704"/>
                    <a:pt x="1501" y="1700"/>
                  </a:cubicBezTo>
                  <a:cubicBezTo>
                    <a:pt x="1501" y="1707"/>
                    <a:pt x="1499" y="1736"/>
                    <a:pt x="1505" y="1724"/>
                  </a:cubicBezTo>
                  <a:cubicBezTo>
                    <a:pt x="1502" y="1709"/>
                    <a:pt x="1508" y="1703"/>
                    <a:pt x="1513" y="1696"/>
                  </a:cubicBezTo>
                  <a:close/>
                  <a:moveTo>
                    <a:pt x="1453" y="1732"/>
                  </a:moveTo>
                  <a:cubicBezTo>
                    <a:pt x="1453" y="1721"/>
                    <a:pt x="1455" y="1708"/>
                    <a:pt x="1445" y="1708"/>
                  </a:cubicBezTo>
                  <a:cubicBezTo>
                    <a:pt x="1447" y="1716"/>
                    <a:pt x="1439" y="1736"/>
                    <a:pt x="1453" y="1732"/>
                  </a:cubicBezTo>
                  <a:close/>
                  <a:moveTo>
                    <a:pt x="1101" y="1104"/>
                  </a:moveTo>
                  <a:cubicBezTo>
                    <a:pt x="1065" y="1101"/>
                    <a:pt x="1061" y="1130"/>
                    <a:pt x="1061" y="1164"/>
                  </a:cubicBezTo>
                  <a:cubicBezTo>
                    <a:pt x="1077" y="1167"/>
                    <a:pt x="1082" y="1158"/>
                    <a:pt x="1097" y="1160"/>
                  </a:cubicBezTo>
                  <a:cubicBezTo>
                    <a:pt x="1095" y="1138"/>
                    <a:pt x="1099" y="1122"/>
                    <a:pt x="1101" y="1104"/>
                  </a:cubicBezTo>
                  <a:close/>
                  <a:moveTo>
                    <a:pt x="1025" y="1740"/>
                  </a:moveTo>
                  <a:cubicBezTo>
                    <a:pt x="1026" y="1734"/>
                    <a:pt x="1040" y="1713"/>
                    <a:pt x="1025" y="1716"/>
                  </a:cubicBezTo>
                  <a:cubicBezTo>
                    <a:pt x="1026" y="1723"/>
                    <a:pt x="1014" y="1736"/>
                    <a:pt x="1025" y="1740"/>
                  </a:cubicBezTo>
                  <a:close/>
                  <a:moveTo>
                    <a:pt x="521" y="1732"/>
                  </a:moveTo>
                  <a:cubicBezTo>
                    <a:pt x="528" y="1730"/>
                    <a:pt x="538" y="1730"/>
                    <a:pt x="541" y="1724"/>
                  </a:cubicBezTo>
                  <a:cubicBezTo>
                    <a:pt x="519" y="1708"/>
                    <a:pt x="502" y="1664"/>
                    <a:pt x="473" y="1668"/>
                  </a:cubicBezTo>
                  <a:cubicBezTo>
                    <a:pt x="482" y="1677"/>
                    <a:pt x="493" y="1696"/>
                    <a:pt x="493" y="1680"/>
                  </a:cubicBezTo>
                  <a:cubicBezTo>
                    <a:pt x="496" y="1687"/>
                    <a:pt x="493" y="1707"/>
                    <a:pt x="504" y="1694"/>
                  </a:cubicBezTo>
                  <a:cubicBezTo>
                    <a:pt x="495" y="1707"/>
                    <a:pt x="514" y="1723"/>
                    <a:pt x="509" y="1728"/>
                  </a:cubicBezTo>
                  <a:cubicBezTo>
                    <a:pt x="497" y="1727"/>
                    <a:pt x="503" y="1707"/>
                    <a:pt x="493" y="1704"/>
                  </a:cubicBezTo>
                  <a:cubicBezTo>
                    <a:pt x="486" y="1718"/>
                    <a:pt x="496" y="1730"/>
                    <a:pt x="513" y="1732"/>
                  </a:cubicBezTo>
                  <a:cubicBezTo>
                    <a:pt x="523" y="1727"/>
                    <a:pt x="515" y="1724"/>
                    <a:pt x="521" y="1720"/>
                  </a:cubicBezTo>
                  <a:cubicBezTo>
                    <a:pt x="523" y="1726"/>
                    <a:pt x="526" y="1727"/>
                    <a:pt x="521" y="1732"/>
                  </a:cubicBezTo>
                  <a:close/>
                  <a:moveTo>
                    <a:pt x="485" y="1700"/>
                  </a:moveTo>
                  <a:cubicBezTo>
                    <a:pt x="491" y="1692"/>
                    <a:pt x="469" y="1661"/>
                    <a:pt x="461" y="1668"/>
                  </a:cubicBezTo>
                  <a:cubicBezTo>
                    <a:pt x="473" y="1674"/>
                    <a:pt x="475" y="1691"/>
                    <a:pt x="485" y="1700"/>
                  </a:cubicBezTo>
                  <a:close/>
                  <a:moveTo>
                    <a:pt x="457" y="1680"/>
                  </a:moveTo>
                  <a:cubicBezTo>
                    <a:pt x="469" y="1681"/>
                    <a:pt x="469" y="1716"/>
                    <a:pt x="481" y="1704"/>
                  </a:cubicBezTo>
                  <a:cubicBezTo>
                    <a:pt x="470" y="1702"/>
                    <a:pt x="469" y="1668"/>
                    <a:pt x="457" y="1680"/>
                  </a:cubicBezTo>
                  <a:close/>
                  <a:moveTo>
                    <a:pt x="397" y="1548"/>
                  </a:moveTo>
                  <a:cubicBezTo>
                    <a:pt x="396" y="1538"/>
                    <a:pt x="400" y="1502"/>
                    <a:pt x="393" y="1512"/>
                  </a:cubicBezTo>
                  <a:cubicBezTo>
                    <a:pt x="394" y="1522"/>
                    <a:pt x="390" y="1558"/>
                    <a:pt x="397" y="1548"/>
                  </a:cubicBezTo>
                  <a:close/>
                  <a:moveTo>
                    <a:pt x="301" y="1700"/>
                  </a:moveTo>
                  <a:cubicBezTo>
                    <a:pt x="297" y="1739"/>
                    <a:pt x="334" y="1746"/>
                    <a:pt x="353" y="1740"/>
                  </a:cubicBezTo>
                  <a:cubicBezTo>
                    <a:pt x="323" y="1735"/>
                    <a:pt x="317" y="1707"/>
                    <a:pt x="301" y="1688"/>
                  </a:cubicBezTo>
                  <a:cubicBezTo>
                    <a:pt x="283" y="1693"/>
                    <a:pt x="296" y="1690"/>
                    <a:pt x="289" y="1680"/>
                  </a:cubicBezTo>
                  <a:cubicBezTo>
                    <a:pt x="284" y="1676"/>
                    <a:pt x="274" y="1676"/>
                    <a:pt x="269" y="1672"/>
                  </a:cubicBezTo>
                  <a:cubicBezTo>
                    <a:pt x="279" y="1685"/>
                    <a:pt x="285" y="1700"/>
                    <a:pt x="301" y="1700"/>
                  </a:cubicBezTo>
                  <a:close/>
                  <a:moveTo>
                    <a:pt x="289" y="1720"/>
                  </a:moveTo>
                  <a:cubicBezTo>
                    <a:pt x="290" y="1738"/>
                    <a:pt x="305" y="1741"/>
                    <a:pt x="317" y="1748"/>
                  </a:cubicBezTo>
                  <a:cubicBezTo>
                    <a:pt x="310" y="1736"/>
                    <a:pt x="301" y="1727"/>
                    <a:pt x="289" y="1720"/>
                  </a:cubicBezTo>
                  <a:close/>
                  <a:moveTo>
                    <a:pt x="289" y="1716"/>
                  </a:moveTo>
                  <a:cubicBezTo>
                    <a:pt x="288" y="1700"/>
                    <a:pt x="279" y="1691"/>
                    <a:pt x="269" y="1684"/>
                  </a:cubicBezTo>
                  <a:cubicBezTo>
                    <a:pt x="274" y="1696"/>
                    <a:pt x="275" y="1713"/>
                    <a:pt x="289" y="1716"/>
                  </a:cubicBezTo>
                  <a:close/>
                  <a:moveTo>
                    <a:pt x="53" y="1696"/>
                  </a:moveTo>
                  <a:cubicBezTo>
                    <a:pt x="66" y="1698"/>
                    <a:pt x="65" y="1735"/>
                    <a:pt x="81" y="1720"/>
                  </a:cubicBezTo>
                  <a:cubicBezTo>
                    <a:pt x="69" y="1717"/>
                    <a:pt x="67" y="1683"/>
                    <a:pt x="53" y="1696"/>
                  </a:cubicBezTo>
                  <a:close/>
                  <a:moveTo>
                    <a:pt x="33" y="1684"/>
                  </a:moveTo>
                  <a:cubicBezTo>
                    <a:pt x="45" y="1697"/>
                    <a:pt x="48" y="1720"/>
                    <a:pt x="65" y="1728"/>
                  </a:cubicBezTo>
                  <a:cubicBezTo>
                    <a:pt x="65" y="1707"/>
                    <a:pt x="31" y="1680"/>
                    <a:pt x="33" y="1684"/>
                  </a:cubicBezTo>
                  <a:close/>
                </a:path>
              </a:pathLst>
            </a:custGeom>
            <a:gradFill rotWithShape="1">
              <a:gsLst>
                <a:gs pos="0">
                  <a:srgbClr val="B05800"/>
                </a:gs>
                <a:gs pos="100000">
                  <a:srgbClr val="CC6600">
                    <a:alpha val="17999"/>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6" name="Freeform 22"/>
            <p:cNvSpPr>
              <a:spLocks noEditPoints="1"/>
            </p:cNvSpPr>
            <p:nvPr/>
          </p:nvSpPr>
          <p:spPr bwMode="auto">
            <a:xfrm>
              <a:off x="2600" y="1170"/>
              <a:ext cx="702" cy="1480"/>
            </a:xfrm>
            <a:custGeom>
              <a:avLst/>
              <a:gdLst>
                <a:gd name="T0" fmla="*/ 6 w 846"/>
                <a:gd name="T1" fmla="*/ 1773 h 1773"/>
                <a:gd name="T2" fmla="*/ 22 w 846"/>
                <a:gd name="T3" fmla="*/ 1469 h 1773"/>
                <a:gd name="T4" fmla="*/ 26 w 846"/>
                <a:gd name="T5" fmla="*/ 1229 h 1773"/>
                <a:gd name="T6" fmla="*/ 146 w 846"/>
                <a:gd name="T7" fmla="*/ 609 h 1773"/>
                <a:gd name="T8" fmla="*/ 262 w 846"/>
                <a:gd name="T9" fmla="*/ 965 h 1773"/>
                <a:gd name="T10" fmla="*/ 266 w 846"/>
                <a:gd name="T11" fmla="*/ 1129 h 1773"/>
                <a:gd name="T12" fmla="*/ 262 w 846"/>
                <a:gd name="T13" fmla="*/ 1309 h 1773"/>
                <a:gd name="T14" fmla="*/ 262 w 846"/>
                <a:gd name="T15" fmla="*/ 1397 h 1773"/>
                <a:gd name="T16" fmla="*/ 222 w 846"/>
                <a:gd name="T17" fmla="*/ 1517 h 1773"/>
                <a:gd name="T18" fmla="*/ 270 w 846"/>
                <a:gd name="T19" fmla="*/ 1589 h 1773"/>
                <a:gd name="T20" fmla="*/ 258 w 846"/>
                <a:gd name="T21" fmla="*/ 1605 h 1773"/>
                <a:gd name="T22" fmla="*/ 298 w 846"/>
                <a:gd name="T23" fmla="*/ 1649 h 1773"/>
                <a:gd name="T24" fmla="*/ 406 w 846"/>
                <a:gd name="T25" fmla="*/ 1697 h 1773"/>
                <a:gd name="T26" fmla="*/ 430 w 846"/>
                <a:gd name="T27" fmla="*/ 1693 h 1773"/>
                <a:gd name="T28" fmla="*/ 442 w 846"/>
                <a:gd name="T29" fmla="*/ 1693 h 1773"/>
                <a:gd name="T30" fmla="*/ 538 w 846"/>
                <a:gd name="T31" fmla="*/ 1685 h 1773"/>
                <a:gd name="T32" fmla="*/ 614 w 846"/>
                <a:gd name="T33" fmla="*/ 1665 h 1773"/>
                <a:gd name="T34" fmla="*/ 662 w 846"/>
                <a:gd name="T35" fmla="*/ 1693 h 1773"/>
                <a:gd name="T36" fmla="*/ 690 w 846"/>
                <a:gd name="T37" fmla="*/ 1689 h 1773"/>
                <a:gd name="T38" fmla="*/ 662 w 846"/>
                <a:gd name="T39" fmla="*/ 1185 h 1773"/>
                <a:gd name="T40" fmla="*/ 694 w 846"/>
                <a:gd name="T41" fmla="*/ 1161 h 1773"/>
                <a:gd name="T42" fmla="*/ 694 w 846"/>
                <a:gd name="T43" fmla="*/ 1149 h 1773"/>
                <a:gd name="T44" fmla="*/ 666 w 846"/>
                <a:gd name="T45" fmla="*/ 829 h 1773"/>
                <a:gd name="T46" fmla="*/ 690 w 846"/>
                <a:gd name="T47" fmla="*/ 793 h 1773"/>
                <a:gd name="T48" fmla="*/ 694 w 846"/>
                <a:gd name="T49" fmla="*/ 517 h 1773"/>
                <a:gd name="T50" fmla="*/ 750 w 846"/>
                <a:gd name="T51" fmla="*/ 1 h 1773"/>
                <a:gd name="T52" fmla="*/ 810 w 846"/>
                <a:gd name="T53" fmla="*/ 521 h 1773"/>
                <a:gd name="T54" fmla="*/ 790 w 846"/>
                <a:gd name="T55" fmla="*/ 561 h 1773"/>
                <a:gd name="T56" fmla="*/ 790 w 846"/>
                <a:gd name="T57" fmla="*/ 669 h 1773"/>
                <a:gd name="T58" fmla="*/ 790 w 846"/>
                <a:gd name="T59" fmla="*/ 745 h 1773"/>
                <a:gd name="T60" fmla="*/ 786 w 846"/>
                <a:gd name="T61" fmla="*/ 817 h 1773"/>
                <a:gd name="T62" fmla="*/ 842 w 846"/>
                <a:gd name="T63" fmla="*/ 857 h 1773"/>
                <a:gd name="T64" fmla="*/ 826 w 846"/>
                <a:gd name="T65" fmla="*/ 845 h 1773"/>
                <a:gd name="T66" fmla="*/ 794 w 846"/>
                <a:gd name="T67" fmla="*/ 949 h 1773"/>
                <a:gd name="T68" fmla="*/ 810 w 846"/>
                <a:gd name="T69" fmla="*/ 1141 h 1773"/>
                <a:gd name="T70" fmla="*/ 830 w 846"/>
                <a:gd name="T71" fmla="*/ 1145 h 1773"/>
                <a:gd name="T72" fmla="*/ 818 w 846"/>
                <a:gd name="T73" fmla="*/ 1197 h 1773"/>
                <a:gd name="T74" fmla="*/ 834 w 846"/>
                <a:gd name="T75" fmla="*/ 1221 h 1773"/>
                <a:gd name="T76" fmla="*/ 846 w 846"/>
                <a:gd name="T77" fmla="*/ 1233 h 1773"/>
                <a:gd name="T78" fmla="*/ 798 w 846"/>
                <a:gd name="T79" fmla="*/ 1285 h 1773"/>
                <a:gd name="T80" fmla="*/ 802 w 846"/>
                <a:gd name="T81" fmla="*/ 1437 h 1773"/>
                <a:gd name="T82" fmla="*/ 254 w 846"/>
                <a:gd name="T83" fmla="*/ 1773 h 1773"/>
                <a:gd name="T84" fmla="*/ 218 w 846"/>
                <a:gd name="T85" fmla="*/ 1773 h 1773"/>
                <a:gd name="T86" fmla="*/ 802 w 846"/>
                <a:gd name="T87" fmla="*/ 1037 h 1773"/>
                <a:gd name="T88" fmla="*/ 802 w 846"/>
                <a:gd name="T89" fmla="*/ 1037 h 1773"/>
                <a:gd name="T90" fmla="*/ 790 w 846"/>
                <a:gd name="T91" fmla="*/ 473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6" h="1773">
                  <a:moveTo>
                    <a:pt x="106" y="1773"/>
                  </a:moveTo>
                  <a:cubicBezTo>
                    <a:pt x="73" y="1773"/>
                    <a:pt x="39" y="1773"/>
                    <a:pt x="6" y="1773"/>
                  </a:cubicBezTo>
                  <a:cubicBezTo>
                    <a:pt x="6" y="1750"/>
                    <a:pt x="7" y="1727"/>
                    <a:pt x="2" y="1709"/>
                  </a:cubicBezTo>
                  <a:cubicBezTo>
                    <a:pt x="42" y="1646"/>
                    <a:pt x="0" y="1518"/>
                    <a:pt x="22" y="1469"/>
                  </a:cubicBezTo>
                  <a:cubicBezTo>
                    <a:pt x="14" y="1470"/>
                    <a:pt x="14" y="1465"/>
                    <a:pt x="14" y="1457"/>
                  </a:cubicBezTo>
                  <a:cubicBezTo>
                    <a:pt x="11" y="1387"/>
                    <a:pt x="23" y="1307"/>
                    <a:pt x="26" y="1229"/>
                  </a:cubicBezTo>
                  <a:cubicBezTo>
                    <a:pt x="33" y="1064"/>
                    <a:pt x="26" y="893"/>
                    <a:pt x="34" y="761"/>
                  </a:cubicBezTo>
                  <a:cubicBezTo>
                    <a:pt x="92" y="731"/>
                    <a:pt x="95" y="646"/>
                    <a:pt x="146" y="609"/>
                  </a:cubicBezTo>
                  <a:cubicBezTo>
                    <a:pt x="199" y="655"/>
                    <a:pt x="194" y="719"/>
                    <a:pt x="258" y="761"/>
                  </a:cubicBezTo>
                  <a:cubicBezTo>
                    <a:pt x="248" y="821"/>
                    <a:pt x="265" y="900"/>
                    <a:pt x="262" y="965"/>
                  </a:cubicBezTo>
                  <a:cubicBezTo>
                    <a:pt x="245" y="995"/>
                    <a:pt x="279" y="1059"/>
                    <a:pt x="254" y="1097"/>
                  </a:cubicBezTo>
                  <a:cubicBezTo>
                    <a:pt x="269" y="1099"/>
                    <a:pt x="251" y="1121"/>
                    <a:pt x="266" y="1129"/>
                  </a:cubicBezTo>
                  <a:cubicBezTo>
                    <a:pt x="257" y="1178"/>
                    <a:pt x="269" y="1224"/>
                    <a:pt x="270" y="1297"/>
                  </a:cubicBezTo>
                  <a:cubicBezTo>
                    <a:pt x="270" y="1303"/>
                    <a:pt x="260" y="1300"/>
                    <a:pt x="262" y="1309"/>
                  </a:cubicBezTo>
                  <a:cubicBezTo>
                    <a:pt x="269" y="1319"/>
                    <a:pt x="261" y="1323"/>
                    <a:pt x="270" y="1333"/>
                  </a:cubicBezTo>
                  <a:cubicBezTo>
                    <a:pt x="257" y="1352"/>
                    <a:pt x="280" y="1393"/>
                    <a:pt x="262" y="1397"/>
                  </a:cubicBezTo>
                  <a:cubicBezTo>
                    <a:pt x="275" y="1442"/>
                    <a:pt x="266" y="1479"/>
                    <a:pt x="270" y="1513"/>
                  </a:cubicBezTo>
                  <a:cubicBezTo>
                    <a:pt x="253" y="1510"/>
                    <a:pt x="230" y="1506"/>
                    <a:pt x="222" y="1517"/>
                  </a:cubicBezTo>
                  <a:cubicBezTo>
                    <a:pt x="248" y="1519"/>
                    <a:pt x="253" y="1516"/>
                    <a:pt x="270" y="1525"/>
                  </a:cubicBezTo>
                  <a:cubicBezTo>
                    <a:pt x="274" y="1556"/>
                    <a:pt x="265" y="1558"/>
                    <a:pt x="270" y="1589"/>
                  </a:cubicBezTo>
                  <a:cubicBezTo>
                    <a:pt x="270" y="1585"/>
                    <a:pt x="272" y="1579"/>
                    <a:pt x="274" y="1585"/>
                  </a:cubicBezTo>
                  <a:cubicBezTo>
                    <a:pt x="274" y="1601"/>
                    <a:pt x="255" y="1596"/>
                    <a:pt x="258" y="1605"/>
                  </a:cubicBezTo>
                  <a:cubicBezTo>
                    <a:pt x="289" y="1619"/>
                    <a:pt x="269" y="1668"/>
                    <a:pt x="278" y="1697"/>
                  </a:cubicBezTo>
                  <a:cubicBezTo>
                    <a:pt x="303" y="1691"/>
                    <a:pt x="285" y="1667"/>
                    <a:pt x="298" y="1649"/>
                  </a:cubicBezTo>
                  <a:cubicBezTo>
                    <a:pt x="296" y="1671"/>
                    <a:pt x="298" y="1689"/>
                    <a:pt x="306" y="1701"/>
                  </a:cubicBezTo>
                  <a:cubicBezTo>
                    <a:pt x="349" y="1717"/>
                    <a:pt x="360" y="1703"/>
                    <a:pt x="406" y="1697"/>
                  </a:cubicBezTo>
                  <a:cubicBezTo>
                    <a:pt x="413" y="1677"/>
                    <a:pt x="408" y="1669"/>
                    <a:pt x="418" y="1653"/>
                  </a:cubicBezTo>
                  <a:cubicBezTo>
                    <a:pt x="420" y="1668"/>
                    <a:pt x="410" y="1695"/>
                    <a:pt x="430" y="1693"/>
                  </a:cubicBezTo>
                  <a:cubicBezTo>
                    <a:pt x="447" y="1693"/>
                    <a:pt x="430" y="1659"/>
                    <a:pt x="442" y="1653"/>
                  </a:cubicBezTo>
                  <a:cubicBezTo>
                    <a:pt x="442" y="1666"/>
                    <a:pt x="442" y="1680"/>
                    <a:pt x="442" y="1693"/>
                  </a:cubicBezTo>
                  <a:cubicBezTo>
                    <a:pt x="484" y="1716"/>
                    <a:pt x="532" y="1698"/>
                    <a:pt x="538" y="1656"/>
                  </a:cubicBezTo>
                  <a:cubicBezTo>
                    <a:pt x="538" y="1666"/>
                    <a:pt x="538" y="1675"/>
                    <a:pt x="538" y="1685"/>
                  </a:cubicBezTo>
                  <a:cubicBezTo>
                    <a:pt x="552" y="1695"/>
                    <a:pt x="579" y="1698"/>
                    <a:pt x="606" y="1693"/>
                  </a:cubicBezTo>
                  <a:cubicBezTo>
                    <a:pt x="615" y="1690"/>
                    <a:pt x="605" y="1667"/>
                    <a:pt x="614" y="1665"/>
                  </a:cubicBezTo>
                  <a:cubicBezTo>
                    <a:pt x="621" y="1670"/>
                    <a:pt x="617" y="1686"/>
                    <a:pt x="622" y="1693"/>
                  </a:cubicBezTo>
                  <a:cubicBezTo>
                    <a:pt x="635" y="1693"/>
                    <a:pt x="649" y="1693"/>
                    <a:pt x="662" y="1693"/>
                  </a:cubicBezTo>
                  <a:cubicBezTo>
                    <a:pt x="676" y="1675"/>
                    <a:pt x="666" y="1649"/>
                    <a:pt x="678" y="1637"/>
                  </a:cubicBezTo>
                  <a:cubicBezTo>
                    <a:pt x="681" y="1656"/>
                    <a:pt x="670" y="1687"/>
                    <a:pt x="690" y="1689"/>
                  </a:cubicBezTo>
                  <a:cubicBezTo>
                    <a:pt x="699" y="1579"/>
                    <a:pt x="691" y="1419"/>
                    <a:pt x="694" y="1289"/>
                  </a:cubicBezTo>
                  <a:cubicBezTo>
                    <a:pt x="662" y="1268"/>
                    <a:pt x="656" y="1213"/>
                    <a:pt x="662" y="1185"/>
                  </a:cubicBezTo>
                  <a:cubicBezTo>
                    <a:pt x="674" y="1185"/>
                    <a:pt x="688" y="1187"/>
                    <a:pt x="694" y="1181"/>
                  </a:cubicBezTo>
                  <a:cubicBezTo>
                    <a:pt x="694" y="1174"/>
                    <a:pt x="694" y="1168"/>
                    <a:pt x="694" y="1161"/>
                  </a:cubicBezTo>
                  <a:cubicBezTo>
                    <a:pt x="691" y="1150"/>
                    <a:pt x="673" y="1172"/>
                    <a:pt x="678" y="1149"/>
                  </a:cubicBezTo>
                  <a:cubicBezTo>
                    <a:pt x="679" y="1139"/>
                    <a:pt x="685" y="1154"/>
                    <a:pt x="694" y="1149"/>
                  </a:cubicBezTo>
                  <a:cubicBezTo>
                    <a:pt x="686" y="1065"/>
                    <a:pt x="714" y="963"/>
                    <a:pt x="674" y="917"/>
                  </a:cubicBezTo>
                  <a:cubicBezTo>
                    <a:pt x="669" y="877"/>
                    <a:pt x="657" y="857"/>
                    <a:pt x="666" y="829"/>
                  </a:cubicBezTo>
                  <a:cubicBezTo>
                    <a:pt x="682" y="832"/>
                    <a:pt x="687" y="823"/>
                    <a:pt x="702" y="825"/>
                  </a:cubicBezTo>
                  <a:cubicBezTo>
                    <a:pt x="708" y="796"/>
                    <a:pt x="693" y="811"/>
                    <a:pt x="690" y="793"/>
                  </a:cubicBezTo>
                  <a:cubicBezTo>
                    <a:pt x="692" y="785"/>
                    <a:pt x="706" y="790"/>
                    <a:pt x="702" y="777"/>
                  </a:cubicBezTo>
                  <a:cubicBezTo>
                    <a:pt x="700" y="687"/>
                    <a:pt x="708" y="573"/>
                    <a:pt x="694" y="517"/>
                  </a:cubicBezTo>
                  <a:cubicBezTo>
                    <a:pt x="723" y="358"/>
                    <a:pt x="754" y="138"/>
                    <a:pt x="754" y="21"/>
                  </a:cubicBezTo>
                  <a:cubicBezTo>
                    <a:pt x="748" y="28"/>
                    <a:pt x="754" y="12"/>
                    <a:pt x="750" y="1"/>
                  </a:cubicBezTo>
                  <a:cubicBezTo>
                    <a:pt x="760" y="0"/>
                    <a:pt x="753" y="16"/>
                    <a:pt x="765" y="13"/>
                  </a:cubicBezTo>
                  <a:cubicBezTo>
                    <a:pt x="759" y="162"/>
                    <a:pt x="785" y="349"/>
                    <a:pt x="810" y="521"/>
                  </a:cubicBezTo>
                  <a:cubicBezTo>
                    <a:pt x="789" y="510"/>
                    <a:pt x="825" y="534"/>
                    <a:pt x="798" y="529"/>
                  </a:cubicBezTo>
                  <a:cubicBezTo>
                    <a:pt x="807" y="551"/>
                    <a:pt x="805" y="560"/>
                    <a:pt x="790" y="561"/>
                  </a:cubicBezTo>
                  <a:cubicBezTo>
                    <a:pt x="789" y="561"/>
                    <a:pt x="796" y="576"/>
                    <a:pt x="798" y="593"/>
                  </a:cubicBezTo>
                  <a:cubicBezTo>
                    <a:pt x="800" y="610"/>
                    <a:pt x="800" y="734"/>
                    <a:pt x="790" y="669"/>
                  </a:cubicBezTo>
                  <a:cubicBezTo>
                    <a:pt x="792" y="683"/>
                    <a:pt x="785" y="727"/>
                    <a:pt x="798" y="705"/>
                  </a:cubicBezTo>
                  <a:cubicBezTo>
                    <a:pt x="800" y="728"/>
                    <a:pt x="797" y="740"/>
                    <a:pt x="790" y="745"/>
                  </a:cubicBezTo>
                  <a:cubicBezTo>
                    <a:pt x="800" y="744"/>
                    <a:pt x="801" y="773"/>
                    <a:pt x="790" y="781"/>
                  </a:cubicBezTo>
                  <a:cubicBezTo>
                    <a:pt x="810" y="782"/>
                    <a:pt x="803" y="818"/>
                    <a:pt x="786" y="817"/>
                  </a:cubicBezTo>
                  <a:cubicBezTo>
                    <a:pt x="815" y="821"/>
                    <a:pt x="823" y="842"/>
                    <a:pt x="842" y="833"/>
                  </a:cubicBezTo>
                  <a:cubicBezTo>
                    <a:pt x="826" y="842"/>
                    <a:pt x="844" y="841"/>
                    <a:pt x="842" y="857"/>
                  </a:cubicBezTo>
                  <a:cubicBezTo>
                    <a:pt x="825" y="840"/>
                    <a:pt x="844" y="863"/>
                    <a:pt x="838" y="865"/>
                  </a:cubicBezTo>
                  <a:cubicBezTo>
                    <a:pt x="821" y="871"/>
                    <a:pt x="837" y="844"/>
                    <a:pt x="826" y="845"/>
                  </a:cubicBezTo>
                  <a:cubicBezTo>
                    <a:pt x="838" y="893"/>
                    <a:pt x="827" y="870"/>
                    <a:pt x="826" y="929"/>
                  </a:cubicBezTo>
                  <a:cubicBezTo>
                    <a:pt x="814" y="924"/>
                    <a:pt x="810" y="956"/>
                    <a:pt x="794" y="949"/>
                  </a:cubicBezTo>
                  <a:cubicBezTo>
                    <a:pt x="813" y="981"/>
                    <a:pt x="803" y="1088"/>
                    <a:pt x="810" y="1121"/>
                  </a:cubicBezTo>
                  <a:cubicBezTo>
                    <a:pt x="814" y="1106"/>
                    <a:pt x="819" y="1143"/>
                    <a:pt x="810" y="1141"/>
                  </a:cubicBezTo>
                  <a:cubicBezTo>
                    <a:pt x="809" y="1136"/>
                    <a:pt x="811" y="1130"/>
                    <a:pt x="806" y="1129"/>
                  </a:cubicBezTo>
                  <a:cubicBezTo>
                    <a:pt x="799" y="1153"/>
                    <a:pt x="828" y="1140"/>
                    <a:pt x="830" y="1145"/>
                  </a:cubicBezTo>
                  <a:cubicBezTo>
                    <a:pt x="819" y="1155"/>
                    <a:pt x="807" y="1151"/>
                    <a:pt x="802" y="1173"/>
                  </a:cubicBezTo>
                  <a:cubicBezTo>
                    <a:pt x="806" y="1191"/>
                    <a:pt x="822" y="1172"/>
                    <a:pt x="818" y="1197"/>
                  </a:cubicBezTo>
                  <a:cubicBezTo>
                    <a:pt x="832" y="1197"/>
                    <a:pt x="817" y="1187"/>
                    <a:pt x="834" y="1185"/>
                  </a:cubicBezTo>
                  <a:cubicBezTo>
                    <a:pt x="834" y="1197"/>
                    <a:pt x="834" y="1209"/>
                    <a:pt x="834" y="1221"/>
                  </a:cubicBezTo>
                  <a:cubicBezTo>
                    <a:pt x="829" y="1220"/>
                    <a:pt x="817" y="1203"/>
                    <a:pt x="818" y="1221"/>
                  </a:cubicBezTo>
                  <a:cubicBezTo>
                    <a:pt x="806" y="1230"/>
                    <a:pt x="843" y="1225"/>
                    <a:pt x="846" y="1233"/>
                  </a:cubicBezTo>
                  <a:cubicBezTo>
                    <a:pt x="822" y="1243"/>
                    <a:pt x="836" y="1287"/>
                    <a:pt x="802" y="1297"/>
                  </a:cubicBezTo>
                  <a:cubicBezTo>
                    <a:pt x="806" y="1291"/>
                    <a:pt x="806" y="1287"/>
                    <a:pt x="798" y="1285"/>
                  </a:cubicBezTo>
                  <a:cubicBezTo>
                    <a:pt x="818" y="1353"/>
                    <a:pt x="811" y="1504"/>
                    <a:pt x="806" y="1597"/>
                  </a:cubicBezTo>
                  <a:cubicBezTo>
                    <a:pt x="803" y="1548"/>
                    <a:pt x="811" y="1467"/>
                    <a:pt x="802" y="1437"/>
                  </a:cubicBezTo>
                  <a:cubicBezTo>
                    <a:pt x="800" y="1537"/>
                    <a:pt x="798" y="1631"/>
                    <a:pt x="798" y="1773"/>
                  </a:cubicBezTo>
                  <a:cubicBezTo>
                    <a:pt x="617" y="1773"/>
                    <a:pt x="435" y="1773"/>
                    <a:pt x="254" y="1773"/>
                  </a:cubicBezTo>
                  <a:cubicBezTo>
                    <a:pt x="249" y="1773"/>
                    <a:pt x="243" y="1773"/>
                    <a:pt x="238" y="1773"/>
                  </a:cubicBezTo>
                  <a:cubicBezTo>
                    <a:pt x="231" y="1773"/>
                    <a:pt x="225" y="1773"/>
                    <a:pt x="218" y="1773"/>
                  </a:cubicBezTo>
                  <a:cubicBezTo>
                    <a:pt x="181" y="1773"/>
                    <a:pt x="143" y="1773"/>
                    <a:pt x="106" y="1773"/>
                  </a:cubicBezTo>
                  <a:close/>
                  <a:moveTo>
                    <a:pt x="802" y="1037"/>
                  </a:moveTo>
                  <a:cubicBezTo>
                    <a:pt x="801" y="1028"/>
                    <a:pt x="805" y="994"/>
                    <a:pt x="798" y="1005"/>
                  </a:cubicBezTo>
                  <a:cubicBezTo>
                    <a:pt x="799" y="1014"/>
                    <a:pt x="795" y="1048"/>
                    <a:pt x="802" y="1037"/>
                  </a:cubicBezTo>
                  <a:close/>
                  <a:moveTo>
                    <a:pt x="794" y="505"/>
                  </a:moveTo>
                  <a:cubicBezTo>
                    <a:pt x="793" y="496"/>
                    <a:pt x="797" y="462"/>
                    <a:pt x="790" y="473"/>
                  </a:cubicBezTo>
                  <a:cubicBezTo>
                    <a:pt x="791" y="482"/>
                    <a:pt x="787" y="516"/>
                    <a:pt x="794" y="505"/>
                  </a:cubicBezTo>
                  <a:close/>
                </a:path>
              </a:pathLst>
            </a:custGeom>
            <a:gradFill rotWithShape="1">
              <a:gsLst>
                <a:gs pos="0">
                  <a:srgbClr val="B05800"/>
                </a:gs>
                <a:gs pos="100000">
                  <a:srgbClr val="CC6600">
                    <a:alpha val="17999"/>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7" name="Freeform 23"/>
            <p:cNvSpPr>
              <a:spLocks/>
            </p:cNvSpPr>
            <p:nvPr/>
          </p:nvSpPr>
          <p:spPr bwMode="auto">
            <a:xfrm>
              <a:off x="3046" y="2536"/>
              <a:ext cx="2" cy="16"/>
            </a:xfrm>
            <a:custGeom>
              <a:avLst/>
              <a:gdLst>
                <a:gd name="T0" fmla="*/ 0 w 1"/>
                <a:gd name="T1" fmla="*/ 0 h 19"/>
                <a:gd name="T2" fmla="*/ 0 w 1"/>
                <a:gd name="T3" fmla="*/ 19 h 19"/>
                <a:gd name="T4" fmla="*/ 0 w 1"/>
                <a:gd name="T5" fmla="*/ 0 h 19"/>
              </a:gdLst>
              <a:ahLst/>
              <a:cxnLst>
                <a:cxn ang="0">
                  <a:pos x="T0" y="T1"/>
                </a:cxn>
                <a:cxn ang="0">
                  <a:pos x="T2" y="T3"/>
                </a:cxn>
                <a:cxn ang="0">
                  <a:pos x="T4" y="T5"/>
                </a:cxn>
              </a:cxnLst>
              <a:rect l="0" t="0" r="r" b="b"/>
              <a:pathLst>
                <a:path w="1" h="19">
                  <a:moveTo>
                    <a:pt x="0" y="0"/>
                  </a:moveTo>
                  <a:cubicBezTo>
                    <a:pt x="1" y="7"/>
                    <a:pt x="1" y="13"/>
                    <a:pt x="0" y="19"/>
                  </a:cubicBezTo>
                  <a:cubicBezTo>
                    <a:pt x="0" y="13"/>
                    <a:pt x="0" y="6"/>
                    <a:pt x="0" y="0"/>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1048" name="Freeform 24"/>
            <p:cNvSpPr>
              <a:spLocks/>
            </p:cNvSpPr>
            <p:nvPr/>
          </p:nvSpPr>
          <p:spPr bwMode="auto">
            <a:xfrm>
              <a:off x="2245" y="1525"/>
              <a:ext cx="134" cy="1125"/>
            </a:xfrm>
            <a:custGeom>
              <a:avLst/>
              <a:gdLst>
                <a:gd name="T0" fmla="*/ 148 w 160"/>
                <a:gd name="T1" fmla="*/ 900 h 1348"/>
                <a:gd name="T2" fmla="*/ 152 w 160"/>
                <a:gd name="T3" fmla="*/ 924 h 1348"/>
                <a:gd name="T4" fmla="*/ 132 w 160"/>
                <a:gd name="T5" fmla="*/ 924 h 1348"/>
                <a:gd name="T6" fmla="*/ 120 w 160"/>
                <a:gd name="T7" fmla="*/ 908 h 1348"/>
                <a:gd name="T8" fmla="*/ 116 w 160"/>
                <a:gd name="T9" fmla="*/ 928 h 1348"/>
                <a:gd name="T10" fmla="*/ 148 w 160"/>
                <a:gd name="T11" fmla="*/ 944 h 1348"/>
                <a:gd name="T12" fmla="*/ 108 w 160"/>
                <a:gd name="T13" fmla="*/ 976 h 1348"/>
                <a:gd name="T14" fmla="*/ 124 w 160"/>
                <a:gd name="T15" fmla="*/ 1052 h 1348"/>
                <a:gd name="T16" fmla="*/ 104 w 160"/>
                <a:gd name="T17" fmla="*/ 1060 h 1348"/>
                <a:gd name="T18" fmla="*/ 120 w 160"/>
                <a:gd name="T19" fmla="*/ 1064 h 1348"/>
                <a:gd name="T20" fmla="*/ 116 w 160"/>
                <a:gd name="T21" fmla="*/ 1084 h 1348"/>
                <a:gd name="T22" fmla="*/ 112 w 160"/>
                <a:gd name="T23" fmla="*/ 1068 h 1348"/>
                <a:gd name="T24" fmla="*/ 108 w 160"/>
                <a:gd name="T25" fmla="*/ 1216 h 1348"/>
                <a:gd name="T26" fmla="*/ 120 w 160"/>
                <a:gd name="T27" fmla="*/ 1216 h 1348"/>
                <a:gd name="T28" fmla="*/ 104 w 160"/>
                <a:gd name="T29" fmla="*/ 1220 h 1348"/>
                <a:gd name="T30" fmla="*/ 108 w 160"/>
                <a:gd name="T31" fmla="*/ 1276 h 1348"/>
                <a:gd name="T32" fmla="*/ 116 w 160"/>
                <a:gd name="T33" fmla="*/ 1256 h 1348"/>
                <a:gd name="T34" fmla="*/ 120 w 160"/>
                <a:gd name="T35" fmla="*/ 1280 h 1348"/>
                <a:gd name="T36" fmla="*/ 104 w 160"/>
                <a:gd name="T37" fmla="*/ 1348 h 1348"/>
                <a:gd name="T38" fmla="*/ 20 w 160"/>
                <a:gd name="T39" fmla="*/ 1348 h 1348"/>
                <a:gd name="T40" fmla="*/ 28 w 160"/>
                <a:gd name="T41" fmla="*/ 976 h 1348"/>
                <a:gd name="T42" fmla="*/ 4 w 160"/>
                <a:gd name="T43" fmla="*/ 900 h 1348"/>
                <a:gd name="T44" fmla="*/ 32 w 160"/>
                <a:gd name="T45" fmla="*/ 896 h 1348"/>
                <a:gd name="T46" fmla="*/ 16 w 160"/>
                <a:gd name="T47" fmla="*/ 684 h 1348"/>
                <a:gd name="T48" fmla="*/ 8 w 160"/>
                <a:gd name="T49" fmla="*/ 620 h 1348"/>
                <a:gd name="T50" fmla="*/ 36 w 160"/>
                <a:gd name="T51" fmla="*/ 620 h 1348"/>
                <a:gd name="T52" fmla="*/ 76 w 160"/>
                <a:gd name="T53" fmla="*/ 0 h 1348"/>
                <a:gd name="T54" fmla="*/ 104 w 160"/>
                <a:gd name="T55" fmla="*/ 372 h 1348"/>
                <a:gd name="T56" fmla="*/ 120 w 160"/>
                <a:gd name="T57" fmla="*/ 380 h 1348"/>
                <a:gd name="T58" fmla="*/ 104 w 160"/>
                <a:gd name="T59" fmla="*/ 376 h 1348"/>
                <a:gd name="T60" fmla="*/ 100 w 160"/>
                <a:gd name="T61" fmla="*/ 388 h 1348"/>
                <a:gd name="T62" fmla="*/ 116 w 160"/>
                <a:gd name="T63" fmla="*/ 408 h 1348"/>
                <a:gd name="T64" fmla="*/ 92 w 160"/>
                <a:gd name="T65" fmla="*/ 416 h 1348"/>
                <a:gd name="T66" fmla="*/ 108 w 160"/>
                <a:gd name="T67" fmla="*/ 420 h 1348"/>
                <a:gd name="T68" fmla="*/ 100 w 160"/>
                <a:gd name="T69" fmla="*/ 444 h 1348"/>
                <a:gd name="T70" fmla="*/ 112 w 160"/>
                <a:gd name="T71" fmla="*/ 436 h 1348"/>
                <a:gd name="T72" fmla="*/ 120 w 160"/>
                <a:gd name="T73" fmla="*/ 596 h 1348"/>
                <a:gd name="T74" fmla="*/ 108 w 160"/>
                <a:gd name="T75" fmla="*/ 616 h 1348"/>
                <a:gd name="T76" fmla="*/ 120 w 160"/>
                <a:gd name="T77" fmla="*/ 640 h 1348"/>
                <a:gd name="T78" fmla="*/ 132 w 160"/>
                <a:gd name="T79" fmla="*/ 624 h 1348"/>
                <a:gd name="T80" fmla="*/ 136 w 160"/>
                <a:gd name="T81" fmla="*/ 648 h 1348"/>
                <a:gd name="T82" fmla="*/ 116 w 160"/>
                <a:gd name="T83" fmla="*/ 652 h 1348"/>
                <a:gd name="T84" fmla="*/ 144 w 160"/>
                <a:gd name="T85" fmla="*/ 664 h 1348"/>
                <a:gd name="T86" fmla="*/ 112 w 160"/>
                <a:gd name="T87" fmla="*/ 724 h 1348"/>
                <a:gd name="T88" fmla="*/ 108 w 160"/>
                <a:gd name="T89" fmla="*/ 712 h 1348"/>
                <a:gd name="T90" fmla="*/ 120 w 160"/>
                <a:gd name="T91" fmla="*/ 764 h 1348"/>
                <a:gd name="T92" fmla="*/ 120 w 160"/>
                <a:gd name="T93" fmla="*/ 788 h 1348"/>
                <a:gd name="T94" fmla="*/ 124 w 160"/>
                <a:gd name="T95" fmla="*/ 832 h 1348"/>
                <a:gd name="T96" fmla="*/ 124 w 160"/>
                <a:gd name="T97" fmla="*/ 888 h 1348"/>
                <a:gd name="T98" fmla="*/ 108 w 160"/>
                <a:gd name="T99" fmla="*/ 892 h 1348"/>
                <a:gd name="T100" fmla="*/ 148 w 160"/>
                <a:gd name="T101" fmla="*/ 90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1348">
                  <a:moveTo>
                    <a:pt x="148" y="900"/>
                  </a:moveTo>
                  <a:cubicBezTo>
                    <a:pt x="146" y="909"/>
                    <a:pt x="160" y="922"/>
                    <a:pt x="152" y="924"/>
                  </a:cubicBezTo>
                  <a:cubicBezTo>
                    <a:pt x="139" y="918"/>
                    <a:pt x="141" y="905"/>
                    <a:pt x="132" y="924"/>
                  </a:cubicBezTo>
                  <a:cubicBezTo>
                    <a:pt x="131" y="918"/>
                    <a:pt x="127" y="895"/>
                    <a:pt x="120" y="908"/>
                  </a:cubicBezTo>
                  <a:cubicBezTo>
                    <a:pt x="128" y="908"/>
                    <a:pt x="117" y="923"/>
                    <a:pt x="116" y="928"/>
                  </a:cubicBezTo>
                  <a:cubicBezTo>
                    <a:pt x="125" y="935"/>
                    <a:pt x="144" y="932"/>
                    <a:pt x="148" y="944"/>
                  </a:cubicBezTo>
                  <a:cubicBezTo>
                    <a:pt x="145" y="951"/>
                    <a:pt x="117" y="1001"/>
                    <a:pt x="108" y="976"/>
                  </a:cubicBezTo>
                  <a:cubicBezTo>
                    <a:pt x="114" y="1008"/>
                    <a:pt x="125" y="1024"/>
                    <a:pt x="124" y="1052"/>
                  </a:cubicBezTo>
                  <a:cubicBezTo>
                    <a:pt x="122" y="1059"/>
                    <a:pt x="105" y="1052"/>
                    <a:pt x="104" y="1060"/>
                  </a:cubicBezTo>
                  <a:cubicBezTo>
                    <a:pt x="114" y="1065"/>
                    <a:pt x="117" y="1058"/>
                    <a:pt x="120" y="1064"/>
                  </a:cubicBezTo>
                  <a:cubicBezTo>
                    <a:pt x="118" y="1070"/>
                    <a:pt x="125" y="1085"/>
                    <a:pt x="116" y="1084"/>
                  </a:cubicBezTo>
                  <a:cubicBezTo>
                    <a:pt x="115" y="1078"/>
                    <a:pt x="117" y="1069"/>
                    <a:pt x="112" y="1068"/>
                  </a:cubicBezTo>
                  <a:cubicBezTo>
                    <a:pt x="108" y="1111"/>
                    <a:pt x="108" y="1154"/>
                    <a:pt x="108" y="1216"/>
                  </a:cubicBezTo>
                  <a:cubicBezTo>
                    <a:pt x="115" y="1218"/>
                    <a:pt x="118" y="1210"/>
                    <a:pt x="120" y="1216"/>
                  </a:cubicBezTo>
                  <a:cubicBezTo>
                    <a:pt x="119" y="1222"/>
                    <a:pt x="110" y="1220"/>
                    <a:pt x="104" y="1220"/>
                  </a:cubicBezTo>
                  <a:cubicBezTo>
                    <a:pt x="109" y="1244"/>
                    <a:pt x="101" y="1259"/>
                    <a:pt x="108" y="1276"/>
                  </a:cubicBezTo>
                  <a:cubicBezTo>
                    <a:pt x="114" y="1264"/>
                    <a:pt x="103" y="1261"/>
                    <a:pt x="116" y="1256"/>
                  </a:cubicBezTo>
                  <a:cubicBezTo>
                    <a:pt x="114" y="1278"/>
                    <a:pt x="109" y="1284"/>
                    <a:pt x="120" y="1280"/>
                  </a:cubicBezTo>
                  <a:cubicBezTo>
                    <a:pt x="112" y="1306"/>
                    <a:pt x="132" y="1337"/>
                    <a:pt x="104" y="1348"/>
                  </a:cubicBezTo>
                  <a:cubicBezTo>
                    <a:pt x="76" y="1348"/>
                    <a:pt x="48" y="1348"/>
                    <a:pt x="20" y="1348"/>
                  </a:cubicBezTo>
                  <a:cubicBezTo>
                    <a:pt x="41" y="1253"/>
                    <a:pt x="22" y="1110"/>
                    <a:pt x="28" y="976"/>
                  </a:cubicBezTo>
                  <a:cubicBezTo>
                    <a:pt x="7" y="963"/>
                    <a:pt x="4" y="934"/>
                    <a:pt x="4" y="900"/>
                  </a:cubicBezTo>
                  <a:cubicBezTo>
                    <a:pt x="9" y="894"/>
                    <a:pt x="21" y="896"/>
                    <a:pt x="32" y="896"/>
                  </a:cubicBezTo>
                  <a:cubicBezTo>
                    <a:pt x="25" y="827"/>
                    <a:pt x="47" y="729"/>
                    <a:pt x="16" y="684"/>
                  </a:cubicBezTo>
                  <a:cubicBezTo>
                    <a:pt x="11" y="651"/>
                    <a:pt x="0" y="643"/>
                    <a:pt x="8" y="620"/>
                  </a:cubicBezTo>
                  <a:cubicBezTo>
                    <a:pt x="17" y="620"/>
                    <a:pt x="27" y="620"/>
                    <a:pt x="36" y="620"/>
                  </a:cubicBezTo>
                  <a:cubicBezTo>
                    <a:pt x="24" y="454"/>
                    <a:pt x="58" y="158"/>
                    <a:pt x="76" y="0"/>
                  </a:cubicBezTo>
                  <a:cubicBezTo>
                    <a:pt x="83" y="100"/>
                    <a:pt x="97" y="228"/>
                    <a:pt x="104" y="372"/>
                  </a:cubicBezTo>
                  <a:cubicBezTo>
                    <a:pt x="113" y="371"/>
                    <a:pt x="119" y="373"/>
                    <a:pt x="120" y="380"/>
                  </a:cubicBezTo>
                  <a:cubicBezTo>
                    <a:pt x="115" y="379"/>
                    <a:pt x="112" y="374"/>
                    <a:pt x="104" y="376"/>
                  </a:cubicBezTo>
                  <a:cubicBezTo>
                    <a:pt x="103" y="387"/>
                    <a:pt x="121" y="388"/>
                    <a:pt x="100" y="388"/>
                  </a:cubicBezTo>
                  <a:cubicBezTo>
                    <a:pt x="100" y="400"/>
                    <a:pt x="112" y="400"/>
                    <a:pt x="116" y="408"/>
                  </a:cubicBezTo>
                  <a:cubicBezTo>
                    <a:pt x="105" y="407"/>
                    <a:pt x="96" y="409"/>
                    <a:pt x="92" y="416"/>
                  </a:cubicBezTo>
                  <a:cubicBezTo>
                    <a:pt x="98" y="417"/>
                    <a:pt x="107" y="415"/>
                    <a:pt x="108" y="420"/>
                  </a:cubicBezTo>
                  <a:cubicBezTo>
                    <a:pt x="98" y="422"/>
                    <a:pt x="97" y="423"/>
                    <a:pt x="100" y="444"/>
                  </a:cubicBezTo>
                  <a:cubicBezTo>
                    <a:pt x="108" y="445"/>
                    <a:pt x="108" y="439"/>
                    <a:pt x="112" y="436"/>
                  </a:cubicBezTo>
                  <a:cubicBezTo>
                    <a:pt x="107" y="514"/>
                    <a:pt x="109" y="545"/>
                    <a:pt x="120" y="596"/>
                  </a:cubicBezTo>
                  <a:cubicBezTo>
                    <a:pt x="108" y="595"/>
                    <a:pt x="112" y="609"/>
                    <a:pt x="108" y="616"/>
                  </a:cubicBezTo>
                  <a:cubicBezTo>
                    <a:pt x="116" y="620"/>
                    <a:pt x="124" y="624"/>
                    <a:pt x="120" y="640"/>
                  </a:cubicBezTo>
                  <a:cubicBezTo>
                    <a:pt x="139" y="645"/>
                    <a:pt x="111" y="621"/>
                    <a:pt x="132" y="624"/>
                  </a:cubicBezTo>
                  <a:cubicBezTo>
                    <a:pt x="141" y="624"/>
                    <a:pt x="134" y="641"/>
                    <a:pt x="136" y="648"/>
                  </a:cubicBezTo>
                  <a:cubicBezTo>
                    <a:pt x="127" y="647"/>
                    <a:pt x="119" y="639"/>
                    <a:pt x="116" y="652"/>
                  </a:cubicBezTo>
                  <a:cubicBezTo>
                    <a:pt x="142" y="650"/>
                    <a:pt x="129" y="667"/>
                    <a:pt x="144" y="664"/>
                  </a:cubicBezTo>
                  <a:cubicBezTo>
                    <a:pt x="138" y="690"/>
                    <a:pt x="132" y="706"/>
                    <a:pt x="112" y="724"/>
                  </a:cubicBezTo>
                  <a:cubicBezTo>
                    <a:pt x="111" y="719"/>
                    <a:pt x="113" y="713"/>
                    <a:pt x="108" y="712"/>
                  </a:cubicBezTo>
                  <a:cubicBezTo>
                    <a:pt x="116" y="725"/>
                    <a:pt x="107" y="766"/>
                    <a:pt x="120" y="764"/>
                  </a:cubicBezTo>
                  <a:cubicBezTo>
                    <a:pt x="108" y="781"/>
                    <a:pt x="107" y="779"/>
                    <a:pt x="120" y="788"/>
                  </a:cubicBezTo>
                  <a:cubicBezTo>
                    <a:pt x="110" y="809"/>
                    <a:pt x="107" y="819"/>
                    <a:pt x="124" y="832"/>
                  </a:cubicBezTo>
                  <a:cubicBezTo>
                    <a:pt x="112" y="857"/>
                    <a:pt x="121" y="855"/>
                    <a:pt x="124" y="888"/>
                  </a:cubicBezTo>
                  <a:cubicBezTo>
                    <a:pt x="118" y="889"/>
                    <a:pt x="109" y="887"/>
                    <a:pt x="108" y="892"/>
                  </a:cubicBezTo>
                  <a:cubicBezTo>
                    <a:pt x="129" y="896"/>
                    <a:pt x="135" y="910"/>
                    <a:pt x="148" y="900"/>
                  </a:cubicBezTo>
                  <a:close/>
                </a:path>
              </a:pathLst>
            </a:custGeom>
            <a:gradFill rotWithShape="1">
              <a:gsLst>
                <a:gs pos="0">
                  <a:srgbClr val="B05800"/>
                </a:gs>
                <a:gs pos="100000">
                  <a:srgbClr val="CC6600">
                    <a:alpha val="17999"/>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grpSp>
      <p:sp>
        <p:nvSpPr>
          <p:cNvPr id="1026" name="Rectangle 2"/>
          <p:cNvSpPr>
            <a:spLocks noGrp="1" noChangeArrowheads="1"/>
          </p:cNvSpPr>
          <p:nvPr>
            <p:ph type="title"/>
          </p:nvPr>
        </p:nvSpPr>
        <p:spPr bwMode="auto">
          <a:xfrm>
            <a:off x="457200" y="417513"/>
            <a:ext cx="82296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CA"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87D004D-80A5-4C9E-B2BD-D629F0E81423}" type="slidenum">
              <a:rPr lang="en-CA"/>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ppt_w+.3"/>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bg1"/>
          </a:solidFill>
          <a:latin typeface="Arial Narrow" pitchFamily="34" charset="0"/>
        </a:defRPr>
      </a:lvl2pPr>
      <a:lvl3pPr algn="l" rtl="0" fontAlgn="base">
        <a:spcBef>
          <a:spcPct val="0"/>
        </a:spcBef>
        <a:spcAft>
          <a:spcPct val="0"/>
        </a:spcAft>
        <a:defRPr sz="2400">
          <a:solidFill>
            <a:schemeClr val="bg1"/>
          </a:solidFill>
          <a:latin typeface="Arial Narrow" pitchFamily="34" charset="0"/>
        </a:defRPr>
      </a:lvl3pPr>
      <a:lvl4pPr algn="l" rtl="0" fontAlgn="base">
        <a:spcBef>
          <a:spcPct val="0"/>
        </a:spcBef>
        <a:spcAft>
          <a:spcPct val="0"/>
        </a:spcAft>
        <a:defRPr sz="2400">
          <a:solidFill>
            <a:schemeClr val="bg1"/>
          </a:solidFill>
          <a:latin typeface="Arial Narrow" pitchFamily="34" charset="0"/>
        </a:defRPr>
      </a:lvl4pPr>
      <a:lvl5pPr algn="l" rtl="0" fontAlgn="base">
        <a:spcBef>
          <a:spcPct val="0"/>
        </a:spcBef>
        <a:spcAft>
          <a:spcPct val="0"/>
        </a:spcAft>
        <a:defRPr sz="2400">
          <a:solidFill>
            <a:schemeClr val="bg1"/>
          </a:solidFill>
          <a:latin typeface="Arial Narrow" pitchFamily="34" charset="0"/>
        </a:defRPr>
      </a:lvl5pPr>
      <a:lvl6pPr marL="457200" algn="l" rtl="0" fontAlgn="base">
        <a:spcBef>
          <a:spcPct val="0"/>
        </a:spcBef>
        <a:spcAft>
          <a:spcPct val="0"/>
        </a:spcAft>
        <a:defRPr sz="2400">
          <a:solidFill>
            <a:schemeClr val="bg1"/>
          </a:solidFill>
          <a:latin typeface="Arial Narrow" pitchFamily="34" charset="0"/>
        </a:defRPr>
      </a:lvl6pPr>
      <a:lvl7pPr marL="914400" algn="l" rtl="0" fontAlgn="base">
        <a:spcBef>
          <a:spcPct val="0"/>
        </a:spcBef>
        <a:spcAft>
          <a:spcPct val="0"/>
        </a:spcAft>
        <a:defRPr sz="2400">
          <a:solidFill>
            <a:schemeClr val="bg1"/>
          </a:solidFill>
          <a:latin typeface="Arial Narrow" pitchFamily="34" charset="0"/>
        </a:defRPr>
      </a:lvl7pPr>
      <a:lvl8pPr marL="1371600" algn="l" rtl="0" fontAlgn="base">
        <a:spcBef>
          <a:spcPct val="0"/>
        </a:spcBef>
        <a:spcAft>
          <a:spcPct val="0"/>
        </a:spcAft>
        <a:defRPr sz="2400">
          <a:solidFill>
            <a:schemeClr val="bg1"/>
          </a:solidFill>
          <a:latin typeface="Arial Narrow" pitchFamily="34" charset="0"/>
        </a:defRPr>
      </a:lvl8pPr>
      <a:lvl9pPr marL="1828800" algn="l" rtl="0" fontAlgn="base">
        <a:spcBef>
          <a:spcPct val="0"/>
        </a:spcBef>
        <a:spcAft>
          <a:spcPct val="0"/>
        </a:spcAft>
        <a:defRPr sz="2400">
          <a:solidFill>
            <a:schemeClr val="bg1"/>
          </a:solidFill>
          <a:latin typeface="Arial Narrow"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4339" name="Rectangle 3"/>
          <p:cNvSpPr>
            <a:spLocks noChangeArrowheads="1"/>
          </p:cNvSpPr>
          <p:nvPr/>
        </p:nvSpPr>
        <p:spPr bwMode="auto">
          <a:xfrm>
            <a:off x="-93663" y="6453188"/>
            <a:ext cx="8532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CA" sz="1200" dirty="0">
                <a:solidFill>
                  <a:srgbClr val="4D4D4D"/>
                </a:solidFill>
                <a:latin typeface="Neo Sans" pitchFamily="34" charset="0"/>
              </a:rPr>
              <a:t>m62 </a:t>
            </a:r>
            <a:r>
              <a:rPr lang="en-CA" sz="1200" dirty="0" err="1">
                <a:solidFill>
                  <a:srgbClr val="4D4D4D"/>
                </a:solidFill>
                <a:latin typeface="Neo Sans" pitchFamily="34" charset="0"/>
              </a:rPr>
              <a:t>visualcommunications</a:t>
            </a:r>
            <a:r>
              <a:rPr lang="en-CA" sz="1200" dirty="0">
                <a:solidFill>
                  <a:srgbClr val="4D4D4D"/>
                </a:solidFill>
                <a:latin typeface="Neo Sans" pitchFamily="34" charset="0"/>
              </a:rPr>
              <a:t> is the global leader in presentation effectiveness, from offices in the UK, USA, and Singapore</a:t>
            </a:r>
          </a:p>
        </p:txBody>
      </p:sp>
      <p:pic>
        <p:nvPicPr>
          <p:cNvPr id="14340"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2650" y="6484938"/>
            <a:ext cx="381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350" y="777875"/>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338" y="2673350"/>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8" y="4568825"/>
            <a:ext cx="2000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Box 8">
            <a:hlinkClick r:id="rId15"/>
          </p:cNvPr>
          <p:cNvSpPr txBox="1">
            <a:spLocks noChangeArrowheads="1"/>
          </p:cNvSpPr>
          <p:nvPr/>
        </p:nvSpPr>
        <p:spPr bwMode="auto">
          <a:xfrm>
            <a:off x="379413" y="2290763"/>
            <a:ext cx="16367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CA" sz="1400">
                <a:solidFill>
                  <a:srgbClr val="135971"/>
                </a:solidFill>
                <a:latin typeface="Neo Sans" pitchFamily="34" charset="0"/>
              </a:rPr>
              <a:t>Beyond Bullet Points</a:t>
            </a:r>
          </a:p>
        </p:txBody>
      </p:sp>
      <p:sp>
        <p:nvSpPr>
          <p:cNvPr id="14345" name="Text Box 9">
            <a:hlinkClick r:id="rId17"/>
          </p:cNvPr>
          <p:cNvSpPr txBox="1">
            <a:spLocks noChangeArrowheads="1"/>
          </p:cNvSpPr>
          <p:nvPr/>
        </p:nvSpPr>
        <p:spPr bwMode="auto">
          <a:xfrm>
            <a:off x="379413" y="4189413"/>
            <a:ext cx="14176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CA" sz="1400">
                <a:solidFill>
                  <a:srgbClr val="135971"/>
                </a:solidFill>
                <a:latin typeface="Neo Sans" pitchFamily="34" charset="0"/>
              </a:rPr>
              <a:t>PowerPoint Slides</a:t>
            </a:r>
          </a:p>
        </p:txBody>
      </p:sp>
      <p:sp>
        <p:nvSpPr>
          <p:cNvPr id="14346" name="Text Box 10">
            <a:hlinkClick r:id="rId19"/>
          </p:cNvPr>
          <p:cNvSpPr txBox="1">
            <a:spLocks noChangeArrowheads="1"/>
          </p:cNvSpPr>
          <p:nvPr/>
        </p:nvSpPr>
        <p:spPr bwMode="auto">
          <a:xfrm>
            <a:off x="379413" y="6084888"/>
            <a:ext cx="15986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CA" sz="1400">
                <a:solidFill>
                  <a:srgbClr val="135971"/>
                </a:solidFill>
                <a:latin typeface="Neo Sans" pitchFamily="34" charset="0"/>
              </a:rPr>
              <a:t>PowerPoint Training</a:t>
            </a:r>
          </a:p>
        </p:txBody>
      </p:sp>
      <p:pic>
        <p:nvPicPr>
          <p:cNvPr id="14347"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0950" y="777875"/>
            <a:ext cx="6362700" cy="5248275"/>
          </a:xfrm>
          <a:prstGeom prst="rect">
            <a:avLst/>
          </a:prstGeom>
          <a:noFill/>
          <a:extLst>
            <a:ext uri="{909E8E84-426E-40DD-AFC4-6F175D3DCCD1}">
              <a14:hiddenFill xmlns:a14="http://schemas.microsoft.com/office/drawing/2010/main">
                <a:solidFill>
                  <a:srgbClr val="FFFFFF"/>
                </a:solidFill>
              </a14:hiddenFill>
            </a:ext>
          </a:extLst>
        </p:spPr>
      </p:pic>
      <p:sp>
        <p:nvSpPr>
          <p:cNvPr id="14348" name="Text Box 12"/>
          <p:cNvSpPr txBox="1">
            <a:spLocks noChangeArrowheads="1"/>
          </p:cNvSpPr>
          <p:nvPr/>
        </p:nvSpPr>
        <p:spPr bwMode="auto">
          <a:xfrm>
            <a:off x="28575" y="188913"/>
            <a:ext cx="9115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CA" sz="2100">
                <a:solidFill>
                  <a:srgbClr val="333333"/>
                </a:solidFill>
                <a:latin typeface="Neo Sans" pitchFamily="34" charset="0"/>
              </a:rPr>
              <a:t>It’s not the </a:t>
            </a:r>
            <a:r>
              <a:rPr lang="en-CA" sz="2100" b="1">
                <a:solidFill>
                  <a:srgbClr val="333333"/>
                </a:solidFill>
                <a:latin typeface="Neo Sans" pitchFamily="34" charset="0"/>
              </a:rPr>
              <a:t>design</a:t>
            </a:r>
            <a:r>
              <a:rPr lang="en-CA" sz="2100">
                <a:solidFill>
                  <a:srgbClr val="333333"/>
                </a:solidFill>
                <a:latin typeface="Neo Sans" pitchFamily="34" charset="0"/>
              </a:rPr>
              <a:t> of your template, it’s what you </a:t>
            </a:r>
            <a:r>
              <a:rPr lang="en-CA" sz="2100" b="1">
                <a:solidFill>
                  <a:srgbClr val="333333"/>
                </a:solidFill>
                <a:latin typeface="Neo Sans" pitchFamily="34" charset="0"/>
              </a:rPr>
              <a:t>do with it</a:t>
            </a:r>
            <a:r>
              <a:rPr lang="en-CA"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2000">
          <a:solidFill>
            <a:srgbClr val="333333"/>
          </a:solidFill>
          <a:latin typeface="+mj-lt"/>
          <a:ea typeface="+mj-ea"/>
          <a:cs typeface="+mj-cs"/>
        </a:defRPr>
      </a:lvl1pPr>
      <a:lvl2pPr algn="ctr" rtl="0" fontAlgn="base">
        <a:spcBef>
          <a:spcPct val="0"/>
        </a:spcBef>
        <a:spcAft>
          <a:spcPct val="0"/>
        </a:spcAft>
        <a:defRPr sz="2000">
          <a:solidFill>
            <a:srgbClr val="333333"/>
          </a:solidFill>
          <a:latin typeface="Neo Sans" pitchFamily="34" charset="0"/>
        </a:defRPr>
      </a:lvl2pPr>
      <a:lvl3pPr algn="ctr" rtl="0" fontAlgn="base">
        <a:spcBef>
          <a:spcPct val="0"/>
        </a:spcBef>
        <a:spcAft>
          <a:spcPct val="0"/>
        </a:spcAft>
        <a:defRPr sz="2000">
          <a:solidFill>
            <a:srgbClr val="333333"/>
          </a:solidFill>
          <a:latin typeface="Neo Sans" pitchFamily="34" charset="0"/>
        </a:defRPr>
      </a:lvl3pPr>
      <a:lvl4pPr algn="ctr" rtl="0" fontAlgn="base">
        <a:spcBef>
          <a:spcPct val="0"/>
        </a:spcBef>
        <a:spcAft>
          <a:spcPct val="0"/>
        </a:spcAft>
        <a:defRPr sz="2000">
          <a:solidFill>
            <a:srgbClr val="333333"/>
          </a:solidFill>
          <a:latin typeface="Neo Sans" pitchFamily="34" charset="0"/>
        </a:defRPr>
      </a:lvl4pPr>
      <a:lvl5pPr algn="ctr" rtl="0" fontAlgn="base">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lostate.edu/orgs/MSA/find_more/islart.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religionfacts.com/islam/things/depictions-of-muhammad-in-islamic-ar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r>
              <a:rPr lang="en-US" dirty="0" smtClean="0"/>
              <a:t>Art: Islamic depiction and </a:t>
            </a:r>
            <a:r>
              <a:rPr lang="en-US" dirty="0" err="1" smtClean="0"/>
              <a:t>Caligraphy</a:t>
            </a:r>
            <a:endParaRPr lang="en-US" dirty="0"/>
          </a:p>
        </p:txBody>
      </p:sp>
      <p:sp>
        <p:nvSpPr>
          <p:cNvPr id="9219" name="Rectangle 3"/>
          <p:cNvSpPr>
            <a:spLocks noGrp="1" noChangeArrowheads="1"/>
          </p:cNvSpPr>
          <p:nvPr>
            <p:ph type="subTitle" idx="1"/>
          </p:nvPr>
        </p:nvSpPr>
        <p:spPr/>
        <p:txBody>
          <a:bodyPr/>
          <a:lstStyle/>
          <a:p>
            <a:r>
              <a:rPr lang="en-US" dirty="0" smtClean="0"/>
              <a:t>Art</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0" y="376238"/>
            <a:ext cx="8964613" cy="503237"/>
          </a:xfrm>
          <a:prstGeom prst="rect">
            <a:avLst/>
          </a:prstGeom>
          <a:solidFill>
            <a:srgbClr val="003300">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242" name="Rectangle 2"/>
          <p:cNvSpPr>
            <a:spLocks noGrp="1" noChangeArrowheads="1"/>
          </p:cNvSpPr>
          <p:nvPr>
            <p:ph type="title"/>
          </p:nvPr>
        </p:nvSpPr>
        <p:spPr/>
        <p:txBody>
          <a:bodyPr/>
          <a:lstStyle/>
          <a:p>
            <a:r>
              <a:rPr lang="en-US" dirty="0" smtClean="0"/>
              <a:t>DEPICTIONS OF MUHAMMAD</a:t>
            </a:r>
            <a:endParaRPr lang="en-US" dirty="0"/>
          </a:p>
        </p:txBody>
      </p:sp>
      <p:sp>
        <p:nvSpPr>
          <p:cNvPr id="10243" name="Rectangle 3"/>
          <p:cNvSpPr>
            <a:spLocks noGrp="1" noChangeArrowheads="1"/>
          </p:cNvSpPr>
          <p:nvPr>
            <p:ph type="body" idx="1"/>
          </p:nvPr>
        </p:nvSpPr>
        <p:spPr/>
        <p:txBody>
          <a:bodyPr/>
          <a:lstStyle/>
          <a:p>
            <a:r>
              <a:rPr lang="en-US" dirty="0" smtClean="0"/>
              <a:t>Restrictions are normally based upon rulings from Hadith and the Islamic Law</a:t>
            </a:r>
          </a:p>
          <a:p>
            <a:r>
              <a:rPr lang="en-US" dirty="0" smtClean="0"/>
              <a:t>Public depictions of the prophet are considered offensive and disrespectful of the faith</a:t>
            </a:r>
          </a:p>
          <a:p>
            <a:r>
              <a:rPr lang="en-US" dirty="0" smtClean="0"/>
              <a:t>Islamic scholars state main reason is the pictures might be worshiped. This is forbidden in the Qu’ran</a:t>
            </a:r>
          </a:p>
          <a:p>
            <a:r>
              <a:rPr lang="en-US" dirty="0" smtClean="0"/>
              <a:t>Shi’ites tend to be more tolerant of images than </a:t>
            </a:r>
            <a:r>
              <a:rPr lang="en-US" dirty="0" smtClean="0"/>
              <a:t>Sunni’s</a:t>
            </a:r>
          </a:p>
          <a:p>
            <a:r>
              <a:rPr lang="en-US" dirty="0" smtClean="0"/>
              <a:t>Neither the Qu’ran nor Hadith mention depictions of Muhammad</a:t>
            </a: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IMAGES AND FIGURATIVE ART IN ISLAM</a:t>
            </a:r>
            <a:endParaRPr lang="en-CA" dirty="0"/>
          </a:p>
        </p:txBody>
      </p:sp>
      <p:sp>
        <p:nvSpPr>
          <p:cNvPr id="3" name="Content Placeholder 2"/>
          <p:cNvSpPr>
            <a:spLocks noGrp="1"/>
          </p:cNvSpPr>
          <p:nvPr>
            <p:ph idx="1"/>
          </p:nvPr>
        </p:nvSpPr>
        <p:spPr>
          <a:xfrm>
            <a:off x="467544" y="1052737"/>
            <a:ext cx="8229600" cy="3240360"/>
          </a:xfrm>
        </p:spPr>
        <p:txBody>
          <a:bodyPr/>
          <a:lstStyle/>
          <a:p>
            <a:r>
              <a:rPr lang="en-CA" dirty="0" smtClean="0"/>
              <a:t>Islam was influenced by Byzantine culture; this influenced negative associations with religious art</a:t>
            </a:r>
          </a:p>
          <a:p>
            <a:r>
              <a:rPr lang="en-CA" dirty="0" smtClean="0"/>
              <a:t>8</a:t>
            </a:r>
            <a:r>
              <a:rPr lang="en-CA" baseline="30000" dirty="0" smtClean="0"/>
              <a:t>th</a:t>
            </a:r>
            <a:r>
              <a:rPr lang="en-CA" dirty="0" smtClean="0"/>
              <a:t>, 9</a:t>
            </a:r>
            <a:r>
              <a:rPr lang="en-CA" baseline="30000" dirty="0" smtClean="0"/>
              <a:t>th</a:t>
            </a:r>
            <a:r>
              <a:rPr lang="en-CA" dirty="0" smtClean="0"/>
              <a:t>, Century art focused on human and animal depictions</a:t>
            </a:r>
          </a:p>
          <a:p>
            <a:r>
              <a:rPr lang="en-CA" dirty="0" smtClean="0"/>
              <a:t>The Shi’ite dynasty (909-1171 AD) focused on calligraphy. The fatimids produced ceramics with plain decorations</a:t>
            </a:r>
          </a:p>
          <a:p>
            <a:r>
              <a:rPr lang="en-CA" dirty="0" smtClean="0"/>
              <a:t>The Mamluks ruled Egypt, Palestine and Syria from 1260-1517 and this affluent dynasty built dome of the rock in Jerusalem and were famed for splendid architecture</a:t>
            </a:r>
            <a:endParaRPr lang="en-CA" dirty="0"/>
          </a:p>
        </p:txBody>
      </p:sp>
      <p:pic>
        <p:nvPicPr>
          <p:cNvPr id="1026" name="Picture 2" descr="C:\Users\gstrange\AppData\Local\Temp\SNAGHTML26db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109792"/>
            <a:ext cx="3131840" cy="274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492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LEGACY OF ARABIC CALLIGRAPHY</a:t>
            </a:r>
            <a:endParaRPr lang="en-CA" dirty="0"/>
          </a:p>
        </p:txBody>
      </p:sp>
      <p:sp>
        <p:nvSpPr>
          <p:cNvPr id="3" name="Content Placeholder 2"/>
          <p:cNvSpPr>
            <a:spLocks noGrp="1"/>
          </p:cNvSpPr>
          <p:nvPr>
            <p:ph idx="1"/>
          </p:nvPr>
        </p:nvSpPr>
        <p:spPr>
          <a:xfrm>
            <a:off x="467544" y="908721"/>
            <a:ext cx="8229600" cy="3024336"/>
          </a:xfrm>
        </p:spPr>
        <p:txBody>
          <a:bodyPr/>
          <a:lstStyle/>
          <a:p>
            <a:r>
              <a:rPr lang="en-CA" dirty="0" smtClean="0"/>
              <a:t>Arabic is the language of Islam &amp; its prophet Muhammad</a:t>
            </a:r>
          </a:p>
          <a:p>
            <a:r>
              <a:rPr lang="en-CA" dirty="0" smtClean="0"/>
              <a:t>The Holy Qur'an is the sacred scripture that binds all Muslims into a single brotherhood</a:t>
            </a:r>
          </a:p>
          <a:p>
            <a:r>
              <a:rPr lang="en-CA" dirty="0" smtClean="0"/>
              <a:t>Qur’anic verse is seen throughout mosques, palaces and the homes of the followers.</a:t>
            </a:r>
          </a:p>
          <a:p>
            <a:r>
              <a:rPr lang="en-CA" dirty="0" smtClean="0"/>
              <a:t>The Arabic language lends itself to the art of calligraphy and great decorative use.</a:t>
            </a:r>
          </a:p>
          <a:p>
            <a:endParaRPr lang="en-CA" dirty="0" smtClean="0"/>
          </a:p>
          <a:p>
            <a:endParaRPr lang="en-CA" dirty="0"/>
          </a:p>
        </p:txBody>
      </p:sp>
      <p:pic>
        <p:nvPicPr>
          <p:cNvPr id="2050" name="Picture 2" descr="C:\Users\gstrange\AppData\Local\Temp\SNAGHTML2fd1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132" y="3933056"/>
            <a:ext cx="3469101" cy="245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0124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ISLAMIC ARCHITECTURE</a:t>
            </a:r>
            <a:endParaRPr lang="en-CA" dirty="0"/>
          </a:p>
        </p:txBody>
      </p:sp>
      <p:sp>
        <p:nvSpPr>
          <p:cNvPr id="3" name="Content Placeholder 2"/>
          <p:cNvSpPr>
            <a:spLocks noGrp="1"/>
          </p:cNvSpPr>
          <p:nvPr>
            <p:ph idx="1"/>
          </p:nvPr>
        </p:nvSpPr>
        <p:spPr>
          <a:xfrm>
            <a:off x="457200" y="1600201"/>
            <a:ext cx="8229600" cy="2836912"/>
          </a:xfrm>
        </p:spPr>
        <p:txBody>
          <a:bodyPr/>
          <a:lstStyle/>
          <a:p>
            <a:r>
              <a:rPr lang="en-CA" dirty="0" smtClean="0"/>
              <a:t>The Dome of the Rock in Jerusalem constructed in 691-92 believed to be the spot where Muhammad ascended to heaven</a:t>
            </a:r>
          </a:p>
          <a:p>
            <a:r>
              <a:rPr lang="en-CA" dirty="0" smtClean="0"/>
              <a:t>8</a:t>
            </a:r>
            <a:r>
              <a:rPr lang="en-CA" baseline="30000" dirty="0" smtClean="0"/>
              <a:t>th</a:t>
            </a:r>
            <a:r>
              <a:rPr lang="en-CA" dirty="0" smtClean="0"/>
              <a:t> Century desert palace Khirbat al-Mafjar in Jordan has carved and moulded stucco presentations, stone reliefs and fresco paintings</a:t>
            </a:r>
          </a:p>
          <a:p>
            <a:r>
              <a:rPr lang="en-CA" dirty="0" smtClean="0"/>
              <a:t>9</a:t>
            </a:r>
            <a:r>
              <a:rPr lang="en-CA" baseline="30000" dirty="0" smtClean="0"/>
              <a:t>th</a:t>
            </a:r>
            <a:r>
              <a:rPr lang="en-CA" dirty="0" smtClean="0"/>
              <a:t> Century the famous Mosque in Cairo, Egypt</a:t>
            </a:r>
          </a:p>
          <a:p>
            <a:r>
              <a:rPr lang="en-CA" dirty="0" smtClean="0"/>
              <a:t>The Hagia Mosque in Turkey</a:t>
            </a:r>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149080"/>
            <a:ext cx="2919413"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511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63688" y="620688"/>
            <a:ext cx="5257180" cy="461913"/>
          </a:xfrm>
        </p:spPr>
        <p:txBody>
          <a:bodyPr/>
          <a:lstStyle/>
          <a:p>
            <a:r>
              <a:rPr lang="en-CA" dirty="0" smtClean="0"/>
              <a:t>References</a:t>
            </a:r>
            <a:endParaRPr lang="en-CA" dirty="0"/>
          </a:p>
        </p:txBody>
      </p:sp>
      <p:sp>
        <p:nvSpPr>
          <p:cNvPr id="6" name="Rectangle 5"/>
          <p:cNvSpPr/>
          <p:nvPr/>
        </p:nvSpPr>
        <p:spPr>
          <a:xfrm>
            <a:off x="899592" y="1268760"/>
            <a:ext cx="7632848" cy="646331"/>
          </a:xfrm>
          <a:prstGeom prst="rect">
            <a:avLst/>
          </a:prstGeom>
        </p:spPr>
        <p:txBody>
          <a:bodyPr wrap="square">
            <a:spAutoFit/>
          </a:bodyPr>
          <a:lstStyle/>
          <a:p>
            <a:r>
              <a:rPr lang="en-CA" dirty="0">
                <a:solidFill>
                  <a:schemeClr val="bg1"/>
                </a:solidFill>
              </a:rPr>
              <a:t>Islamic Art, Elisabeth Siddiqui, 2011, MSA, Suny-Buffalo</a:t>
            </a:r>
            <a:r>
              <a:rPr lang="en-CA" dirty="0"/>
              <a:t>, </a:t>
            </a:r>
            <a:r>
              <a:rPr lang="en-CA" u="sng" dirty="0">
                <a:hlinkClick r:id="rId3"/>
              </a:rPr>
              <a:t>http://www.colostate.edu/orgs/MSA/find_more/islart.html</a:t>
            </a:r>
            <a:r>
              <a:rPr lang="en-CA" dirty="0"/>
              <a:t> </a:t>
            </a:r>
          </a:p>
        </p:txBody>
      </p:sp>
      <p:sp>
        <p:nvSpPr>
          <p:cNvPr id="7" name="Rectangle 6"/>
          <p:cNvSpPr/>
          <p:nvPr/>
        </p:nvSpPr>
        <p:spPr>
          <a:xfrm>
            <a:off x="896242" y="2348880"/>
            <a:ext cx="5958408" cy="1200329"/>
          </a:xfrm>
          <a:prstGeom prst="rect">
            <a:avLst/>
          </a:prstGeom>
        </p:spPr>
        <p:txBody>
          <a:bodyPr wrap="square">
            <a:spAutoFit/>
          </a:bodyPr>
          <a:lstStyle/>
          <a:p>
            <a:r>
              <a:rPr lang="en-CA" dirty="0">
                <a:solidFill>
                  <a:schemeClr val="bg1"/>
                </a:solidFill>
              </a:rPr>
              <a:t>Islamic Figurative Art and Depictions of Muhammad, Religious Facts, 2011, </a:t>
            </a:r>
            <a:r>
              <a:rPr lang="en-CA" u="sng" dirty="0">
                <a:hlinkClick r:id="rId4"/>
              </a:rPr>
              <a:t>http://www.religionfacts.com/islam/things/depictions-of-muhammad-in-islamic-art.htm</a:t>
            </a:r>
            <a:endParaRPr lang="en-CA" dirty="0"/>
          </a:p>
        </p:txBody>
      </p:sp>
    </p:spTree>
    <p:extLst>
      <p:ext uri="{BB962C8B-B14F-4D97-AF65-F5344CB8AC3E}">
        <p14:creationId xmlns:p14="http://schemas.microsoft.com/office/powerpoint/2010/main" val="91053633"/>
      </p:ext>
    </p:extLst>
  </p:cSld>
  <p:clrMapOvr>
    <a:masterClrMapping/>
  </p:clrMapOvr>
  <p:transition>
    <p:fade/>
  </p:transition>
</p:sld>
</file>

<file path=ppt/theme/theme1.xml><?xml version="1.0" encoding="utf-8"?>
<a:theme xmlns:a="http://schemas.openxmlformats.org/drawingml/2006/main" name="islamic-powerpoint-template">
  <a:themeElements>
    <a:clrScheme name="islamic-powerpoint-template 13">
      <a:dk1>
        <a:srgbClr val="000000"/>
      </a:dk1>
      <a:lt1>
        <a:srgbClr val="FFFFFF"/>
      </a:lt1>
      <a:dk2>
        <a:srgbClr val="FFFFFF"/>
      </a:dk2>
      <a:lt2>
        <a:srgbClr val="6D6D6D"/>
      </a:lt2>
      <a:accent1>
        <a:srgbClr val="CC3300"/>
      </a:accent1>
      <a:accent2>
        <a:srgbClr val="4D4806"/>
      </a:accent2>
      <a:accent3>
        <a:srgbClr val="FFFFFF"/>
      </a:accent3>
      <a:accent4>
        <a:srgbClr val="000000"/>
      </a:accent4>
      <a:accent5>
        <a:srgbClr val="E2ADAA"/>
      </a:accent5>
      <a:accent6>
        <a:srgbClr val="454005"/>
      </a:accent6>
      <a:hlink>
        <a:srgbClr val="ECA80B"/>
      </a:hlink>
      <a:folHlink>
        <a:srgbClr val="714706"/>
      </a:folHlink>
    </a:clrScheme>
    <a:fontScheme name="islamic-powerpoint-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lamic-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lamic-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lamic-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lamic-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lamic-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lamic-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lamic-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lamic-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lamic-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lamic-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lamic-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lamic-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slamic-powerpoint-template 13">
        <a:dk1>
          <a:srgbClr val="000000"/>
        </a:dk1>
        <a:lt1>
          <a:srgbClr val="FFFFFF"/>
        </a:lt1>
        <a:dk2>
          <a:srgbClr val="FFFFFF"/>
        </a:dk2>
        <a:lt2>
          <a:srgbClr val="6D6D6D"/>
        </a:lt2>
        <a:accent1>
          <a:srgbClr val="CC3300"/>
        </a:accent1>
        <a:accent2>
          <a:srgbClr val="4D4806"/>
        </a:accent2>
        <a:accent3>
          <a:srgbClr val="FFFFFF"/>
        </a:accent3>
        <a:accent4>
          <a:srgbClr val="000000"/>
        </a:accent4>
        <a:accent5>
          <a:srgbClr val="E2ADAA"/>
        </a:accent5>
        <a:accent6>
          <a:srgbClr val="454005"/>
        </a:accent6>
        <a:hlink>
          <a:srgbClr val="ECA80B"/>
        </a:hlink>
        <a:folHlink>
          <a:srgbClr val="71470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TotalTime>
  <Words>815</Words>
  <Application>Microsoft Office PowerPoint</Application>
  <PresentationFormat>On-screen Show (4:3)</PresentationFormat>
  <Paragraphs>42</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islamic-powerpoint-template</vt:lpstr>
      <vt:lpstr>1_It’s not the design of your template</vt:lpstr>
      <vt:lpstr>Art: Islamic depiction and Caligraphy</vt:lpstr>
      <vt:lpstr>DEPICTIONS OF MUHAMMAD</vt:lpstr>
      <vt:lpstr>IMAGES AND FIGURATIVE ART IN ISLAM</vt:lpstr>
      <vt:lpstr>THE LEGACY OF ARABIC CALLIGRAPHY</vt:lpstr>
      <vt:lpstr>ISLAMIC ARCHITECTURE</vt:lpstr>
      <vt:lpstr>References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dc:creator>
  <cp:lastModifiedBy>gstrange</cp:lastModifiedBy>
  <cp:revision>13</cp:revision>
  <dcterms:created xsi:type="dcterms:W3CDTF">2009-10-15T11:12:58Z</dcterms:created>
  <dcterms:modified xsi:type="dcterms:W3CDTF">2011-11-19T17:54:17Z</dcterms:modified>
</cp:coreProperties>
</file>