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3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C240DF-F174-407A-AE91-6122F50FAD54}" type="datetimeFigureOut">
              <a:rPr lang="en-US" smtClean="0"/>
              <a:t>8/19/2013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4A931-4F9C-4CF7-B259-CF777611DBDB}" type="slidenum">
              <a:rPr lang="en-US" smtClean="0"/>
              <a:t>‹#›</a:t>
            </a:fld>
            <a:endParaRPr lang="en-US" dirty="0"/>
          </a:p>
        </p:txBody>
      </p:sp>
    </p:spTree>
    <p:extLst>
      <p:ext uri="{BB962C8B-B14F-4D97-AF65-F5344CB8AC3E}">
        <p14:creationId xmlns:p14="http://schemas.microsoft.com/office/powerpoint/2010/main" val="266176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question of whether</a:t>
            </a:r>
            <a:r>
              <a:rPr lang="en-US" baseline="0" dirty="0" smtClean="0"/>
              <a:t> or not one is safe when he/she is in the hands of a nurse has been a much pondered question. Many believe they are in the best hands when they are receiving medical attention by a nurse. Nonetheless, that may not be entirely true. A study was conducted in a German hospital over six trial periods that extended from June 2007 through May of 2008. They study was conducted over ten hospital departments: surgical wards, internal medicine, and intensive care units. During these six trials, the nursing staff were randomly monitored to see how  often they properly disinfected their hands when interacting with patients. Nurses were immediately interviewed when they did not follow proper hand-washing techniques. During their interviews they were asked why they did not follow proper practices. The purpose of this study was to discover the relevance of improper hand-washing practices, what caused them, and what could be done to eradicate such practices in the nursing field. </a:t>
            </a:r>
            <a:endParaRPr lang="en-US" dirty="0"/>
          </a:p>
        </p:txBody>
      </p:sp>
      <p:sp>
        <p:nvSpPr>
          <p:cNvPr id="4" name="Slide Number Placeholder 3"/>
          <p:cNvSpPr>
            <a:spLocks noGrp="1"/>
          </p:cNvSpPr>
          <p:nvPr>
            <p:ph type="sldNum" sz="quarter" idx="10"/>
          </p:nvPr>
        </p:nvSpPr>
        <p:spPr/>
        <p:txBody>
          <a:bodyPr/>
          <a:lstStyle/>
          <a:p>
            <a:fld id="{9984A931-4F9C-4CF7-B259-CF777611DBDB}" type="slidenum">
              <a:rPr lang="en-US" smtClean="0"/>
              <a:t>2</a:t>
            </a:fld>
            <a:endParaRPr lang="en-US" dirty="0"/>
          </a:p>
        </p:txBody>
      </p:sp>
    </p:spTree>
    <p:extLst>
      <p:ext uri="{BB962C8B-B14F-4D97-AF65-F5344CB8AC3E}">
        <p14:creationId xmlns:p14="http://schemas.microsoft.com/office/powerpoint/2010/main" val="136246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nurses were interviewed following an episode of improper</a:t>
            </a:r>
            <a:r>
              <a:rPr lang="en-US" baseline="0" dirty="0" smtClean="0"/>
              <a:t> hand washing techniques, many reasons for the infraction were given. Some nurses admitted they merely forgot to wash their hands as they transitioned from one patient to the next. Others stated that they were unaware that they were supposed to wash their hands after certain procedures or after dealing with certain patients with no none contagious conditions. Yet, many other stated that they were in a state of emergency and needed to get to the next patient right away. Stopping to wash their hands would cost them too much precious time. Some nurses felt their work loads were too much and in order to maintain their time constraints they had to move from one patient to the next in a timely manner. </a:t>
            </a:r>
            <a:endParaRPr lang="en-US" dirty="0"/>
          </a:p>
        </p:txBody>
      </p:sp>
      <p:sp>
        <p:nvSpPr>
          <p:cNvPr id="4" name="Slide Number Placeholder 3"/>
          <p:cNvSpPr>
            <a:spLocks noGrp="1"/>
          </p:cNvSpPr>
          <p:nvPr>
            <p:ph type="sldNum" sz="quarter" idx="10"/>
          </p:nvPr>
        </p:nvSpPr>
        <p:spPr/>
        <p:txBody>
          <a:bodyPr/>
          <a:lstStyle/>
          <a:p>
            <a:fld id="{9984A931-4F9C-4CF7-B259-CF777611DBDB}" type="slidenum">
              <a:rPr lang="en-US" smtClean="0"/>
              <a:t>3</a:t>
            </a:fld>
            <a:endParaRPr lang="en-US" dirty="0"/>
          </a:p>
        </p:txBody>
      </p:sp>
    </p:spTree>
    <p:extLst>
      <p:ext uri="{BB962C8B-B14F-4D97-AF65-F5344CB8AC3E}">
        <p14:creationId xmlns:p14="http://schemas.microsoft.com/office/powerpoint/2010/main" val="335432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research</a:t>
            </a:r>
            <a:r>
              <a:rPr lang="en-US" baseline="0" dirty="0" smtClean="0"/>
              <a:t> results were divided into two groups: those that used proper hand-washing techniques and those who did not.  Of the 181, there were 94 cases of nurses using proper hand-washing techniques-which equated to a percentile if 51.9. 87 of the 181 cases were cited using improper hand-washing techniques-either not washing hands at all or not thoroughly enough. During the trial period it was found that there was no sure pattern to the incidence of lack of proper procedures. Some nurses followed proper procedures all the time, other sometime, and yet other never. In some cases nurses used a combination of the previous mentioned. Nurses were the independent variables because the interviewer worked with the same group of nurses throughout the study. The dependent variable was the department the nurses were working in. Some nurses were rotated to various departments within the hospital. The research variable was random because the interviewer did not have a designated time to observe the nurses. Nurses were never aware of the dates and times they would be observed.</a:t>
            </a:r>
            <a:endParaRPr lang="en-US" dirty="0"/>
          </a:p>
        </p:txBody>
      </p:sp>
      <p:sp>
        <p:nvSpPr>
          <p:cNvPr id="4" name="Slide Number Placeholder 3"/>
          <p:cNvSpPr>
            <a:spLocks noGrp="1"/>
          </p:cNvSpPr>
          <p:nvPr>
            <p:ph type="sldNum" sz="quarter" idx="10"/>
          </p:nvPr>
        </p:nvSpPr>
        <p:spPr/>
        <p:txBody>
          <a:bodyPr/>
          <a:lstStyle/>
          <a:p>
            <a:fld id="{9984A931-4F9C-4CF7-B259-CF777611DBDB}" type="slidenum">
              <a:rPr lang="en-US" smtClean="0"/>
              <a:t>4</a:t>
            </a:fld>
            <a:endParaRPr lang="en-US" dirty="0"/>
          </a:p>
        </p:txBody>
      </p:sp>
    </p:spTree>
    <p:extLst>
      <p:ext uri="{BB962C8B-B14F-4D97-AF65-F5344CB8AC3E}">
        <p14:creationId xmlns:p14="http://schemas.microsoft.com/office/powerpoint/2010/main" val="157339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there</a:t>
            </a:r>
            <a:r>
              <a:rPr lang="en-US" baseline="0" dirty="0" smtClean="0"/>
              <a:t> are many factors that affect the hygiene practices of nurses. However, tactics can be followed to eradicate improper hand-washing techniques. First, nurse most be properly trained. In the interviews, many nurses stated that they felt that hand-washing was not needed following certain procedures or after dealing with certain patients. Next, all nursing staff must display proper techniques at all times. When this is done by the charge nurse, learning nurses will practice it as well. Also, nurses must be trained to handle stressful situations by following proper protocol. When they follow this protocol at all times, it will become second nature even during stressful situations. Finally, practice, practice, and more practice of hand-washing techniques are needed. </a:t>
            </a:r>
            <a:endParaRPr lang="en-US" dirty="0"/>
          </a:p>
        </p:txBody>
      </p:sp>
      <p:sp>
        <p:nvSpPr>
          <p:cNvPr id="4" name="Slide Number Placeholder 3"/>
          <p:cNvSpPr>
            <a:spLocks noGrp="1"/>
          </p:cNvSpPr>
          <p:nvPr>
            <p:ph type="sldNum" sz="quarter" idx="10"/>
          </p:nvPr>
        </p:nvSpPr>
        <p:spPr/>
        <p:txBody>
          <a:bodyPr/>
          <a:lstStyle/>
          <a:p>
            <a:fld id="{9984A931-4F9C-4CF7-B259-CF777611DBDB}" type="slidenum">
              <a:rPr lang="en-US" smtClean="0"/>
              <a:t>5</a:t>
            </a:fld>
            <a:endParaRPr lang="en-US" dirty="0"/>
          </a:p>
        </p:txBody>
      </p:sp>
    </p:spTree>
    <p:extLst>
      <p:ext uri="{BB962C8B-B14F-4D97-AF65-F5344CB8AC3E}">
        <p14:creationId xmlns:p14="http://schemas.microsoft.com/office/powerpoint/2010/main" val="315737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FCCEE7-E151-4452-9855-23B27624CE37}" type="datetimeFigureOut">
              <a:rPr lang="en-US" smtClean="0"/>
              <a:t>8/19/2013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CBD53F-1309-4A24-AB68-41D4F38BD58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FCCEE7-E151-4452-9855-23B27624CE37}" type="datetimeFigureOut">
              <a:rPr lang="en-US" smtClean="0"/>
              <a:t>8/19/2013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ACBD53F-1309-4A24-AB68-41D4F38BD58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FCCEE7-E151-4452-9855-23B27624CE37}" type="datetimeFigureOut">
              <a:rPr lang="en-US" smtClean="0"/>
              <a:t>8/19/2013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ACBD53F-1309-4A24-AB68-41D4F38BD58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FCCEE7-E151-4452-9855-23B27624CE37}" type="datetimeFigureOut">
              <a:rPr lang="en-US" smtClean="0"/>
              <a:t>8/19/2013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ACBD53F-1309-4A24-AB68-41D4F38BD58F}"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2FCCEE7-E151-4452-9855-23B27624CE37}" type="datetimeFigureOut">
              <a:rPr lang="en-US" smtClean="0"/>
              <a:t>8/19/2013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ACBD53F-1309-4A24-AB68-41D4F38BD58F}"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FCCEE7-E151-4452-9855-23B27624CE37}" type="datetimeFigureOut">
              <a:rPr lang="en-US" smtClean="0"/>
              <a:t>8/19/2013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ACBD53F-1309-4A24-AB68-41D4F38BD58F}"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2FCCEE7-E151-4452-9855-23B27624CE37}" type="datetimeFigureOut">
              <a:rPr lang="en-US" smtClean="0"/>
              <a:t>8/19/2013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ACBD53F-1309-4A24-AB68-41D4F38BD58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2FCCEE7-E151-4452-9855-23B27624CE37}" type="datetimeFigureOut">
              <a:rPr lang="en-US" smtClean="0"/>
              <a:t>8/19/2013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ACBD53F-1309-4A24-AB68-41D4F38BD58F}"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2FCCEE7-E151-4452-9855-23B27624CE37}" type="datetimeFigureOut">
              <a:rPr lang="en-US" smtClean="0"/>
              <a:t>8/19/2013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ACBD53F-1309-4A24-AB68-41D4F38BD58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2FCCEE7-E151-4452-9855-23B27624CE37}" type="datetimeFigureOut">
              <a:rPr lang="en-US" smtClean="0"/>
              <a:t>8/19/2013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ACBD53F-1309-4A24-AB68-41D4F38BD58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FCCEE7-E151-4452-9855-23B27624CE37}" type="datetimeFigureOut">
              <a:rPr lang="en-US" smtClean="0"/>
              <a:t>8/19/2013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CBD53F-1309-4A24-AB68-41D4F38BD58F}"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FCCEE7-E151-4452-9855-23B27624CE37}" type="datetimeFigureOut">
              <a:rPr lang="en-US" smtClean="0"/>
              <a:t>8/19/2013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CBD53F-1309-4A24-AB68-41D4F38BD58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Title</a:t>
            </a:r>
            <a:endParaRPr lang="en-US" dirty="0"/>
          </a:p>
        </p:txBody>
      </p:sp>
      <p:sp>
        <p:nvSpPr>
          <p:cNvPr id="3" name="Subtitle 2"/>
          <p:cNvSpPr>
            <a:spLocks noGrp="1"/>
          </p:cNvSpPr>
          <p:nvPr>
            <p:ph type="subTitle" idx="1"/>
          </p:nvPr>
        </p:nvSpPr>
        <p:spPr/>
        <p:txBody>
          <a:bodyPr>
            <a:normAutofit fontScale="70000" lnSpcReduction="20000"/>
          </a:bodyPr>
          <a:lstStyle/>
          <a:p>
            <a:pPr algn="ctr"/>
            <a:r>
              <a:rPr lang="en-US" dirty="0" smtClean="0"/>
              <a:t>Student Name</a:t>
            </a:r>
          </a:p>
          <a:p>
            <a:pPr algn="ctr"/>
            <a:r>
              <a:rPr lang="en-US" dirty="0" smtClean="0"/>
              <a:t>Date</a:t>
            </a:r>
          </a:p>
          <a:p>
            <a:pPr algn="ctr"/>
            <a:r>
              <a:rPr lang="en-US" dirty="0" smtClean="0"/>
              <a:t>Class</a:t>
            </a:r>
          </a:p>
          <a:p>
            <a:pPr algn="ctr"/>
            <a:r>
              <a:rPr lang="en-US" dirty="0" smtClean="0"/>
              <a:t>Professor</a:t>
            </a:r>
            <a:endParaRPr lang="en-US" dirty="0"/>
          </a:p>
        </p:txBody>
      </p:sp>
    </p:spTree>
    <p:extLst>
      <p:ext uri="{BB962C8B-B14F-4D97-AF65-F5344CB8AC3E}">
        <p14:creationId xmlns:p14="http://schemas.microsoft.com/office/powerpoint/2010/main" val="543261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 Nurses</a:t>
            </a:r>
          </a:p>
          <a:p>
            <a:r>
              <a:rPr lang="en-US" dirty="0" smtClean="0"/>
              <a:t>What: Infection control improvement</a:t>
            </a:r>
          </a:p>
          <a:p>
            <a:r>
              <a:rPr lang="en-US" dirty="0" smtClean="0"/>
              <a:t>When: Are nurses properly disinfecting hands when handling patients </a:t>
            </a:r>
          </a:p>
          <a:p>
            <a:r>
              <a:rPr lang="en-US" dirty="0" smtClean="0"/>
              <a:t>Where: In four departments of a German hospital.</a:t>
            </a:r>
          </a:p>
          <a:p>
            <a:r>
              <a:rPr lang="en-US" dirty="0" smtClean="0"/>
              <a:t>Why: Potential health breech.</a:t>
            </a:r>
          </a:p>
          <a:p>
            <a:endParaRPr lang="en-US" dirty="0"/>
          </a:p>
        </p:txBody>
      </p:sp>
      <p:sp>
        <p:nvSpPr>
          <p:cNvPr id="3" name="Title 2"/>
          <p:cNvSpPr>
            <a:spLocks noGrp="1"/>
          </p:cNvSpPr>
          <p:nvPr>
            <p:ph type="title"/>
          </p:nvPr>
        </p:nvSpPr>
        <p:spPr/>
        <p:txBody>
          <a:bodyPr>
            <a:normAutofit fontScale="90000"/>
          </a:bodyPr>
          <a:lstStyle/>
          <a:p>
            <a:pPr algn="ctr"/>
            <a:r>
              <a:rPr lang="en-US" dirty="0" smtClean="0"/>
              <a:t>Do Nurses Have Good Hygiene Practices?</a:t>
            </a:r>
            <a:endParaRPr lang="en-US" dirty="0"/>
          </a:p>
        </p:txBody>
      </p:sp>
    </p:spTree>
    <p:extLst>
      <p:ext uri="{BB962C8B-B14F-4D97-AF65-F5344CB8AC3E}">
        <p14:creationId xmlns:p14="http://schemas.microsoft.com/office/powerpoint/2010/main" val="1825689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Knowledge of patients</a:t>
            </a:r>
          </a:p>
          <a:p>
            <a:r>
              <a:rPr lang="en-US" dirty="0" smtClean="0"/>
              <a:t>Work-load</a:t>
            </a:r>
          </a:p>
          <a:p>
            <a:r>
              <a:rPr lang="en-US" dirty="0" smtClean="0"/>
              <a:t>Time restraints</a:t>
            </a:r>
          </a:p>
          <a:p>
            <a:r>
              <a:rPr lang="en-US" dirty="0" smtClean="0"/>
              <a:t>Forgetfulness</a:t>
            </a:r>
          </a:p>
          <a:p>
            <a:r>
              <a:rPr lang="en-US" dirty="0" smtClean="0"/>
              <a:t>Stress</a:t>
            </a:r>
          </a:p>
          <a:p>
            <a:r>
              <a:rPr lang="en-US" dirty="0" smtClean="0"/>
              <a:t>Lack of time</a:t>
            </a:r>
            <a:endParaRPr lang="en-US" dirty="0"/>
          </a:p>
        </p:txBody>
      </p:sp>
      <p:sp>
        <p:nvSpPr>
          <p:cNvPr id="3" name="Title 2"/>
          <p:cNvSpPr>
            <a:spLocks noGrp="1"/>
          </p:cNvSpPr>
          <p:nvPr>
            <p:ph type="title"/>
          </p:nvPr>
        </p:nvSpPr>
        <p:spPr/>
        <p:txBody>
          <a:bodyPr>
            <a:normAutofit fontScale="90000"/>
          </a:bodyPr>
          <a:lstStyle/>
          <a:p>
            <a:pPr algn="ctr"/>
            <a:r>
              <a:rPr lang="en-US" dirty="0" smtClean="0"/>
              <a:t>What Factors Affect Nurses’ Hygiene</a:t>
            </a:r>
            <a:endParaRPr lang="en-US" dirty="0"/>
          </a:p>
        </p:txBody>
      </p:sp>
    </p:spTree>
    <p:extLst>
      <p:ext uri="{BB962C8B-B14F-4D97-AF65-F5344CB8AC3E}">
        <p14:creationId xmlns:p14="http://schemas.microsoft.com/office/powerpoint/2010/main" val="4017887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181participants</a:t>
            </a:r>
          </a:p>
          <a:p>
            <a:r>
              <a:rPr lang="en-US" dirty="0" smtClean="0"/>
              <a:t>6 trial periods</a:t>
            </a:r>
          </a:p>
          <a:p>
            <a:r>
              <a:rPr lang="en-US" dirty="0" smtClean="0"/>
              <a:t>Unannounced observations and interviews</a:t>
            </a:r>
          </a:p>
          <a:p>
            <a:r>
              <a:rPr lang="en-US" dirty="0" smtClean="0"/>
              <a:t>1 year trial</a:t>
            </a:r>
          </a:p>
          <a:p>
            <a:r>
              <a:rPr lang="en-US" dirty="0" smtClean="0"/>
              <a:t>51.9 % used proper hand-washing techniques</a:t>
            </a:r>
          </a:p>
          <a:p>
            <a:r>
              <a:rPr lang="en-US" dirty="0" smtClean="0"/>
              <a:t>48.1 used improper or no hand-washing techniques</a:t>
            </a:r>
          </a:p>
          <a:p>
            <a:r>
              <a:rPr lang="en-US" dirty="0" smtClean="0"/>
              <a:t>Independent variable: Nurses</a:t>
            </a:r>
          </a:p>
          <a:p>
            <a:r>
              <a:rPr lang="en-US" dirty="0" smtClean="0"/>
              <a:t>Dependent variable: department nurse was working in</a:t>
            </a:r>
          </a:p>
          <a:p>
            <a:r>
              <a:rPr lang="en-US" dirty="0" smtClean="0"/>
              <a:t>Research variable: Random observations</a:t>
            </a:r>
            <a:endParaRPr lang="en-US" dirty="0"/>
          </a:p>
        </p:txBody>
      </p:sp>
      <p:sp>
        <p:nvSpPr>
          <p:cNvPr id="3" name="Title 2"/>
          <p:cNvSpPr>
            <a:spLocks noGrp="1"/>
          </p:cNvSpPr>
          <p:nvPr>
            <p:ph type="title"/>
          </p:nvPr>
        </p:nvSpPr>
        <p:spPr/>
        <p:txBody>
          <a:bodyPr/>
          <a:lstStyle/>
          <a:p>
            <a:pPr algn="ctr"/>
            <a:r>
              <a:rPr lang="en-US" dirty="0" smtClean="0"/>
              <a:t>The Data</a:t>
            </a:r>
            <a:endParaRPr lang="en-US" dirty="0"/>
          </a:p>
        </p:txBody>
      </p:sp>
    </p:spTree>
    <p:extLst>
      <p:ext uri="{BB962C8B-B14F-4D97-AF65-F5344CB8AC3E}">
        <p14:creationId xmlns:p14="http://schemas.microsoft.com/office/powerpoint/2010/main" val="1950015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Proper Trainings</a:t>
            </a:r>
          </a:p>
          <a:p>
            <a:r>
              <a:rPr lang="en-US" dirty="0" smtClean="0"/>
              <a:t>Staff Guidance</a:t>
            </a:r>
          </a:p>
          <a:p>
            <a:r>
              <a:rPr lang="en-US" dirty="0" smtClean="0"/>
              <a:t>Stress Management</a:t>
            </a:r>
          </a:p>
          <a:p>
            <a:r>
              <a:rPr lang="en-US" dirty="0" smtClean="0"/>
              <a:t>Practice</a:t>
            </a:r>
            <a:endParaRPr lang="en-US" dirty="0"/>
          </a:p>
        </p:txBody>
      </p:sp>
      <p:sp>
        <p:nvSpPr>
          <p:cNvPr id="3" name="Title 2"/>
          <p:cNvSpPr>
            <a:spLocks noGrp="1"/>
          </p:cNvSpPr>
          <p:nvPr>
            <p:ph type="title"/>
          </p:nvPr>
        </p:nvSpPr>
        <p:spPr/>
        <p:txBody>
          <a:bodyPr/>
          <a:lstStyle/>
          <a:p>
            <a:pPr algn="ctr"/>
            <a:r>
              <a:rPr lang="en-US" dirty="0" smtClean="0"/>
              <a:t>Conclusions</a:t>
            </a:r>
            <a:endParaRPr lang="en-US" dirty="0"/>
          </a:p>
        </p:txBody>
      </p:sp>
    </p:spTree>
    <p:extLst>
      <p:ext uri="{BB962C8B-B14F-4D97-AF65-F5344CB8AC3E}">
        <p14:creationId xmlns:p14="http://schemas.microsoft.com/office/powerpoint/2010/main" val="4269460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189</TotalTime>
  <Words>765</Words>
  <Application>Microsoft Office PowerPoint</Application>
  <PresentationFormat>On-screen Show (4:3)</PresentationFormat>
  <Paragraphs>41</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Title</vt:lpstr>
      <vt:lpstr>Do Nurses Have Good Hygiene Practices?</vt:lpstr>
      <vt:lpstr>What Factors Affect Nurses’ Hygiene</vt:lpstr>
      <vt:lpstr>The Data</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cridgeway42@yahoo.com</dc:creator>
  <cp:lastModifiedBy>cridgeway42@yahoo.com</cp:lastModifiedBy>
  <cp:revision>10</cp:revision>
  <dcterms:created xsi:type="dcterms:W3CDTF">2013-08-20T00:11:14Z</dcterms:created>
  <dcterms:modified xsi:type="dcterms:W3CDTF">2013-08-20T03:20:25Z</dcterms:modified>
</cp:coreProperties>
</file>