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12A18-EF67-4852-8F53-C72DA377115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984671B-92D6-4E59-AD5E-99188C3D648D}">
      <dgm:prSet phldrT="[Text]"/>
      <dgm:spPr/>
      <dgm:t>
        <a:bodyPr/>
        <a:lstStyle/>
        <a:p>
          <a:r>
            <a:rPr lang="en-US" dirty="0" smtClean="0"/>
            <a:t>Opportunities </a:t>
          </a:r>
          <a:endParaRPr lang="en-US" dirty="0"/>
        </a:p>
      </dgm:t>
    </dgm:pt>
    <dgm:pt modelId="{E94CC57A-DD35-4984-B6A3-563B57601AC6}" type="parTrans" cxnId="{8EF4890A-C191-4930-978E-97729849C863}">
      <dgm:prSet/>
      <dgm:spPr/>
      <dgm:t>
        <a:bodyPr/>
        <a:lstStyle/>
        <a:p>
          <a:endParaRPr lang="en-US"/>
        </a:p>
      </dgm:t>
    </dgm:pt>
    <dgm:pt modelId="{C6E3DCE7-3B5F-44A1-9C3A-3581416AB8DD}" type="sibTrans" cxnId="{8EF4890A-C191-4930-978E-97729849C863}">
      <dgm:prSet/>
      <dgm:spPr/>
      <dgm:t>
        <a:bodyPr/>
        <a:lstStyle/>
        <a:p>
          <a:endParaRPr lang="en-US"/>
        </a:p>
      </dgm:t>
    </dgm:pt>
    <dgm:pt modelId="{45336EFD-1E8E-46AE-B24D-5CB1B4E54405}">
      <dgm:prSet phldrT="[Text]"/>
      <dgm:spPr/>
      <dgm:t>
        <a:bodyPr/>
        <a:lstStyle/>
        <a:p>
          <a:r>
            <a:rPr lang="en-US" dirty="0" smtClean="0"/>
            <a:t>To develop highly skilled individuals who are able to take on tasks that are necessary in establishing modern businesses</a:t>
          </a:r>
          <a:endParaRPr lang="en-US" dirty="0"/>
        </a:p>
      </dgm:t>
    </dgm:pt>
    <dgm:pt modelId="{988BEE89-B2AE-4BB5-9D5D-BBF86A003DD7}" type="parTrans" cxnId="{1BB53E4F-0461-4769-89CC-4B5794FF1DCE}">
      <dgm:prSet/>
      <dgm:spPr/>
      <dgm:t>
        <a:bodyPr/>
        <a:lstStyle/>
        <a:p>
          <a:endParaRPr lang="en-US"/>
        </a:p>
      </dgm:t>
    </dgm:pt>
    <dgm:pt modelId="{8BA75E71-DB89-40BE-9C2B-17146CE2E5C8}" type="sibTrans" cxnId="{1BB53E4F-0461-4769-89CC-4B5794FF1DCE}">
      <dgm:prSet/>
      <dgm:spPr/>
      <dgm:t>
        <a:bodyPr/>
        <a:lstStyle/>
        <a:p>
          <a:endParaRPr lang="en-US"/>
        </a:p>
      </dgm:t>
    </dgm:pt>
    <dgm:pt modelId="{A4106147-19E1-4209-A243-4CEBA47CD9F0}">
      <dgm:prSet phldrT="[Text]"/>
      <dgm:spPr/>
      <dgm:t>
        <a:bodyPr/>
        <a:lstStyle/>
        <a:p>
          <a:r>
            <a:rPr lang="en-US" dirty="0" smtClean="0"/>
            <a:t>To define the industry with a line of innovative individuals who are willing to go beyond the traditional way of handling IT responsibilities</a:t>
          </a:r>
          <a:endParaRPr lang="en-US" dirty="0"/>
        </a:p>
      </dgm:t>
    </dgm:pt>
    <dgm:pt modelId="{5307BF13-F54E-4145-9C6C-96F8EB9F20C3}" type="parTrans" cxnId="{929BC17E-D4AD-4E0C-B230-8AE0EDF110E6}">
      <dgm:prSet/>
      <dgm:spPr/>
      <dgm:t>
        <a:bodyPr/>
        <a:lstStyle/>
        <a:p>
          <a:endParaRPr lang="en-US"/>
        </a:p>
      </dgm:t>
    </dgm:pt>
    <dgm:pt modelId="{9DD73611-9C1B-47BE-99FC-C6E4C4A5D33E}" type="sibTrans" cxnId="{929BC17E-D4AD-4E0C-B230-8AE0EDF110E6}">
      <dgm:prSet/>
      <dgm:spPr/>
      <dgm:t>
        <a:bodyPr/>
        <a:lstStyle/>
        <a:p>
          <a:endParaRPr lang="en-US"/>
        </a:p>
      </dgm:t>
    </dgm:pt>
    <dgm:pt modelId="{12E82C47-3225-4E04-BA4A-9FDD8C497E50}">
      <dgm:prSet phldrT="[Text]"/>
      <dgm:spPr/>
      <dgm:t>
        <a:bodyPr/>
        <a:lstStyle/>
        <a:p>
          <a:r>
            <a:rPr lang="en-US" dirty="0" smtClean="0"/>
            <a:t>Threats</a:t>
          </a:r>
          <a:endParaRPr lang="en-US" dirty="0"/>
        </a:p>
      </dgm:t>
    </dgm:pt>
    <dgm:pt modelId="{C480411D-00D1-4182-BC80-55461226D4A5}" type="parTrans" cxnId="{A1AB455B-E253-400A-AE7E-82B63507DEFE}">
      <dgm:prSet/>
      <dgm:spPr/>
      <dgm:t>
        <a:bodyPr/>
        <a:lstStyle/>
        <a:p>
          <a:endParaRPr lang="en-US"/>
        </a:p>
      </dgm:t>
    </dgm:pt>
    <dgm:pt modelId="{8290CE2D-2FED-40D4-9178-FAF5DFD602B6}" type="sibTrans" cxnId="{A1AB455B-E253-400A-AE7E-82B63507DEFE}">
      <dgm:prSet/>
      <dgm:spPr/>
      <dgm:t>
        <a:bodyPr/>
        <a:lstStyle/>
        <a:p>
          <a:endParaRPr lang="en-US"/>
        </a:p>
      </dgm:t>
    </dgm:pt>
    <dgm:pt modelId="{443F63B0-7F01-4E96-AD1A-CC818F27B8C2}">
      <dgm:prSet phldrT="[Text]"/>
      <dgm:spPr/>
      <dgm:t>
        <a:bodyPr/>
        <a:lstStyle/>
        <a:p>
          <a:r>
            <a:rPr lang="en-US" dirty="0" smtClean="0"/>
            <a:t>Fast Track changes in the field of IT and how it is applied in business operations: Immediate and regular training of personnel is required </a:t>
          </a:r>
          <a:endParaRPr lang="en-US" dirty="0"/>
        </a:p>
      </dgm:t>
    </dgm:pt>
    <dgm:pt modelId="{98BF1735-6E94-4325-9406-14F8F41FE396}" type="parTrans" cxnId="{42F6E2D3-7DD3-4C6D-8B5B-93D3F45B4C10}">
      <dgm:prSet/>
      <dgm:spPr/>
      <dgm:t>
        <a:bodyPr/>
        <a:lstStyle/>
        <a:p>
          <a:endParaRPr lang="en-US"/>
        </a:p>
      </dgm:t>
    </dgm:pt>
    <dgm:pt modelId="{45D5B684-0E95-43FF-95B7-C940E2E238F6}" type="sibTrans" cxnId="{42F6E2D3-7DD3-4C6D-8B5B-93D3F45B4C10}">
      <dgm:prSet/>
      <dgm:spPr/>
      <dgm:t>
        <a:bodyPr/>
        <a:lstStyle/>
        <a:p>
          <a:endParaRPr lang="en-US"/>
        </a:p>
      </dgm:t>
    </dgm:pt>
    <dgm:pt modelId="{DAFDC9BE-1832-4253-8D9A-30228A34EFF4}">
      <dgm:prSet phldrT="[Text]"/>
      <dgm:spPr/>
      <dgm:t>
        <a:bodyPr/>
        <a:lstStyle/>
        <a:p>
          <a:r>
            <a:rPr lang="en-US" dirty="0" smtClean="0"/>
            <a:t>New comers in the industry are more updated hence imposing on the need to further research procedures for the sake of keeping updated with the IT trends </a:t>
          </a:r>
          <a:endParaRPr lang="en-US" dirty="0"/>
        </a:p>
      </dgm:t>
    </dgm:pt>
    <dgm:pt modelId="{72187E7F-E90F-416B-BB7C-4CFB5C5AEF20}" type="parTrans" cxnId="{CF31EB5D-B66D-4339-8601-6832C7AF7DD8}">
      <dgm:prSet/>
      <dgm:spPr/>
      <dgm:t>
        <a:bodyPr/>
        <a:lstStyle/>
        <a:p>
          <a:endParaRPr lang="en-US"/>
        </a:p>
      </dgm:t>
    </dgm:pt>
    <dgm:pt modelId="{33E240E9-1976-4389-99A8-CDF3AD63FACD}" type="sibTrans" cxnId="{CF31EB5D-B66D-4339-8601-6832C7AF7DD8}">
      <dgm:prSet/>
      <dgm:spPr/>
      <dgm:t>
        <a:bodyPr/>
        <a:lstStyle/>
        <a:p>
          <a:endParaRPr lang="en-US"/>
        </a:p>
      </dgm:t>
    </dgm:pt>
    <dgm:pt modelId="{4AA5493B-6D60-4F63-B8E7-37566C623BE1}" type="pres">
      <dgm:prSet presAssocID="{61612A18-EF67-4852-8F53-C72DA3771153}" presName="diagram" presStyleCnt="0">
        <dgm:presLayoutVars>
          <dgm:chPref val="1"/>
          <dgm:dir/>
          <dgm:animOne val="branch"/>
          <dgm:animLvl val="lvl"/>
          <dgm:resizeHandles/>
        </dgm:presLayoutVars>
      </dgm:prSet>
      <dgm:spPr/>
    </dgm:pt>
    <dgm:pt modelId="{ED7C6DBD-D42A-4616-ADD5-846DBBF9BF62}" type="pres">
      <dgm:prSet presAssocID="{2984671B-92D6-4E59-AD5E-99188C3D648D}" presName="root" presStyleCnt="0"/>
      <dgm:spPr/>
    </dgm:pt>
    <dgm:pt modelId="{BF5E8DAD-02A0-4548-8213-9F0B98C36AAB}" type="pres">
      <dgm:prSet presAssocID="{2984671B-92D6-4E59-AD5E-99188C3D648D}" presName="rootComposite" presStyleCnt="0"/>
      <dgm:spPr/>
    </dgm:pt>
    <dgm:pt modelId="{08D416BE-66A0-4AF3-9941-5FDB23091CCB}" type="pres">
      <dgm:prSet presAssocID="{2984671B-92D6-4E59-AD5E-99188C3D648D}" presName="rootText" presStyleLbl="node1" presStyleIdx="0" presStyleCnt="2"/>
      <dgm:spPr/>
    </dgm:pt>
    <dgm:pt modelId="{395B2293-5124-4FB3-99A9-176CB8E81F81}" type="pres">
      <dgm:prSet presAssocID="{2984671B-92D6-4E59-AD5E-99188C3D648D}" presName="rootConnector" presStyleLbl="node1" presStyleIdx="0" presStyleCnt="2"/>
      <dgm:spPr/>
    </dgm:pt>
    <dgm:pt modelId="{4EDE521F-3BB7-4CEE-96AC-80272F5A05C4}" type="pres">
      <dgm:prSet presAssocID="{2984671B-92D6-4E59-AD5E-99188C3D648D}" presName="childShape" presStyleCnt="0"/>
      <dgm:spPr/>
    </dgm:pt>
    <dgm:pt modelId="{CC53903E-B8A4-4248-9BBA-8BAA14F81CC7}" type="pres">
      <dgm:prSet presAssocID="{988BEE89-B2AE-4BB5-9D5D-BBF86A003DD7}" presName="Name13" presStyleLbl="parChTrans1D2" presStyleIdx="0" presStyleCnt="4"/>
      <dgm:spPr/>
    </dgm:pt>
    <dgm:pt modelId="{054CF05C-7811-4BDA-B8A5-F4C820904779}" type="pres">
      <dgm:prSet presAssocID="{45336EFD-1E8E-46AE-B24D-5CB1B4E54405}" presName="childText" presStyleLbl="bgAcc1" presStyleIdx="0" presStyleCnt="4" custScaleX="154652">
        <dgm:presLayoutVars>
          <dgm:bulletEnabled val="1"/>
        </dgm:presLayoutVars>
      </dgm:prSet>
      <dgm:spPr/>
      <dgm:t>
        <a:bodyPr/>
        <a:lstStyle/>
        <a:p>
          <a:endParaRPr lang="en-US"/>
        </a:p>
      </dgm:t>
    </dgm:pt>
    <dgm:pt modelId="{CD3D0C72-272A-40B8-974B-E636227E58E0}" type="pres">
      <dgm:prSet presAssocID="{5307BF13-F54E-4145-9C6C-96F8EB9F20C3}" presName="Name13" presStyleLbl="parChTrans1D2" presStyleIdx="1" presStyleCnt="4"/>
      <dgm:spPr/>
    </dgm:pt>
    <dgm:pt modelId="{CBCEF4AA-705D-4301-AB05-CC025D51764E}" type="pres">
      <dgm:prSet presAssocID="{A4106147-19E1-4209-A243-4CEBA47CD9F0}" presName="childText" presStyleLbl="bgAcc1" presStyleIdx="1" presStyleCnt="4" custScaleX="146438" custLinFactNeighborX="-356" custLinFactNeighborY="-521">
        <dgm:presLayoutVars>
          <dgm:bulletEnabled val="1"/>
        </dgm:presLayoutVars>
      </dgm:prSet>
      <dgm:spPr/>
      <dgm:t>
        <a:bodyPr/>
        <a:lstStyle/>
        <a:p>
          <a:endParaRPr lang="en-US"/>
        </a:p>
      </dgm:t>
    </dgm:pt>
    <dgm:pt modelId="{D3BE2B3D-6C65-452D-A3C6-A45F95578EE7}" type="pres">
      <dgm:prSet presAssocID="{12E82C47-3225-4E04-BA4A-9FDD8C497E50}" presName="root" presStyleCnt="0"/>
      <dgm:spPr/>
    </dgm:pt>
    <dgm:pt modelId="{1C2A7431-7A67-4B4F-8AE4-328DBADF5B21}" type="pres">
      <dgm:prSet presAssocID="{12E82C47-3225-4E04-BA4A-9FDD8C497E50}" presName="rootComposite" presStyleCnt="0"/>
      <dgm:spPr/>
    </dgm:pt>
    <dgm:pt modelId="{F3417FC0-BC5B-478F-9CEC-38B42302E693}" type="pres">
      <dgm:prSet presAssocID="{12E82C47-3225-4E04-BA4A-9FDD8C497E50}" presName="rootText" presStyleLbl="node1" presStyleIdx="1" presStyleCnt="2"/>
      <dgm:spPr/>
      <dgm:t>
        <a:bodyPr/>
        <a:lstStyle/>
        <a:p>
          <a:endParaRPr lang="en-US"/>
        </a:p>
      </dgm:t>
    </dgm:pt>
    <dgm:pt modelId="{A929D6F5-20D4-4B48-918F-93D8CBC2DE4C}" type="pres">
      <dgm:prSet presAssocID="{12E82C47-3225-4E04-BA4A-9FDD8C497E50}" presName="rootConnector" presStyleLbl="node1" presStyleIdx="1" presStyleCnt="2"/>
      <dgm:spPr/>
    </dgm:pt>
    <dgm:pt modelId="{EB6B579E-31AA-43EF-ABDE-77EB79148DA6}" type="pres">
      <dgm:prSet presAssocID="{12E82C47-3225-4E04-BA4A-9FDD8C497E50}" presName="childShape" presStyleCnt="0"/>
      <dgm:spPr/>
    </dgm:pt>
    <dgm:pt modelId="{DF35AD27-0D71-41AA-97BA-1668C8428102}" type="pres">
      <dgm:prSet presAssocID="{98BF1735-6E94-4325-9406-14F8F41FE396}" presName="Name13" presStyleLbl="parChTrans1D2" presStyleIdx="2" presStyleCnt="4"/>
      <dgm:spPr/>
    </dgm:pt>
    <dgm:pt modelId="{94EC7A02-FA2A-4F53-A518-C39498A42B4F}" type="pres">
      <dgm:prSet presAssocID="{443F63B0-7F01-4E96-AD1A-CC818F27B8C2}" presName="childText" presStyleLbl="bgAcc1" presStyleIdx="2" presStyleCnt="4" custScaleX="180193">
        <dgm:presLayoutVars>
          <dgm:bulletEnabled val="1"/>
        </dgm:presLayoutVars>
      </dgm:prSet>
      <dgm:spPr/>
      <dgm:t>
        <a:bodyPr/>
        <a:lstStyle/>
        <a:p>
          <a:endParaRPr lang="en-US"/>
        </a:p>
      </dgm:t>
    </dgm:pt>
    <dgm:pt modelId="{A1C0C174-DC6C-4775-95EF-6561AF91ACEB}" type="pres">
      <dgm:prSet presAssocID="{72187E7F-E90F-416B-BB7C-4CFB5C5AEF20}" presName="Name13" presStyleLbl="parChTrans1D2" presStyleIdx="3" presStyleCnt="4"/>
      <dgm:spPr/>
    </dgm:pt>
    <dgm:pt modelId="{32BD57AB-8FC8-404E-82CC-A2E75A294C4B}" type="pres">
      <dgm:prSet presAssocID="{DAFDC9BE-1832-4253-8D9A-30228A34EFF4}" presName="childText" presStyleLbl="bgAcc1" presStyleIdx="3" presStyleCnt="4" custScaleX="180193">
        <dgm:presLayoutVars>
          <dgm:bulletEnabled val="1"/>
        </dgm:presLayoutVars>
      </dgm:prSet>
      <dgm:spPr/>
      <dgm:t>
        <a:bodyPr/>
        <a:lstStyle/>
        <a:p>
          <a:endParaRPr lang="en-US"/>
        </a:p>
      </dgm:t>
    </dgm:pt>
  </dgm:ptLst>
  <dgm:cxnLst>
    <dgm:cxn modelId="{3A47B5CF-FBF2-41A1-9309-44A0FD4749A3}" type="presOf" srcId="{5307BF13-F54E-4145-9C6C-96F8EB9F20C3}" destId="{CD3D0C72-272A-40B8-974B-E636227E58E0}" srcOrd="0" destOrd="0" presId="urn:microsoft.com/office/officeart/2005/8/layout/hierarchy3"/>
    <dgm:cxn modelId="{42F6E2D3-7DD3-4C6D-8B5B-93D3F45B4C10}" srcId="{12E82C47-3225-4E04-BA4A-9FDD8C497E50}" destId="{443F63B0-7F01-4E96-AD1A-CC818F27B8C2}" srcOrd="0" destOrd="0" parTransId="{98BF1735-6E94-4325-9406-14F8F41FE396}" sibTransId="{45D5B684-0E95-43FF-95B7-C940E2E238F6}"/>
    <dgm:cxn modelId="{1BB53E4F-0461-4769-89CC-4B5794FF1DCE}" srcId="{2984671B-92D6-4E59-AD5E-99188C3D648D}" destId="{45336EFD-1E8E-46AE-B24D-5CB1B4E54405}" srcOrd="0" destOrd="0" parTransId="{988BEE89-B2AE-4BB5-9D5D-BBF86A003DD7}" sibTransId="{8BA75E71-DB89-40BE-9C2B-17146CE2E5C8}"/>
    <dgm:cxn modelId="{C2C9B6EC-CC11-4EEE-808A-C976C29BF20F}" type="presOf" srcId="{2984671B-92D6-4E59-AD5E-99188C3D648D}" destId="{395B2293-5124-4FB3-99A9-176CB8E81F81}" srcOrd="1" destOrd="0" presId="urn:microsoft.com/office/officeart/2005/8/layout/hierarchy3"/>
    <dgm:cxn modelId="{A4A53333-2B16-4576-80CE-5496ADBFFB50}" type="presOf" srcId="{12E82C47-3225-4E04-BA4A-9FDD8C497E50}" destId="{F3417FC0-BC5B-478F-9CEC-38B42302E693}" srcOrd="0" destOrd="0" presId="urn:microsoft.com/office/officeart/2005/8/layout/hierarchy3"/>
    <dgm:cxn modelId="{87D3C949-9A1D-4667-A5E9-2B8879184EE4}" type="presOf" srcId="{45336EFD-1E8E-46AE-B24D-5CB1B4E54405}" destId="{054CF05C-7811-4BDA-B8A5-F4C820904779}" srcOrd="0" destOrd="0" presId="urn:microsoft.com/office/officeart/2005/8/layout/hierarchy3"/>
    <dgm:cxn modelId="{7DAE02E1-4649-45C4-966F-F06EA4395A54}" type="presOf" srcId="{DAFDC9BE-1832-4253-8D9A-30228A34EFF4}" destId="{32BD57AB-8FC8-404E-82CC-A2E75A294C4B}" srcOrd="0" destOrd="0" presId="urn:microsoft.com/office/officeart/2005/8/layout/hierarchy3"/>
    <dgm:cxn modelId="{929BC17E-D4AD-4E0C-B230-8AE0EDF110E6}" srcId="{2984671B-92D6-4E59-AD5E-99188C3D648D}" destId="{A4106147-19E1-4209-A243-4CEBA47CD9F0}" srcOrd="1" destOrd="0" parTransId="{5307BF13-F54E-4145-9C6C-96F8EB9F20C3}" sibTransId="{9DD73611-9C1B-47BE-99FC-C6E4C4A5D33E}"/>
    <dgm:cxn modelId="{8EF4890A-C191-4930-978E-97729849C863}" srcId="{61612A18-EF67-4852-8F53-C72DA3771153}" destId="{2984671B-92D6-4E59-AD5E-99188C3D648D}" srcOrd="0" destOrd="0" parTransId="{E94CC57A-DD35-4984-B6A3-563B57601AC6}" sibTransId="{C6E3DCE7-3B5F-44A1-9C3A-3581416AB8DD}"/>
    <dgm:cxn modelId="{7E492248-1277-41C4-B729-A7268C5FA678}" type="presOf" srcId="{443F63B0-7F01-4E96-AD1A-CC818F27B8C2}" destId="{94EC7A02-FA2A-4F53-A518-C39498A42B4F}" srcOrd="0" destOrd="0" presId="urn:microsoft.com/office/officeart/2005/8/layout/hierarchy3"/>
    <dgm:cxn modelId="{4825B003-947F-454A-9B0E-8AD3DA4D8002}" type="presOf" srcId="{98BF1735-6E94-4325-9406-14F8F41FE396}" destId="{DF35AD27-0D71-41AA-97BA-1668C8428102}" srcOrd="0" destOrd="0" presId="urn:microsoft.com/office/officeart/2005/8/layout/hierarchy3"/>
    <dgm:cxn modelId="{F21D17BD-2079-44FA-BD3C-DB5D163B6C0A}" type="presOf" srcId="{72187E7F-E90F-416B-BB7C-4CFB5C5AEF20}" destId="{A1C0C174-DC6C-4775-95EF-6561AF91ACEB}" srcOrd="0" destOrd="0" presId="urn:microsoft.com/office/officeart/2005/8/layout/hierarchy3"/>
    <dgm:cxn modelId="{EC1D6C5F-D376-4668-89C0-6C5F45E8E3C8}" type="presOf" srcId="{988BEE89-B2AE-4BB5-9D5D-BBF86A003DD7}" destId="{CC53903E-B8A4-4248-9BBA-8BAA14F81CC7}" srcOrd="0" destOrd="0" presId="urn:microsoft.com/office/officeart/2005/8/layout/hierarchy3"/>
    <dgm:cxn modelId="{795EFC1B-1620-4DCA-91D6-23753A6BE793}" type="presOf" srcId="{12E82C47-3225-4E04-BA4A-9FDD8C497E50}" destId="{A929D6F5-20D4-4B48-918F-93D8CBC2DE4C}" srcOrd="1" destOrd="0" presId="urn:microsoft.com/office/officeart/2005/8/layout/hierarchy3"/>
    <dgm:cxn modelId="{BC0D4052-7C4C-49D3-AE8F-52040D32A51A}" type="presOf" srcId="{2984671B-92D6-4E59-AD5E-99188C3D648D}" destId="{08D416BE-66A0-4AF3-9941-5FDB23091CCB}" srcOrd="0" destOrd="0" presId="urn:microsoft.com/office/officeart/2005/8/layout/hierarchy3"/>
    <dgm:cxn modelId="{340919B3-CF99-4109-9D1C-013A1D89C7E2}" type="presOf" srcId="{61612A18-EF67-4852-8F53-C72DA3771153}" destId="{4AA5493B-6D60-4F63-B8E7-37566C623BE1}" srcOrd="0" destOrd="0" presId="urn:microsoft.com/office/officeart/2005/8/layout/hierarchy3"/>
    <dgm:cxn modelId="{0646457A-5352-400A-A069-CC50B98CBB01}" type="presOf" srcId="{A4106147-19E1-4209-A243-4CEBA47CD9F0}" destId="{CBCEF4AA-705D-4301-AB05-CC025D51764E}" srcOrd="0" destOrd="0" presId="urn:microsoft.com/office/officeart/2005/8/layout/hierarchy3"/>
    <dgm:cxn modelId="{CF31EB5D-B66D-4339-8601-6832C7AF7DD8}" srcId="{12E82C47-3225-4E04-BA4A-9FDD8C497E50}" destId="{DAFDC9BE-1832-4253-8D9A-30228A34EFF4}" srcOrd="1" destOrd="0" parTransId="{72187E7F-E90F-416B-BB7C-4CFB5C5AEF20}" sibTransId="{33E240E9-1976-4389-99A8-CDF3AD63FACD}"/>
    <dgm:cxn modelId="{A1AB455B-E253-400A-AE7E-82B63507DEFE}" srcId="{61612A18-EF67-4852-8F53-C72DA3771153}" destId="{12E82C47-3225-4E04-BA4A-9FDD8C497E50}" srcOrd="1" destOrd="0" parTransId="{C480411D-00D1-4182-BC80-55461226D4A5}" sibTransId="{8290CE2D-2FED-40D4-9178-FAF5DFD602B6}"/>
    <dgm:cxn modelId="{BC2FF79B-727C-4502-AE85-9F98B3D31FF1}" type="presParOf" srcId="{4AA5493B-6D60-4F63-B8E7-37566C623BE1}" destId="{ED7C6DBD-D42A-4616-ADD5-846DBBF9BF62}" srcOrd="0" destOrd="0" presId="urn:microsoft.com/office/officeart/2005/8/layout/hierarchy3"/>
    <dgm:cxn modelId="{243B8EE2-9279-4E91-A7D2-4729A8BBF7CB}" type="presParOf" srcId="{ED7C6DBD-D42A-4616-ADD5-846DBBF9BF62}" destId="{BF5E8DAD-02A0-4548-8213-9F0B98C36AAB}" srcOrd="0" destOrd="0" presId="urn:microsoft.com/office/officeart/2005/8/layout/hierarchy3"/>
    <dgm:cxn modelId="{D521D6C0-E021-4DC4-B1F3-C1FB3E585208}" type="presParOf" srcId="{BF5E8DAD-02A0-4548-8213-9F0B98C36AAB}" destId="{08D416BE-66A0-4AF3-9941-5FDB23091CCB}" srcOrd="0" destOrd="0" presId="urn:microsoft.com/office/officeart/2005/8/layout/hierarchy3"/>
    <dgm:cxn modelId="{A467ECC0-A481-4144-93C3-486B9A4063F1}" type="presParOf" srcId="{BF5E8DAD-02A0-4548-8213-9F0B98C36AAB}" destId="{395B2293-5124-4FB3-99A9-176CB8E81F81}" srcOrd="1" destOrd="0" presId="urn:microsoft.com/office/officeart/2005/8/layout/hierarchy3"/>
    <dgm:cxn modelId="{3A688063-234A-479F-9750-3BF0C3321880}" type="presParOf" srcId="{ED7C6DBD-D42A-4616-ADD5-846DBBF9BF62}" destId="{4EDE521F-3BB7-4CEE-96AC-80272F5A05C4}" srcOrd="1" destOrd="0" presId="urn:microsoft.com/office/officeart/2005/8/layout/hierarchy3"/>
    <dgm:cxn modelId="{77BCE915-A3E1-44DB-B799-2AF1514F5DA5}" type="presParOf" srcId="{4EDE521F-3BB7-4CEE-96AC-80272F5A05C4}" destId="{CC53903E-B8A4-4248-9BBA-8BAA14F81CC7}" srcOrd="0" destOrd="0" presId="urn:microsoft.com/office/officeart/2005/8/layout/hierarchy3"/>
    <dgm:cxn modelId="{69C4E3BE-627D-45EA-B7D9-09E716D7DC95}" type="presParOf" srcId="{4EDE521F-3BB7-4CEE-96AC-80272F5A05C4}" destId="{054CF05C-7811-4BDA-B8A5-F4C820904779}" srcOrd="1" destOrd="0" presId="urn:microsoft.com/office/officeart/2005/8/layout/hierarchy3"/>
    <dgm:cxn modelId="{D37F32EF-ED10-40D1-AA3E-4D918F7EFBA4}" type="presParOf" srcId="{4EDE521F-3BB7-4CEE-96AC-80272F5A05C4}" destId="{CD3D0C72-272A-40B8-974B-E636227E58E0}" srcOrd="2" destOrd="0" presId="urn:microsoft.com/office/officeart/2005/8/layout/hierarchy3"/>
    <dgm:cxn modelId="{85C8C653-4467-4CFF-8960-48FB2F778E1A}" type="presParOf" srcId="{4EDE521F-3BB7-4CEE-96AC-80272F5A05C4}" destId="{CBCEF4AA-705D-4301-AB05-CC025D51764E}" srcOrd="3" destOrd="0" presId="urn:microsoft.com/office/officeart/2005/8/layout/hierarchy3"/>
    <dgm:cxn modelId="{3A8BE011-E373-431F-B32B-492540994F63}" type="presParOf" srcId="{4AA5493B-6D60-4F63-B8E7-37566C623BE1}" destId="{D3BE2B3D-6C65-452D-A3C6-A45F95578EE7}" srcOrd="1" destOrd="0" presId="urn:microsoft.com/office/officeart/2005/8/layout/hierarchy3"/>
    <dgm:cxn modelId="{0CE8C434-AAD6-40E4-86CA-19B234B68808}" type="presParOf" srcId="{D3BE2B3D-6C65-452D-A3C6-A45F95578EE7}" destId="{1C2A7431-7A67-4B4F-8AE4-328DBADF5B21}" srcOrd="0" destOrd="0" presId="urn:microsoft.com/office/officeart/2005/8/layout/hierarchy3"/>
    <dgm:cxn modelId="{F033CA13-6282-4FD7-B207-9F8DA5D33190}" type="presParOf" srcId="{1C2A7431-7A67-4B4F-8AE4-328DBADF5B21}" destId="{F3417FC0-BC5B-478F-9CEC-38B42302E693}" srcOrd="0" destOrd="0" presId="urn:microsoft.com/office/officeart/2005/8/layout/hierarchy3"/>
    <dgm:cxn modelId="{150194CD-7DAB-4093-8159-A280A35BE64E}" type="presParOf" srcId="{1C2A7431-7A67-4B4F-8AE4-328DBADF5B21}" destId="{A929D6F5-20D4-4B48-918F-93D8CBC2DE4C}" srcOrd="1" destOrd="0" presId="urn:microsoft.com/office/officeart/2005/8/layout/hierarchy3"/>
    <dgm:cxn modelId="{9D786DA7-5E89-464C-9036-2527CE426368}" type="presParOf" srcId="{D3BE2B3D-6C65-452D-A3C6-A45F95578EE7}" destId="{EB6B579E-31AA-43EF-ABDE-77EB79148DA6}" srcOrd="1" destOrd="0" presId="urn:microsoft.com/office/officeart/2005/8/layout/hierarchy3"/>
    <dgm:cxn modelId="{DC82111F-A0FA-4126-AC53-38C33BDF638F}" type="presParOf" srcId="{EB6B579E-31AA-43EF-ABDE-77EB79148DA6}" destId="{DF35AD27-0D71-41AA-97BA-1668C8428102}" srcOrd="0" destOrd="0" presId="urn:microsoft.com/office/officeart/2005/8/layout/hierarchy3"/>
    <dgm:cxn modelId="{5727A0BC-3164-4528-ABA0-C2B7E2F4F337}" type="presParOf" srcId="{EB6B579E-31AA-43EF-ABDE-77EB79148DA6}" destId="{94EC7A02-FA2A-4F53-A518-C39498A42B4F}" srcOrd="1" destOrd="0" presId="urn:microsoft.com/office/officeart/2005/8/layout/hierarchy3"/>
    <dgm:cxn modelId="{3DC21BF6-3C74-4179-AEED-436315274037}" type="presParOf" srcId="{EB6B579E-31AA-43EF-ABDE-77EB79148DA6}" destId="{A1C0C174-DC6C-4775-95EF-6561AF91ACEB}" srcOrd="2" destOrd="0" presId="urn:microsoft.com/office/officeart/2005/8/layout/hierarchy3"/>
    <dgm:cxn modelId="{5A285102-44A7-4CCB-9B31-9320C752917E}" type="presParOf" srcId="{EB6B579E-31AA-43EF-ABDE-77EB79148DA6}" destId="{32BD57AB-8FC8-404E-82CC-A2E75A294C4B}" srcOrd="3" destOrd="0" presId="urn:microsoft.com/office/officeart/2005/8/layout/hierarchy3"/>
  </dgm:cxnLst>
  <dgm:bg/>
  <dgm:whole/>
</dgm:dataModel>
</file>

<file path=ppt/diagrams/data2.xml><?xml version="1.0" encoding="utf-8"?>
<dgm:dataModel xmlns:dgm="http://schemas.openxmlformats.org/drawingml/2006/diagram" xmlns:a="http://schemas.openxmlformats.org/drawingml/2006/main">
  <dgm:ptLst>
    <dgm:pt modelId="{510F351E-2D47-425C-A542-A706BA5964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79BA67D-1B7A-4F8D-89DE-43BCFE28E8AB}">
      <dgm:prSet phldrT="[Text]"/>
      <dgm:spPr/>
      <dgm:t>
        <a:bodyPr/>
        <a:lstStyle/>
        <a:p>
          <a:r>
            <a:rPr lang="en-US" dirty="0" smtClean="0"/>
            <a:t>Innovation </a:t>
          </a:r>
          <a:endParaRPr lang="en-US" dirty="0"/>
        </a:p>
      </dgm:t>
    </dgm:pt>
    <dgm:pt modelId="{94866438-F7E4-4A01-82F1-2B45A6684717}" type="parTrans" cxnId="{0DFCFB55-B1A3-47FF-AB4B-19521A8C0818}">
      <dgm:prSet/>
      <dgm:spPr/>
      <dgm:t>
        <a:bodyPr/>
        <a:lstStyle/>
        <a:p>
          <a:endParaRPr lang="en-US"/>
        </a:p>
      </dgm:t>
    </dgm:pt>
    <dgm:pt modelId="{9BAE8093-EA2C-4797-A6EE-7124581AECAA}" type="sibTrans" cxnId="{0DFCFB55-B1A3-47FF-AB4B-19521A8C0818}">
      <dgm:prSet/>
      <dgm:spPr/>
      <dgm:t>
        <a:bodyPr/>
        <a:lstStyle/>
        <a:p>
          <a:endParaRPr lang="en-US"/>
        </a:p>
      </dgm:t>
    </dgm:pt>
    <dgm:pt modelId="{EA01FFA4-AA59-4120-8740-4DB1BECACCA6}">
      <dgm:prSet phldrT="[Text]"/>
      <dgm:spPr/>
      <dgm:t>
        <a:bodyPr/>
        <a:lstStyle/>
        <a:p>
          <a:r>
            <a:rPr lang="en-US" dirty="0" smtClean="0"/>
            <a:t>Development </a:t>
          </a:r>
          <a:endParaRPr lang="en-US" dirty="0"/>
        </a:p>
      </dgm:t>
    </dgm:pt>
    <dgm:pt modelId="{9AB74B2D-DAAC-4FEE-85DC-690D14BF19A6}" type="parTrans" cxnId="{DF6EA461-63BC-428F-9CDB-83B655BBB578}">
      <dgm:prSet/>
      <dgm:spPr/>
      <dgm:t>
        <a:bodyPr/>
        <a:lstStyle/>
        <a:p>
          <a:endParaRPr lang="en-US"/>
        </a:p>
      </dgm:t>
    </dgm:pt>
    <dgm:pt modelId="{9AD52C20-B1BA-4741-A713-91E776CB3518}" type="sibTrans" cxnId="{DF6EA461-63BC-428F-9CDB-83B655BBB578}">
      <dgm:prSet/>
      <dgm:spPr/>
      <dgm:t>
        <a:bodyPr/>
        <a:lstStyle/>
        <a:p>
          <a:endParaRPr lang="en-US"/>
        </a:p>
      </dgm:t>
    </dgm:pt>
    <dgm:pt modelId="{7AB44472-C666-4284-9744-17D05C5C8202}">
      <dgm:prSet phldrT="[Text]"/>
      <dgm:spPr/>
      <dgm:t>
        <a:bodyPr/>
        <a:lstStyle/>
        <a:p>
          <a:r>
            <a:rPr lang="en-US" dirty="0" smtClean="0"/>
            <a:t>Human Input </a:t>
          </a:r>
          <a:endParaRPr lang="en-US" dirty="0"/>
        </a:p>
      </dgm:t>
    </dgm:pt>
    <dgm:pt modelId="{3C1EF1A2-C7B3-41D9-AD58-A5D935D968C8}" type="parTrans" cxnId="{E742040C-E7A1-4FBE-8D05-A68F1B954126}">
      <dgm:prSet/>
      <dgm:spPr/>
      <dgm:t>
        <a:bodyPr/>
        <a:lstStyle/>
        <a:p>
          <a:endParaRPr lang="en-US"/>
        </a:p>
      </dgm:t>
    </dgm:pt>
    <dgm:pt modelId="{4D022CD1-4C44-44CD-81C6-D3AF5932A935}" type="sibTrans" cxnId="{E742040C-E7A1-4FBE-8D05-A68F1B954126}">
      <dgm:prSet/>
      <dgm:spPr/>
      <dgm:t>
        <a:bodyPr/>
        <a:lstStyle/>
        <a:p>
          <a:endParaRPr lang="en-US"/>
        </a:p>
      </dgm:t>
    </dgm:pt>
    <dgm:pt modelId="{847B555F-995A-4D07-8861-B988D44EB34C}">
      <dgm:prSet/>
      <dgm:spPr/>
      <dgm:t>
        <a:bodyPr/>
        <a:lstStyle/>
        <a:p>
          <a:r>
            <a:rPr lang="en-US" dirty="0" smtClean="0"/>
            <a:t>With the field of IT continuously developing, it is expected that the field of IT consulting industry needs to be updated all the time to be able to meet modern business needs and expectations. </a:t>
          </a:r>
          <a:endParaRPr lang="en-US" dirty="0"/>
        </a:p>
      </dgm:t>
    </dgm:pt>
    <dgm:pt modelId="{B943303D-2A53-43D7-A11A-5708A1C60432}" type="parTrans" cxnId="{73100E9C-ACAE-4957-B4BF-77FC20FCA865}">
      <dgm:prSet/>
      <dgm:spPr/>
      <dgm:t>
        <a:bodyPr/>
        <a:lstStyle/>
        <a:p>
          <a:endParaRPr lang="en-US"/>
        </a:p>
      </dgm:t>
    </dgm:pt>
    <dgm:pt modelId="{860DABCE-79C7-4B9E-959C-CFE0E89EAB78}" type="sibTrans" cxnId="{73100E9C-ACAE-4957-B4BF-77FC20FCA865}">
      <dgm:prSet/>
      <dgm:spPr/>
      <dgm:t>
        <a:bodyPr/>
        <a:lstStyle/>
        <a:p>
          <a:endParaRPr lang="en-US"/>
        </a:p>
      </dgm:t>
    </dgm:pt>
    <dgm:pt modelId="{7FFC135C-3A87-44D6-8BD9-0C1DC83ECD9F}">
      <dgm:prSet/>
      <dgm:spPr/>
      <dgm:t>
        <a:bodyPr/>
        <a:lstStyle/>
        <a:p>
          <a:r>
            <a:rPr lang="en-US" dirty="0" smtClean="0"/>
            <a:t>The society embraces development fully; IT specialists are then required to recognize such matter as a primary driving factor towards their work output. </a:t>
          </a:r>
          <a:endParaRPr lang="en-US" dirty="0"/>
        </a:p>
      </dgm:t>
    </dgm:pt>
    <dgm:pt modelId="{8EFDCA4E-2E9E-4BAF-8F0E-5E42E8FB968A}" type="parTrans" cxnId="{03F6939C-42D8-492E-831E-01C767D423C5}">
      <dgm:prSet/>
      <dgm:spPr/>
      <dgm:t>
        <a:bodyPr/>
        <a:lstStyle/>
        <a:p>
          <a:endParaRPr lang="en-US"/>
        </a:p>
      </dgm:t>
    </dgm:pt>
    <dgm:pt modelId="{2FF92CA3-B20D-4937-AAB5-6AA15A4F17D3}" type="sibTrans" cxnId="{03F6939C-42D8-492E-831E-01C767D423C5}">
      <dgm:prSet/>
      <dgm:spPr/>
      <dgm:t>
        <a:bodyPr/>
        <a:lstStyle/>
        <a:p>
          <a:endParaRPr lang="en-US"/>
        </a:p>
      </dgm:t>
    </dgm:pt>
    <dgm:pt modelId="{5A3471C1-50D6-4C64-B512-4A20FD0275D1}">
      <dgm:prSet/>
      <dgm:spPr/>
      <dgm:t>
        <a:bodyPr/>
        <a:lstStyle/>
        <a:p>
          <a:r>
            <a:rPr lang="en-US" dirty="0" smtClean="0"/>
            <a:t>Human behavior does have a great impact on how the industry operations. Both internally and externally involved individuals in the system of operating in relation to IT consulting industry are required to take note on how they accept technology as a highly influential matter in the society today. </a:t>
          </a:r>
          <a:endParaRPr lang="en-US" dirty="0"/>
        </a:p>
      </dgm:t>
    </dgm:pt>
    <dgm:pt modelId="{EB678ADB-2A6E-4FFD-AED8-19BE9AD9D072}" type="parTrans" cxnId="{8D59359D-951F-4520-A058-6B516936EFB5}">
      <dgm:prSet/>
      <dgm:spPr/>
      <dgm:t>
        <a:bodyPr/>
        <a:lstStyle/>
        <a:p>
          <a:endParaRPr lang="en-US"/>
        </a:p>
      </dgm:t>
    </dgm:pt>
    <dgm:pt modelId="{FB5B3983-086F-44B2-8DC8-99DB748C0743}" type="sibTrans" cxnId="{8D59359D-951F-4520-A058-6B516936EFB5}">
      <dgm:prSet/>
      <dgm:spPr/>
      <dgm:t>
        <a:bodyPr/>
        <a:lstStyle/>
        <a:p>
          <a:endParaRPr lang="en-US"/>
        </a:p>
      </dgm:t>
    </dgm:pt>
    <dgm:pt modelId="{E227B116-30CA-4D3D-AA57-D68ECE40BBBE}" type="pres">
      <dgm:prSet presAssocID="{510F351E-2D47-425C-A542-A706BA596439}" presName="linear" presStyleCnt="0">
        <dgm:presLayoutVars>
          <dgm:dir/>
          <dgm:animLvl val="lvl"/>
          <dgm:resizeHandles val="exact"/>
        </dgm:presLayoutVars>
      </dgm:prSet>
      <dgm:spPr/>
    </dgm:pt>
    <dgm:pt modelId="{8968D6E8-0E59-4157-AEC6-1DDAB68318E3}" type="pres">
      <dgm:prSet presAssocID="{E79BA67D-1B7A-4F8D-89DE-43BCFE28E8AB}" presName="parentLin" presStyleCnt="0"/>
      <dgm:spPr/>
    </dgm:pt>
    <dgm:pt modelId="{6401FAFA-08E6-488D-9687-3021A3E79E0E}" type="pres">
      <dgm:prSet presAssocID="{E79BA67D-1B7A-4F8D-89DE-43BCFE28E8AB}" presName="parentLeftMargin" presStyleLbl="node1" presStyleIdx="0" presStyleCnt="3"/>
      <dgm:spPr/>
    </dgm:pt>
    <dgm:pt modelId="{5A37F3DC-2D13-436F-AA0D-3C7CE4C7C77E}" type="pres">
      <dgm:prSet presAssocID="{E79BA67D-1B7A-4F8D-89DE-43BCFE28E8AB}" presName="parentText" presStyleLbl="node1" presStyleIdx="0" presStyleCnt="3">
        <dgm:presLayoutVars>
          <dgm:chMax val="0"/>
          <dgm:bulletEnabled val="1"/>
        </dgm:presLayoutVars>
      </dgm:prSet>
      <dgm:spPr/>
    </dgm:pt>
    <dgm:pt modelId="{F9CC78B0-B87F-484B-9F56-F0CC2AB252A5}" type="pres">
      <dgm:prSet presAssocID="{E79BA67D-1B7A-4F8D-89DE-43BCFE28E8AB}" presName="negativeSpace" presStyleCnt="0"/>
      <dgm:spPr/>
    </dgm:pt>
    <dgm:pt modelId="{DF60526C-D260-4AA5-A024-F25AC80882A8}" type="pres">
      <dgm:prSet presAssocID="{E79BA67D-1B7A-4F8D-89DE-43BCFE28E8AB}" presName="childText" presStyleLbl="conFgAcc1" presStyleIdx="0" presStyleCnt="3">
        <dgm:presLayoutVars>
          <dgm:bulletEnabled val="1"/>
        </dgm:presLayoutVars>
      </dgm:prSet>
      <dgm:spPr/>
      <dgm:t>
        <a:bodyPr/>
        <a:lstStyle/>
        <a:p>
          <a:endParaRPr lang="en-US"/>
        </a:p>
      </dgm:t>
    </dgm:pt>
    <dgm:pt modelId="{3928DD79-6DA4-4FAE-A22E-3871F6A7D407}" type="pres">
      <dgm:prSet presAssocID="{9BAE8093-EA2C-4797-A6EE-7124581AECAA}" presName="spaceBetweenRectangles" presStyleCnt="0"/>
      <dgm:spPr/>
    </dgm:pt>
    <dgm:pt modelId="{6B5A4B20-32E8-4216-99DF-3311EEAAF0C8}" type="pres">
      <dgm:prSet presAssocID="{EA01FFA4-AA59-4120-8740-4DB1BECACCA6}" presName="parentLin" presStyleCnt="0"/>
      <dgm:spPr/>
    </dgm:pt>
    <dgm:pt modelId="{381D24D8-C6EE-4E6D-8285-30D64F4B0BA8}" type="pres">
      <dgm:prSet presAssocID="{EA01FFA4-AA59-4120-8740-4DB1BECACCA6}" presName="parentLeftMargin" presStyleLbl="node1" presStyleIdx="0" presStyleCnt="3"/>
      <dgm:spPr/>
    </dgm:pt>
    <dgm:pt modelId="{790CD94C-C28F-41BD-B6A5-837A6664E139}" type="pres">
      <dgm:prSet presAssocID="{EA01FFA4-AA59-4120-8740-4DB1BECACCA6}" presName="parentText" presStyleLbl="node1" presStyleIdx="1" presStyleCnt="3">
        <dgm:presLayoutVars>
          <dgm:chMax val="0"/>
          <dgm:bulletEnabled val="1"/>
        </dgm:presLayoutVars>
      </dgm:prSet>
      <dgm:spPr/>
    </dgm:pt>
    <dgm:pt modelId="{4FA3C84B-3EDA-4FF1-B950-F5ACA2B90481}" type="pres">
      <dgm:prSet presAssocID="{EA01FFA4-AA59-4120-8740-4DB1BECACCA6}" presName="negativeSpace" presStyleCnt="0"/>
      <dgm:spPr/>
    </dgm:pt>
    <dgm:pt modelId="{EB06B8AA-8EDB-4910-989A-D06AF3C52071}" type="pres">
      <dgm:prSet presAssocID="{EA01FFA4-AA59-4120-8740-4DB1BECACCA6}" presName="childText" presStyleLbl="conFgAcc1" presStyleIdx="1" presStyleCnt="3">
        <dgm:presLayoutVars>
          <dgm:bulletEnabled val="1"/>
        </dgm:presLayoutVars>
      </dgm:prSet>
      <dgm:spPr/>
      <dgm:t>
        <a:bodyPr/>
        <a:lstStyle/>
        <a:p>
          <a:endParaRPr lang="en-US"/>
        </a:p>
      </dgm:t>
    </dgm:pt>
    <dgm:pt modelId="{48E7AF58-89EE-49E8-8AFD-24AB7C1EE277}" type="pres">
      <dgm:prSet presAssocID="{9AD52C20-B1BA-4741-A713-91E776CB3518}" presName="spaceBetweenRectangles" presStyleCnt="0"/>
      <dgm:spPr/>
    </dgm:pt>
    <dgm:pt modelId="{95B09FA5-5FC4-4F53-831A-E0DFB8785D39}" type="pres">
      <dgm:prSet presAssocID="{7AB44472-C666-4284-9744-17D05C5C8202}" presName="parentLin" presStyleCnt="0"/>
      <dgm:spPr/>
    </dgm:pt>
    <dgm:pt modelId="{DEEF1785-CEC8-4DBF-BFC1-543723D3F60A}" type="pres">
      <dgm:prSet presAssocID="{7AB44472-C666-4284-9744-17D05C5C8202}" presName="parentLeftMargin" presStyleLbl="node1" presStyleIdx="1" presStyleCnt="3"/>
      <dgm:spPr/>
    </dgm:pt>
    <dgm:pt modelId="{7C6A3010-A29C-40BF-A6D8-5C034894DCF8}" type="pres">
      <dgm:prSet presAssocID="{7AB44472-C666-4284-9744-17D05C5C8202}" presName="parentText" presStyleLbl="node1" presStyleIdx="2" presStyleCnt="3">
        <dgm:presLayoutVars>
          <dgm:chMax val="0"/>
          <dgm:bulletEnabled val="1"/>
        </dgm:presLayoutVars>
      </dgm:prSet>
      <dgm:spPr/>
      <dgm:t>
        <a:bodyPr/>
        <a:lstStyle/>
        <a:p>
          <a:endParaRPr lang="en-US"/>
        </a:p>
      </dgm:t>
    </dgm:pt>
    <dgm:pt modelId="{1E8F26CA-A468-412D-BD2A-40F71A87C252}" type="pres">
      <dgm:prSet presAssocID="{7AB44472-C666-4284-9744-17D05C5C8202}" presName="negativeSpace" presStyleCnt="0"/>
      <dgm:spPr/>
    </dgm:pt>
    <dgm:pt modelId="{47B7B141-75CB-45C5-9B7F-9BACFA28A899}" type="pres">
      <dgm:prSet presAssocID="{7AB44472-C666-4284-9744-17D05C5C8202}" presName="childText" presStyleLbl="conFgAcc1" presStyleIdx="2" presStyleCnt="3">
        <dgm:presLayoutVars>
          <dgm:bulletEnabled val="1"/>
        </dgm:presLayoutVars>
      </dgm:prSet>
      <dgm:spPr/>
      <dgm:t>
        <a:bodyPr/>
        <a:lstStyle/>
        <a:p>
          <a:endParaRPr lang="en-US"/>
        </a:p>
      </dgm:t>
    </dgm:pt>
  </dgm:ptLst>
  <dgm:cxnLst>
    <dgm:cxn modelId="{0DFCFB55-B1A3-47FF-AB4B-19521A8C0818}" srcId="{510F351E-2D47-425C-A542-A706BA596439}" destId="{E79BA67D-1B7A-4F8D-89DE-43BCFE28E8AB}" srcOrd="0" destOrd="0" parTransId="{94866438-F7E4-4A01-82F1-2B45A6684717}" sibTransId="{9BAE8093-EA2C-4797-A6EE-7124581AECAA}"/>
    <dgm:cxn modelId="{D798BD5E-B99F-4D98-BFFD-D6ED49EF304F}" type="presOf" srcId="{E79BA67D-1B7A-4F8D-89DE-43BCFE28E8AB}" destId="{6401FAFA-08E6-488D-9687-3021A3E79E0E}" srcOrd="0" destOrd="0" presId="urn:microsoft.com/office/officeart/2005/8/layout/list1"/>
    <dgm:cxn modelId="{3A029109-A3E1-4113-8DDE-2349FF74FB80}" type="presOf" srcId="{7FFC135C-3A87-44D6-8BD9-0C1DC83ECD9F}" destId="{EB06B8AA-8EDB-4910-989A-D06AF3C52071}" srcOrd="0" destOrd="0" presId="urn:microsoft.com/office/officeart/2005/8/layout/list1"/>
    <dgm:cxn modelId="{73100E9C-ACAE-4957-B4BF-77FC20FCA865}" srcId="{E79BA67D-1B7A-4F8D-89DE-43BCFE28E8AB}" destId="{847B555F-995A-4D07-8861-B988D44EB34C}" srcOrd="0" destOrd="0" parTransId="{B943303D-2A53-43D7-A11A-5708A1C60432}" sibTransId="{860DABCE-79C7-4B9E-959C-CFE0E89EAB78}"/>
    <dgm:cxn modelId="{64F722DD-1C92-4BB8-AE9B-ECF6CF331511}" type="presOf" srcId="{EA01FFA4-AA59-4120-8740-4DB1BECACCA6}" destId="{790CD94C-C28F-41BD-B6A5-837A6664E139}" srcOrd="1" destOrd="0" presId="urn:microsoft.com/office/officeart/2005/8/layout/list1"/>
    <dgm:cxn modelId="{D478F506-9766-45B0-A64A-506337ED1D35}" type="presOf" srcId="{510F351E-2D47-425C-A542-A706BA596439}" destId="{E227B116-30CA-4D3D-AA57-D68ECE40BBBE}" srcOrd="0" destOrd="0" presId="urn:microsoft.com/office/officeart/2005/8/layout/list1"/>
    <dgm:cxn modelId="{E742040C-E7A1-4FBE-8D05-A68F1B954126}" srcId="{510F351E-2D47-425C-A542-A706BA596439}" destId="{7AB44472-C666-4284-9744-17D05C5C8202}" srcOrd="2" destOrd="0" parTransId="{3C1EF1A2-C7B3-41D9-AD58-A5D935D968C8}" sibTransId="{4D022CD1-4C44-44CD-81C6-D3AF5932A935}"/>
    <dgm:cxn modelId="{2B19CA64-977E-48D9-BD84-37F1C7236347}" type="presOf" srcId="{7AB44472-C666-4284-9744-17D05C5C8202}" destId="{7C6A3010-A29C-40BF-A6D8-5C034894DCF8}" srcOrd="1" destOrd="0" presId="urn:microsoft.com/office/officeart/2005/8/layout/list1"/>
    <dgm:cxn modelId="{6B0A12CB-272C-47FA-B81E-00819921AB05}" type="presOf" srcId="{EA01FFA4-AA59-4120-8740-4DB1BECACCA6}" destId="{381D24D8-C6EE-4E6D-8285-30D64F4B0BA8}" srcOrd="0" destOrd="0" presId="urn:microsoft.com/office/officeart/2005/8/layout/list1"/>
    <dgm:cxn modelId="{369EE2F5-33BD-4769-91E9-14641F5C3726}" type="presOf" srcId="{7AB44472-C666-4284-9744-17D05C5C8202}" destId="{DEEF1785-CEC8-4DBF-BFC1-543723D3F60A}" srcOrd="0" destOrd="0" presId="urn:microsoft.com/office/officeart/2005/8/layout/list1"/>
    <dgm:cxn modelId="{5F93865F-CAC0-4E46-BBE2-6E602E8631EF}" type="presOf" srcId="{5A3471C1-50D6-4C64-B512-4A20FD0275D1}" destId="{47B7B141-75CB-45C5-9B7F-9BACFA28A899}" srcOrd="0" destOrd="0" presId="urn:microsoft.com/office/officeart/2005/8/layout/list1"/>
    <dgm:cxn modelId="{DF6EA461-63BC-428F-9CDB-83B655BBB578}" srcId="{510F351E-2D47-425C-A542-A706BA596439}" destId="{EA01FFA4-AA59-4120-8740-4DB1BECACCA6}" srcOrd="1" destOrd="0" parTransId="{9AB74B2D-DAAC-4FEE-85DC-690D14BF19A6}" sibTransId="{9AD52C20-B1BA-4741-A713-91E776CB3518}"/>
    <dgm:cxn modelId="{C6883E6B-954B-4B8F-B4A9-23F720AF23F7}" type="presOf" srcId="{847B555F-995A-4D07-8861-B988D44EB34C}" destId="{DF60526C-D260-4AA5-A024-F25AC80882A8}" srcOrd="0" destOrd="0" presId="urn:microsoft.com/office/officeart/2005/8/layout/list1"/>
    <dgm:cxn modelId="{03F6939C-42D8-492E-831E-01C767D423C5}" srcId="{EA01FFA4-AA59-4120-8740-4DB1BECACCA6}" destId="{7FFC135C-3A87-44D6-8BD9-0C1DC83ECD9F}" srcOrd="0" destOrd="0" parTransId="{8EFDCA4E-2E9E-4BAF-8F0E-5E42E8FB968A}" sibTransId="{2FF92CA3-B20D-4937-AAB5-6AA15A4F17D3}"/>
    <dgm:cxn modelId="{8D59359D-951F-4520-A058-6B516936EFB5}" srcId="{7AB44472-C666-4284-9744-17D05C5C8202}" destId="{5A3471C1-50D6-4C64-B512-4A20FD0275D1}" srcOrd="0" destOrd="0" parTransId="{EB678ADB-2A6E-4FFD-AED8-19BE9AD9D072}" sibTransId="{FB5B3983-086F-44B2-8DC8-99DB748C0743}"/>
    <dgm:cxn modelId="{E583539B-934D-44E1-8B4D-FF29F6C4A250}" type="presOf" srcId="{E79BA67D-1B7A-4F8D-89DE-43BCFE28E8AB}" destId="{5A37F3DC-2D13-436F-AA0D-3C7CE4C7C77E}" srcOrd="1" destOrd="0" presId="urn:microsoft.com/office/officeart/2005/8/layout/list1"/>
    <dgm:cxn modelId="{A2CC262D-1058-4C94-B550-2ED6AD05316C}" type="presParOf" srcId="{E227B116-30CA-4D3D-AA57-D68ECE40BBBE}" destId="{8968D6E8-0E59-4157-AEC6-1DDAB68318E3}" srcOrd="0" destOrd="0" presId="urn:microsoft.com/office/officeart/2005/8/layout/list1"/>
    <dgm:cxn modelId="{EDEE25EC-140F-49F5-A354-135CB29269B4}" type="presParOf" srcId="{8968D6E8-0E59-4157-AEC6-1DDAB68318E3}" destId="{6401FAFA-08E6-488D-9687-3021A3E79E0E}" srcOrd="0" destOrd="0" presId="urn:microsoft.com/office/officeart/2005/8/layout/list1"/>
    <dgm:cxn modelId="{51299021-FE32-469E-9A8C-F4F4B08F3254}" type="presParOf" srcId="{8968D6E8-0E59-4157-AEC6-1DDAB68318E3}" destId="{5A37F3DC-2D13-436F-AA0D-3C7CE4C7C77E}" srcOrd="1" destOrd="0" presId="urn:microsoft.com/office/officeart/2005/8/layout/list1"/>
    <dgm:cxn modelId="{C563E3DF-6B60-4449-83A3-53A314DE23DD}" type="presParOf" srcId="{E227B116-30CA-4D3D-AA57-D68ECE40BBBE}" destId="{F9CC78B0-B87F-484B-9F56-F0CC2AB252A5}" srcOrd="1" destOrd="0" presId="urn:microsoft.com/office/officeart/2005/8/layout/list1"/>
    <dgm:cxn modelId="{74945058-74E0-43AD-87E8-BA68F957049D}" type="presParOf" srcId="{E227B116-30CA-4D3D-AA57-D68ECE40BBBE}" destId="{DF60526C-D260-4AA5-A024-F25AC80882A8}" srcOrd="2" destOrd="0" presId="urn:microsoft.com/office/officeart/2005/8/layout/list1"/>
    <dgm:cxn modelId="{DA16EB8C-9EE4-4F04-B4AE-B03FC54384DC}" type="presParOf" srcId="{E227B116-30CA-4D3D-AA57-D68ECE40BBBE}" destId="{3928DD79-6DA4-4FAE-A22E-3871F6A7D407}" srcOrd="3" destOrd="0" presId="urn:microsoft.com/office/officeart/2005/8/layout/list1"/>
    <dgm:cxn modelId="{C51FF195-2F76-40F6-8951-EDEB7CB22E58}" type="presParOf" srcId="{E227B116-30CA-4D3D-AA57-D68ECE40BBBE}" destId="{6B5A4B20-32E8-4216-99DF-3311EEAAF0C8}" srcOrd="4" destOrd="0" presId="urn:microsoft.com/office/officeart/2005/8/layout/list1"/>
    <dgm:cxn modelId="{2049D329-B5D2-4B5E-97B8-AFF43463BFD5}" type="presParOf" srcId="{6B5A4B20-32E8-4216-99DF-3311EEAAF0C8}" destId="{381D24D8-C6EE-4E6D-8285-30D64F4B0BA8}" srcOrd="0" destOrd="0" presId="urn:microsoft.com/office/officeart/2005/8/layout/list1"/>
    <dgm:cxn modelId="{F620952B-A1B7-4B90-A5CC-A33981D4D6B0}" type="presParOf" srcId="{6B5A4B20-32E8-4216-99DF-3311EEAAF0C8}" destId="{790CD94C-C28F-41BD-B6A5-837A6664E139}" srcOrd="1" destOrd="0" presId="urn:microsoft.com/office/officeart/2005/8/layout/list1"/>
    <dgm:cxn modelId="{E4C78547-3766-418B-92B0-234AC167811C}" type="presParOf" srcId="{E227B116-30CA-4D3D-AA57-D68ECE40BBBE}" destId="{4FA3C84B-3EDA-4FF1-B950-F5ACA2B90481}" srcOrd="5" destOrd="0" presId="urn:microsoft.com/office/officeart/2005/8/layout/list1"/>
    <dgm:cxn modelId="{27C37B47-04E2-4D9F-BFBD-8E8699A3987D}" type="presParOf" srcId="{E227B116-30CA-4D3D-AA57-D68ECE40BBBE}" destId="{EB06B8AA-8EDB-4910-989A-D06AF3C52071}" srcOrd="6" destOrd="0" presId="urn:microsoft.com/office/officeart/2005/8/layout/list1"/>
    <dgm:cxn modelId="{749E146D-DBA1-4900-B081-407421B0C8FC}" type="presParOf" srcId="{E227B116-30CA-4D3D-AA57-D68ECE40BBBE}" destId="{48E7AF58-89EE-49E8-8AFD-24AB7C1EE277}" srcOrd="7" destOrd="0" presId="urn:microsoft.com/office/officeart/2005/8/layout/list1"/>
    <dgm:cxn modelId="{F29830F3-C3EC-405E-9AE6-83668830C2FC}" type="presParOf" srcId="{E227B116-30CA-4D3D-AA57-D68ECE40BBBE}" destId="{95B09FA5-5FC4-4F53-831A-E0DFB8785D39}" srcOrd="8" destOrd="0" presId="urn:microsoft.com/office/officeart/2005/8/layout/list1"/>
    <dgm:cxn modelId="{0ABBCE6F-C2BB-4925-A5BB-05A916DFB11D}" type="presParOf" srcId="{95B09FA5-5FC4-4F53-831A-E0DFB8785D39}" destId="{DEEF1785-CEC8-4DBF-BFC1-543723D3F60A}" srcOrd="0" destOrd="0" presId="urn:microsoft.com/office/officeart/2005/8/layout/list1"/>
    <dgm:cxn modelId="{C9CB623D-ECBC-4882-8147-D2B17F9CC80D}" type="presParOf" srcId="{95B09FA5-5FC4-4F53-831A-E0DFB8785D39}" destId="{7C6A3010-A29C-40BF-A6D8-5C034894DCF8}" srcOrd="1" destOrd="0" presId="urn:microsoft.com/office/officeart/2005/8/layout/list1"/>
    <dgm:cxn modelId="{6CACA51C-82F4-4D58-A018-5DF1F1E63BBF}" type="presParOf" srcId="{E227B116-30CA-4D3D-AA57-D68ECE40BBBE}" destId="{1E8F26CA-A468-412D-BD2A-40F71A87C252}" srcOrd="9" destOrd="0" presId="urn:microsoft.com/office/officeart/2005/8/layout/list1"/>
    <dgm:cxn modelId="{F349C8E6-469A-43CC-8A77-FAF190B23FE3}" type="presParOf" srcId="{E227B116-30CA-4D3D-AA57-D68ECE40BBBE}" destId="{47B7B141-75CB-45C5-9B7F-9BACFA28A899}" srcOrd="10"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8CA085C8-7AB8-44DB-945F-B5BCD878A780}" type="doc">
      <dgm:prSet loTypeId="urn:microsoft.com/office/officeart/2005/8/layout/arrow2" loCatId="process" qsTypeId="urn:microsoft.com/office/officeart/2005/8/quickstyle/simple1" qsCatId="simple" csTypeId="urn:microsoft.com/office/officeart/2005/8/colors/accent1_2" csCatId="accent1" phldr="1"/>
      <dgm:spPr/>
    </dgm:pt>
    <dgm:pt modelId="{51EDEFD8-038D-4BB6-8BFC-AA449438165F}">
      <dgm:prSet phldrT="[Text]"/>
      <dgm:spPr/>
      <dgm:t>
        <a:bodyPr/>
        <a:lstStyle/>
        <a:p>
          <a:r>
            <a:rPr lang="en-US" b="1" dirty="0" smtClean="0">
              <a:solidFill>
                <a:srgbClr val="0070C0"/>
              </a:solidFill>
            </a:rPr>
            <a:t>Opportunity to develop specialists and IT experts who will handle general tasks </a:t>
          </a:r>
          <a:endParaRPr lang="en-US" b="1" dirty="0">
            <a:solidFill>
              <a:srgbClr val="0070C0"/>
            </a:solidFill>
          </a:endParaRPr>
        </a:p>
      </dgm:t>
    </dgm:pt>
    <dgm:pt modelId="{EDFB3ACC-DA90-464A-BDE0-E17D668E69C9}" type="parTrans" cxnId="{7E1E4F36-1D21-4EEB-82E2-2A702A27F183}">
      <dgm:prSet/>
      <dgm:spPr/>
      <dgm:t>
        <a:bodyPr/>
        <a:lstStyle/>
        <a:p>
          <a:endParaRPr lang="en-US"/>
        </a:p>
      </dgm:t>
    </dgm:pt>
    <dgm:pt modelId="{48B2AB98-BA8D-4806-86AD-EC0DB9784423}" type="sibTrans" cxnId="{7E1E4F36-1D21-4EEB-82E2-2A702A27F183}">
      <dgm:prSet/>
      <dgm:spPr/>
      <dgm:t>
        <a:bodyPr/>
        <a:lstStyle/>
        <a:p>
          <a:endParaRPr lang="en-US"/>
        </a:p>
      </dgm:t>
    </dgm:pt>
    <dgm:pt modelId="{BCB3170E-B6BE-40B5-85CC-72D1FB9F8E1F}">
      <dgm:prSet phldrT="[Text]"/>
      <dgm:spPr/>
      <dgm:t>
        <a:bodyPr/>
        <a:lstStyle/>
        <a:p>
          <a:r>
            <a:rPr lang="en-US" b="1" dirty="0" smtClean="0">
              <a:solidFill>
                <a:schemeClr val="accent1">
                  <a:lumMod val="75000"/>
                </a:schemeClr>
              </a:solidFill>
            </a:rPr>
            <a:t>Opportunity to reestablish healthy competition in the industry through basing operations on innovation and IT development through investing on the people  </a:t>
          </a:r>
          <a:endParaRPr lang="en-US" b="1" dirty="0">
            <a:solidFill>
              <a:schemeClr val="accent1">
                <a:lumMod val="75000"/>
              </a:schemeClr>
            </a:solidFill>
          </a:endParaRPr>
        </a:p>
      </dgm:t>
    </dgm:pt>
    <dgm:pt modelId="{3F2D97E3-E9E7-46F0-91B5-6C7530EFB8C8}" type="parTrans" cxnId="{8CA1886F-0B9A-4CCE-9F95-61E85DF0767D}">
      <dgm:prSet/>
      <dgm:spPr/>
      <dgm:t>
        <a:bodyPr/>
        <a:lstStyle/>
        <a:p>
          <a:endParaRPr lang="en-US"/>
        </a:p>
      </dgm:t>
    </dgm:pt>
    <dgm:pt modelId="{4645A369-46E2-4EF3-90A7-18512D2AB038}" type="sibTrans" cxnId="{8CA1886F-0B9A-4CCE-9F95-61E85DF0767D}">
      <dgm:prSet/>
      <dgm:spPr/>
      <dgm:t>
        <a:bodyPr/>
        <a:lstStyle/>
        <a:p>
          <a:endParaRPr lang="en-US"/>
        </a:p>
      </dgm:t>
    </dgm:pt>
    <dgm:pt modelId="{BF9367E8-9850-4529-871C-97DB965D3EAF}">
      <dgm:prSet phldrT="[Text]"/>
      <dgm:spPr/>
      <dgm:t>
        <a:bodyPr/>
        <a:lstStyle/>
        <a:p>
          <a:r>
            <a:rPr lang="en-US" b="1" dirty="0" smtClean="0">
              <a:solidFill>
                <a:schemeClr val="accent6">
                  <a:lumMod val="75000"/>
                </a:schemeClr>
              </a:solidFill>
            </a:rPr>
            <a:t>Opportunity to develop a more defined process of assisting businesses in becoming highly IT-defined giving them the opportunity to operate in a high tech world. </a:t>
          </a:r>
        </a:p>
        <a:p>
          <a:r>
            <a:rPr lang="en-US" b="1" dirty="0" smtClean="0">
              <a:solidFill>
                <a:schemeClr val="accent6">
                  <a:lumMod val="75000"/>
                </a:schemeClr>
              </a:solidFill>
            </a:rPr>
            <a:t>Achieving success from highly satisfied individuals working in the industry </a:t>
          </a:r>
          <a:endParaRPr lang="en-US" b="1" dirty="0">
            <a:solidFill>
              <a:schemeClr val="accent6">
                <a:lumMod val="75000"/>
              </a:schemeClr>
            </a:solidFill>
          </a:endParaRPr>
        </a:p>
      </dgm:t>
    </dgm:pt>
    <dgm:pt modelId="{9CD6F6DC-9A57-4A81-8776-CCC9E6B761CA}" type="parTrans" cxnId="{5A148D5C-7907-40F7-AAD0-B7196FD3FEA0}">
      <dgm:prSet/>
      <dgm:spPr/>
      <dgm:t>
        <a:bodyPr/>
        <a:lstStyle/>
        <a:p>
          <a:endParaRPr lang="en-US"/>
        </a:p>
      </dgm:t>
    </dgm:pt>
    <dgm:pt modelId="{0F47FFB6-94CA-45DD-B482-45FD1ABD694C}" type="sibTrans" cxnId="{5A148D5C-7907-40F7-AAD0-B7196FD3FEA0}">
      <dgm:prSet/>
      <dgm:spPr/>
      <dgm:t>
        <a:bodyPr/>
        <a:lstStyle/>
        <a:p>
          <a:endParaRPr lang="en-US"/>
        </a:p>
      </dgm:t>
    </dgm:pt>
    <dgm:pt modelId="{2688E8ED-FC8D-42CE-BC1C-C6AAE960E65F}" type="pres">
      <dgm:prSet presAssocID="{8CA085C8-7AB8-44DB-945F-B5BCD878A780}" presName="arrowDiagram" presStyleCnt="0">
        <dgm:presLayoutVars>
          <dgm:chMax val="5"/>
          <dgm:dir/>
          <dgm:resizeHandles val="exact"/>
        </dgm:presLayoutVars>
      </dgm:prSet>
      <dgm:spPr/>
    </dgm:pt>
    <dgm:pt modelId="{E80D385F-73C1-473B-9FB4-570D56A5B580}" type="pres">
      <dgm:prSet presAssocID="{8CA085C8-7AB8-44DB-945F-B5BCD878A780}" presName="arrow" presStyleLbl="bgShp" presStyleIdx="0" presStyleCnt="1"/>
      <dgm:spPr/>
    </dgm:pt>
    <dgm:pt modelId="{3F1675C9-6F03-4040-BD73-6863BE4E3E85}" type="pres">
      <dgm:prSet presAssocID="{8CA085C8-7AB8-44DB-945F-B5BCD878A780}" presName="arrowDiagram3" presStyleCnt="0"/>
      <dgm:spPr/>
    </dgm:pt>
    <dgm:pt modelId="{A4485101-93F9-4713-B5D9-6A010ED45D4D}" type="pres">
      <dgm:prSet presAssocID="{51EDEFD8-038D-4BB6-8BFC-AA449438165F}" presName="bullet3a" presStyleLbl="node1" presStyleIdx="0" presStyleCnt="3"/>
      <dgm:spPr/>
    </dgm:pt>
    <dgm:pt modelId="{68F7AA6F-B714-4915-9939-6DD66ED58CB6}" type="pres">
      <dgm:prSet presAssocID="{51EDEFD8-038D-4BB6-8BFC-AA449438165F}" presName="textBox3a" presStyleLbl="revTx" presStyleIdx="0" presStyleCnt="3">
        <dgm:presLayoutVars>
          <dgm:bulletEnabled val="1"/>
        </dgm:presLayoutVars>
      </dgm:prSet>
      <dgm:spPr/>
      <dgm:t>
        <a:bodyPr/>
        <a:lstStyle/>
        <a:p>
          <a:endParaRPr lang="en-US"/>
        </a:p>
      </dgm:t>
    </dgm:pt>
    <dgm:pt modelId="{B9D7FF60-93D4-427C-AC8D-57C1BFA2D064}" type="pres">
      <dgm:prSet presAssocID="{BCB3170E-B6BE-40B5-85CC-72D1FB9F8E1F}" presName="bullet3b" presStyleLbl="node1" presStyleIdx="1" presStyleCnt="3"/>
      <dgm:spPr/>
    </dgm:pt>
    <dgm:pt modelId="{29E405CA-6572-4DE1-8146-40A446A4985F}" type="pres">
      <dgm:prSet presAssocID="{BCB3170E-B6BE-40B5-85CC-72D1FB9F8E1F}" presName="textBox3b" presStyleLbl="revTx" presStyleIdx="1" presStyleCnt="3">
        <dgm:presLayoutVars>
          <dgm:bulletEnabled val="1"/>
        </dgm:presLayoutVars>
      </dgm:prSet>
      <dgm:spPr/>
      <dgm:t>
        <a:bodyPr/>
        <a:lstStyle/>
        <a:p>
          <a:endParaRPr lang="en-US"/>
        </a:p>
      </dgm:t>
    </dgm:pt>
    <dgm:pt modelId="{2F0E177E-BC10-4B56-8007-C830A5D556A3}" type="pres">
      <dgm:prSet presAssocID="{BF9367E8-9850-4529-871C-97DB965D3EAF}" presName="bullet3c" presStyleLbl="node1" presStyleIdx="2" presStyleCnt="3"/>
      <dgm:spPr/>
    </dgm:pt>
    <dgm:pt modelId="{2F52CA6B-81C1-44A1-AC83-82A35CB2AC1D}" type="pres">
      <dgm:prSet presAssocID="{BF9367E8-9850-4529-871C-97DB965D3EAF}" presName="textBox3c" presStyleLbl="revTx" presStyleIdx="2" presStyleCnt="3">
        <dgm:presLayoutVars>
          <dgm:bulletEnabled val="1"/>
        </dgm:presLayoutVars>
      </dgm:prSet>
      <dgm:spPr/>
      <dgm:t>
        <a:bodyPr/>
        <a:lstStyle/>
        <a:p>
          <a:endParaRPr lang="en-US"/>
        </a:p>
      </dgm:t>
    </dgm:pt>
  </dgm:ptLst>
  <dgm:cxnLst>
    <dgm:cxn modelId="{7E1E4F36-1D21-4EEB-82E2-2A702A27F183}" srcId="{8CA085C8-7AB8-44DB-945F-B5BCD878A780}" destId="{51EDEFD8-038D-4BB6-8BFC-AA449438165F}" srcOrd="0" destOrd="0" parTransId="{EDFB3ACC-DA90-464A-BDE0-E17D668E69C9}" sibTransId="{48B2AB98-BA8D-4806-86AD-EC0DB9784423}"/>
    <dgm:cxn modelId="{806C5DDF-EB7E-4FF2-9E89-C529860C0BCB}" type="presOf" srcId="{51EDEFD8-038D-4BB6-8BFC-AA449438165F}" destId="{68F7AA6F-B714-4915-9939-6DD66ED58CB6}" srcOrd="0" destOrd="0" presId="urn:microsoft.com/office/officeart/2005/8/layout/arrow2"/>
    <dgm:cxn modelId="{862FD2C1-1F9C-495B-B433-657909DE5449}" type="presOf" srcId="{8CA085C8-7AB8-44DB-945F-B5BCD878A780}" destId="{2688E8ED-FC8D-42CE-BC1C-C6AAE960E65F}" srcOrd="0" destOrd="0" presId="urn:microsoft.com/office/officeart/2005/8/layout/arrow2"/>
    <dgm:cxn modelId="{6FA7B647-F640-48B2-BE84-28CADE6A378D}" type="presOf" srcId="{BF9367E8-9850-4529-871C-97DB965D3EAF}" destId="{2F52CA6B-81C1-44A1-AC83-82A35CB2AC1D}" srcOrd="0" destOrd="0" presId="urn:microsoft.com/office/officeart/2005/8/layout/arrow2"/>
    <dgm:cxn modelId="{2DC15494-3B21-4AD8-8D62-131FBD5511F3}" type="presOf" srcId="{BCB3170E-B6BE-40B5-85CC-72D1FB9F8E1F}" destId="{29E405CA-6572-4DE1-8146-40A446A4985F}" srcOrd="0" destOrd="0" presId="urn:microsoft.com/office/officeart/2005/8/layout/arrow2"/>
    <dgm:cxn modelId="{5A148D5C-7907-40F7-AAD0-B7196FD3FEA0}" srcId="{8CA085C8-7AB8-44DB-945F-B5BCD878A780}" destId="{BF9367E8-9850-4529-871C-97DB965D3EAF}" srcOrd="2" destOrd="0" parTransId="{9CD6F6DC-9A57-4A81-8776-CCC9E6B761CA}" sibTransId="{0F47FFB6-94CA-45DD-B482-45FD1ABD694C}"/>
    <dgm:cxn modelId="{8CA1886F-0B9A-4CCE-9F95-61E85DF0767D}" srcId="{8CA085C8-7AB8-44DB-945F-B5BCD878A780}" destId="{BCB3170E-B6BE-40B5-85CC-72D1FB9F8E1F}" srcOrd="1" destOrd="0" parTransId="{3F2D97E3-E9E7-46F0-91B5-6C7530EFB8C8}" sibTransId="{4645A369-46E2-4EF3-90A7-18512D2AB038}"/>
    <dgm:cxn modelId="{42B67DDA-E0BE-42BE-8C4E-1E7F63DB7D50}" type="presParOf" srcId="{2688E8ED-FC8D-42CE-BC1C-C6AAE960E65F}" destId="{E80D385F-73C1-473B-9FB4-570D56A5B580}" srcOrd="0" destOrd="0" presId="urn:microsoft.com/office/officeart/2005/8/layout/arrow2"/>
    <dgm:cxn modelId="{209B04DB-9B3B-4950-ABE6-FFF39364E3C1}" type="presParOf" srcId="{2688E8ED-FC8D-42CE-BC1C-C6AAE960E65F}" destId="{3F1675C9-6F03-4040-BD73-6863BE4E3E85}" srcOrd="1" destOrd="0" presId="urn:microsoft.com/office/officeart/2005/8/layout/arrow2"/>
    <dgm:cxn modelId="{60DC9A89-338A-4B8B-B7C6-3208665C4765}" type="presParOf" srcId="{3F1675C9-6F03-4040-BD73-6863BE4E3E85}" destId="{A4485101-93F9-4713-B5D9-6A010ED45D4D}" srcOrd="0" destOrd="0" presId="urn:microsoft.com/office/officeart/2005/8/layout/arrow2"/>
    <dgm:cxn modelId="{FB4E3F91-E356-4BE7-99BA-A3AD51CDEB04}" type="presParOf" srcId="{3F1675C9-6F03-4040-BD73-6863BE4E3E85}" destId="{68F7AA6F-B714-4915-9939-6DD66ED58CB6}" srcOrd="1" destOrd="0" presId="urn:microsoft.com/office/officeart/2005/8/layout/arrow2"/>
    <dgm:cxn modelId="{E3F23F3C-E4C9-435F-9A90-88550FC73E5F}" type="presParOf" srcId="{3F1675C9-6F03-4040-BD73-6863BE4E3E85}" destId="{B9D7FF60-93D4-427C-AC8D-57C1BFA2D064}" srcOrd="2" destOrd="0" presId="urn:microsoft.com/office/officeart/2005/8/layout/arrow2"/>
    <dgm:cxn modelId="{4D10262F-B5E2-4ED6-861E-9F60DEAEA8CB}" type="presParOf" srcId="{3F1675C9-6F03-4040-BD73-6863BE4E3E85}" destId="{29E405CA-6572-4DE1-8146-40A446A4985F}" srcOrd="3" destOrd="0" presId="urn:microsoft.com/office/officeart/2005/8/layout/arrow2"/>
    <dgm:cxn modelId="{83C9E4B6-F8F5-4D0B-BDB9-A5A456366736}" type="presParOf" srcId="{3F1675C9-6F03-4040-BD73-6863BE4E3E85}" destId="{2F0E177E-BC10-4B56-8007-C830A5D556A3}" srcOrd="4" destOrd="0" presId="urn:microsoft.com/office/officeart/2005/8/layout/arrow2"/>
    <dgm:cxn modelId="{E1F0C5E6-7113-4889-9418-290B16F02C2A}" type="presParOf" srcId="{3F1675C9-6F03-4040-BD73-6863BE4E3E85}" destId="{2F52CA6B-81C1-44A1-AC83-82A35CB2AC1D}" srcOrd="5"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E5C3CA-FF9A-48FF-99E1-231FE6A72306}" type="datetimeFigureOut">
              <a:rPr lang="en-US" smtClean="0"/>
              <a:t>11/10/2013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4270A-1B20-4C51-BC64-A278D502ADB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24270A-1B20-4C51-BC64-A278D502ADB6}"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24270A-1B20-4C51-BC64-A278D502ADB6}" type="slidenum">
              <a:rPr lang="en-US" smtClean="0"/>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there are different organizations aiming to emerge and</a:t>
            </a:r>
            <a:r>
              <a:rPr lang="en-US" baseline="0" dirty="0" smtClean="0"/>
              <a:t> remain in the market. With IT becoming the controlling factor on most operations of modern businesses, IT consulting companies are specifically in demand. </a:t>
            </a:r>
          </a:p>
          <a:p>
            <a:r>
              <a:rPr lang="en-US" baseline="0" dirty="0" smtClean="0"/>
              <a:t>Relatively, for this presentation, the role of the HR Department in defining the course of the company’s path shall be given specific attention to. </a:t>
            </a:r>
            <a:endParaRPr lang="en-US" dirty="0"/>
          </a:p>
        </p:txBody>
      </p:sp>
      <p:sp>
        <p:nvSpPr>
          <p:cNvPr id="4" name="Slide Number Placeholder 3"/>
          <p:cNvSpPr>
            <a:spLocks noGrp="1"/>
          </p:cNvSpPr>
          <p:nvPr>
            <p:ph type="sldNum" sz="quarter" idx="10"/>
          </p:nvPr>
        </p:nvSpPr>
        <p:spPr/>
        <p:txBody>
          <a:bodyPr/>
          <a:lstStyle/>
          <a:p>
            <a:fld id="{AE24270A-1B20-4C51-BC64-A278D502ADB6}"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provides the internal aspects that affect HR Department’s operation based</a:t>
            </a:r>
            <a:r>
              <a:rPr lang="en-US" baseline="0" dirty="0" smtClean="0"/>
              <a:t> on the different factors that establishes the internal operations in the IT consulting industry</a:t>
            </a:r>
            <a:endParaRPr lang="en-US" dirty="0"/>
          </a:p>
        </p:txBody>
      </p:sp>
      <p:sp>
        <p:nvSpPr>
          <p:cNvPr id="4" name="Slide Number Placeholder 3"/>
          <p:cNvSpPr>
            <a:spLocks noGrp="1"/>
          </p:cNvSpPr>
          <p:nvPr>
            <p:ph type="sldNum" sz="quarter" idx="10"/>
          </p:nvPr>
        </p:nvSpPr>
        <p:spPr/>
        <p:txBody>
          <a:bodyPr/>
          <a:lstStyle/>
          <a:p>
            <a:fld id="{AE24270A-1B20-4C51-BC64-A278D502ADB6}"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Considering</a:t>
            </a:r>
            <a:r>
              <a:rPr lang="en-US" baseline="0" dirty="0" smtClean="0"/>
              <a:t> the operation of the Human Resource Department, the issues priority matrix presented herein specifically identifies closer connection with the people to be an important aspect of managerial success on the part of the administrators and supervisors of the people </a:t>
            </a:r>
            <a:endParaRPr lang="en-US" dirty="0"/>
          </a:p>
        </p:txBody>
      </p:sp>
      <p:sp>
        <p:nvSpPr>
          <p:cNvPr id="4" name="Slide Number Placeholder 3"/>
          <p:cNvSpPr>
            <a:spLocks noGrp="1"/>
          </p:cNvSpPr>
          <p:nvPr>
            <p:ph type="sldNum" sz="quarter" idx="10"/>
          </p:nvPr>
        </p:nvSpPr>
        <p:spPr/>
        <p:txBody>
          <a:bodyPr/>
          <a:lstStyle/>
          <a:p>
            <a:fld id="{AE24270A-1B20-4C51-BC64-A278D502ADB6}"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seen in this presentation, it is a huge opportunity</a:t>
            </a:r>
            <a:r>
              <a:rPr lang="en-US" baseline="0" dirty="0" smtClean="0"/>
              <a:t> for the HR department of an IT consulting company to produce highly dependent individuals who are able to provide IT services as needed; however it is also a threat that new comers [new IT specialists/fresh graduates] are more updated in the new system of IT operations hence distinctively imposing on the need to further researches on the latest IT innovations available. </a:t>
            </a:r>
            <a:endParaRPr lang="en-US" dirty="0"/>
          </a:p>
        </p:txBody>
      </p:sp>
      <p:sp>
        <p:nvSpPr>
          <p:cNvPr id="4" name="Slide Number Placeholder 3"/>
          <p:cNvSpPr>
            <a:spLocks noGrp="1"/>
          </p:cNvSpPr>
          <p:nvPr>
            <p:ph type="sldNum" sz="quarter" idx="10"/>
          </p:nvPr>
        </p:nvSpPr>
        <p:spPr/>
        <p:txBody>
          <a:bodyPr/>
          <a:lstStyle/>
          <a:p>
            <a:fld id="{AE24270A-1B20-4C51-BC64-A278D502ADB6}"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a:t>
            </a:r>
            <a:r>
              <a:rPr lang="en-US" baseline="0" dirty="0" smtClean="0"/>
              <a:t> introduces the overall analysis of the IT consulting  industry thus pointing out how the firms included within its limits are supposed to operate according to the market trend it is involved with. </a:t>
            </a:r>
            <a:endParaRPr lang="en-US" dirty="0"/>
          </a:p>
        </p:txBody>
      </p:sp>
      <p:sp>
        <p:nvSpPr>
          <p:cNvPr id="4" name="Slide Number Placeholder 3"/>
          <p:cNvSpPr>
            <a:spLocks noGrp="1"/>
          </p:cNvSpPr>
          <p:nvPr>
            <p:ph type="sldNum" sz="quarter" idx="10"/>
          </p:nvPr>
        </p:nvSpPr>
        <p:spPr/>
        <p:txBody>
          <a:bodyPr/>
          <a:lstStyle/>
          <a:p>
            <a:fld id="{AE24270A-1B20-4C51-BC64-A278D502ADB6}"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Relatively, the forces noted herein have</a:t>
            </a:r>
            <a:r>
              <a:rPr lang="en-US" baseline="0" dirty="0" smtClean="0"/>
              <a:t> a great impact on how the human resource department is supposed to operate. Seeing how the balance between people, performance and outcome specifically plays in the picture of developing the IT consulting industry, HR administrators should learn how to make sure that they have the right people for the right jobs. </a:t>
            </a:r>
            <a:endParaRPr lang="en-US" dirty="0"/>
          </a:p>
        </p:txBody>
      </p:sp>
      <p:sp>
        <p:nvSpPr>
          <p:cNvPr id="4" name="Slide Number Placeholder 3"/>
          <p:cNvSpPr>
            <a:spLocks noGrp="1"/>
          </p:cNvSpPr>
          <p:nvPr>
            <p:ph type="sldNum" sz="quarter" idx="10"/>
          </p:nvPr>
        </p:nvSpPr>
        <p:spPr/>
        <p:txBody>
          <a:bodyPr/>
          <a:lstStyle/>
          <a:p>
            <a:fld id="{AE24270A-1B20-4C51-BC64-A278D502ADB6}"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Noted in this industry position map, the competition between IT organizations and experts is notably tough especially in relation</a:t>
            </a:r>
            <a:r>
              <a:rPr lang="en-US" baseline="0" dirty="0" smtClean="0"/>
              <a:t> to how they intend to offer the services to the clients they hope to serve. The competition is internal as the services offered are focused and specialized. </a:t>
            </a:r>
            <a:endParaRPr lang="en-US" dirty="0"/>
          </a:p>
        </p:txBody>
      </p:sp>
      <p:sp>
        <p:nvSpPr>
          <p:cNvPr id="4" name="Slide Number Placeholder 3"/>
          <p:cNvSpPr>
            <a:spLocks noGrp="1"/>
          </p:cNvSpPr>
          <p:nvPr>
            <p:ph type="sldNum" sz="quarter" idx="10"/>
          </p:nvPr>
        </p:nvSpPr>
        <p:spPr/>
        <p:txBody>
          <a:bodyPr/>
          <a:lstStyle/>
          <a:p>
            <a:fld id="{AE24270A-1B20-4C51-BC64-A278D502ADB6}"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presentation, it could be analyzed that after analyzing the different factors that make up</a:t>
            </a:r>
            <a:r>
              <a:rPr lang="en-US" baseline="0" dirty="0" smtClean="0"/>
              <a:t> the IT consulting industry, the HR Department’s role in developing well motivated individuals who are supposed to work in the industry could be seen to take a great role in fueling the entire industry’s capacity to provide service to the target market. </a:t>
            </a:r>
            <a:endParaRPr lang="en-US" dirty="0"/>
          </a:p>
        </p:txBody>
      </p:sp>
      <p:sp>
        <p:nvSpPr>
          <p:cNvPr id="4" name="Slide Number Placeholder 3"/>
          <p:cNvSpPr>
            <a:spLocks noGrp="1"/>
          </p:cNvSpPr>
          <p:nvPr>
            <p:ph type="sldNum" sz="quarter" idx="10"/>
          </p:nvPr>
        </p:nvSpPr>
        <p:spPr/>
        <p:txBody>
          <a:bodyPr/>
          <a:lstStyle/>
          <a:p>
            <a:fld id="{AE24270A-1B20-4C51-BC64-A278D502ADB6}"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FFFFFF"/>
        </a:solidFill>
        <a:effectLst/>
      </p:bgPr>
    </p:bg>
    <p:spTree>
      <p:nvGrpSpPr>
        <p:cNvPr id="1" name=""/>
        <p:cNvGrpSpPr/>
        <p:nvPr/>
      </p:nvGrpSpPr>
      <p:grpSpPr>
        <a:xfrm>
          <a:off x="0" y="0"/>
          <a:ext cx="0" cy="0"/>
          <a:chOff x="0" y="0"/>
          <a:chExt cx="0" cy="0"/>
        </a:xfrm>
      </p:grpSpPr>
      <p:pic>
        <p:nvPicPr>
          <p:cNvPr id="3233" name="Picture 161" descr="artplus_nature_naturalcity38_g"/>
          <p:cNvPicPr>
            <a:picLocks noChangeAspect="1" noChangeArrowheads="1"/>
          </p:cNvPicPr>
          <p:nvPr/>
        </p:nvPicPr>
        <p:blipFill>
          <a:blip r:embed="rId2">
            <a:lum bright="6000" contrast="6000"/>
          </a:blip>
          <a:srcRect l="12500"/>
          <a:stretch>
            <a:fillRect/>
          </a:stretch>
        </p:blipFill>
        <p:spPr bwMode="auto">
          <a:xfrm>
            <a:off x="1905000" y="4681538"/>
            <a:ext cx="1970088" cy="1795462"/>
          </a:xfrm>
          <a:prstGeom prst="rect">
            <a:avLst/>
          </a:prstGeom>
          <a:noFill/>
        </p:spPr>
      </p:pic>
      <p:pic>
        <p:nvPicPr>
          <p:cNvPr id="3232" name="Picture 160" descr="artplus_nature_naturalcity38_g"/>
          <p:cNvPicPr>
            <a:picLocks noChangeAspect="1" noChangeArrowheads="1"/>
          </p:cNvPicPr>
          <p:nvPr/>
        </p:nvPicPr>
        <p:blipFill>
          <a:blip r:embed="rId2">
            <a:lum bright="6000" contrast="6000"/>
          </a:blip>
          <a:srcRect l="12500"/>
          <a:stretch>
            <a:fillRect/>
          </a:stretch>
        </p:blipFill>
        <p:spPr bwMode="auto">
          <a:xfrm>
            <a:off x="0" y="3205163"/>
            <a:ext cx="2990850" cy="3271837"/>
          </a:xfrm>
          <a:prstGeom prst="rect">
            <a:avLst/>
          </a:prstGeom>
          <a:noFill/>
        </p:spPr>
      </p:pic>
      <p:pic>
        <p:nvPicPr>
          <p:cNvPr id="3231" name="Picture 159" descr="artplus_nature_naturalcity38_e"/>
          <p:cNvPicPr>
            <a:picLocks noChangeAspect="1" noChangeArrowheads="1"/>
          </p:cNvPicPr>
          <p:nvPr/>
        </p:nvPicPr>
        <p:blipFill>
          <a:blip r:embed="rId3"/>
          <a:srcRect b="11525"/>
          <a:stretch>
            <a:fillRect/>
          </a:stretch>
        </p:blipFill>
        <p:spPr bwMode="auto">
          <a:xfrm>
            <a:off x="0" y="4114800"/>
            <a:ext cx="9144000" cy="2743200"/>
          </a:xfrm>
          <a:prstGeom prst="rect">
            <a:avLst/>
          </a:prstGeom>
          <a:noFill/>
        </p:spPr>
      </p:pic>
      <p:grpSp>
        <p:nvGrpSpPr>
          <p:cNvPr id="2" name="Group 162"/>
          <p:cNvGrpSpPr>
            <a:grpSpLocks/>
          </p:cNvGrpSpPr>
          <p:nvPr/>
        </p:nvGrpSpPr>
        <p:grpSpPr bwMode="auto">
          <a:xfrm>
            <a:off x="0" y="0"/>
            <a:ext cx="9144000" cy="3200400"/>
            <a:chOff x="0" y="0"/>
            <a:chExt cx="5760" cy="2016"/>
          </a:xfrm>
        </p:grpSpPr>
        <p:pic>
          <p:nvPicPr>
            <p:cNvPr id="3225" name="Picture 153" descr="7"/>
            <p:cNvPicPr>
              <a:picLocks noChangeAspect="1" noChangeArrowheads="1"/>
            </p:cNvPicPr>
            <p:nvPr/>
          </p:nvPicPr>
          <p:blipFill>
            <a:blip r:embed="rId4"/>
            <a:srcRect/>
            <a:stretch>
              <a:fillRect/>
            </a:stretch>
          </p:blipFill>
          <p:spPr bwMode="auto">
            <a:xfrm>
              <a:off x="0" y="0"/>
              <a:ext cx="5760" cy="2016"/>
            </a:xfrm>
            <a:prstGeom prst="rect">
              <a:avLst/>
            </a:prstGeom>
            <a:noFill/>
          </p:spPr>
        </p:pic>
        <p:pic>
          <p:nvPicPr>
            <p:cNvPr id="3212" name="Picture 140" descr="04"/>
            <p:cNvPicPr>
              <a:picLocks noChangeAspect="1" noChangeArrowheads="1"/>
            </p:cNvPicPr>
            <p:nvPr/>
          </p:nvPicPr>
          <p:blipFill>
            <a:blip r:embed="rId5"/>
            <a:srcRect/>
            <a:stretch>
              <a:fillRect/>
            </a:stretch>
          </p:blipFill>
          <p:spPr bwMode="auto">
            <a:xfrm>
              <a:off x="3360" y="0"/>
              <a:ext cx="858" cy="733"/>
            </a:xfrm>
            <a:prstGeom prst="rect">
              <a:avLst/>
            </a:prstGeom>
            <a:noFill/>
          </p:spPr>
        </p:pic>
      </p:grpSp>
      <p:sp>
        <p:nvSpPr>
          <p:cNvPr id="3077" name="Rectangle 5"/>
          <p:cNvSpPr>
            <a:spLocks noGrp="1" noChangeArrowheads="1"/>
          </p:cNvSpPr>
          <p:nvPr>
            <p:ph type="ftr" sz="quarter" idx="3"/>
          </p:nvPr>
        </p:nvSpPr>
        <p:spPr>
          <a:xfrm>
            <a:off x="76200" y="6477000"/>
            <a:ext cx="2895600" cy="304800"/>
          </a:xfrm>
        </p:spPr>
        <p:txBody>
          <a:bodyPr/>
          <a:lstStyle>
            <a:lvl1pPr algn="l">
              <a:defRPr sz="1700">
                <a:solidFill>
                  <a:srgbClr val="000000"/>
                </a:solidFill>
              </a:defRPr>
            </a:lvl1pPr>
          </a:lstStyle>
          <a:p>
            <a:endParaRPr lang="en-US"/>
          </a:p>
        </p:txBody>
      </p:sp>
      <p:sp>
        <p:nvSpPr>
          <p:cNvPr id="3075" name="Rectangle 3"/>
          <p:cNvSpPr>
            <a:spLocks noGrp="1" noChangeArrowheads="1"/>
          </p:cNvSpPr>
          <p:nvPr>
            <p:ph type="subTitle" idx="1"/>
          </p:nvPr>
        </p:nvSpPr>
        <p:spPr>
          <a:xfrm>
            <a:off x="1066800" y="3581400"/>
            <a:ext cx="7010400" cy="381000"/>
          </a:xfrm>
        </p:spPr>
        <p:txBody>
          <a:bodyPr/>
          <a:lstStyle>
            <a:lvl1pPr marL="0" indent="0" algn="ctr">
              <a:buFont typeface="Wingdings" pitchFamily="2" charset="2"/>
              <a:buNone/>
              <a:defRPr sz="2000" b="0">
                <a:solidFill>
                  <a:srgbClr val="000000"/>
                </a:solidFill>
              </a:defRPr>
            </a:lvl1pPr>
          </a:lstStyle>
          <a:p>
            <a:r>
              <a:rPr lang="en-US" smtClean="0"/>
              <a:t>Click to edit Master subtitle style</a:t>
            </a:r>
            <a:endParaRPr lang="en-US"/>
          </a:p>
        </p:txBody>
      </p:sp>
      <p:sp>
        <p:nvSpPr>
          <p:cNvPr id="3226" name="Rectangle 154"/>
          <p:cNvSpPr>
            <a:spLocks noGrp="1" noChangeArrowheads="1"/>
          </p:cNvSpPr>
          <p:nvPr>
            <p:ph type="dt" sz="quarter" idx="2"/>
          </p:nvPr>
        </p:nvSpPr>
        <p:spPr bwMode="auto">
          <a:xfrm>
            <a:off x="6324600" y="6477000"/>
            <a:ext cx="2133600" cy="244475"/>
          </a:xfrm>
        </p:spPr>
        <p:txBody>
          <a:bodyPr/>
          <a:lstStyle>
            <a:lvl1pPr algn="ctr">
              <a:defRPr sz="1400" b="0">
                <a:solidFill>
                  <a:schemeClr val="tx1"/>
                </a:solidFill>
                <a:latin typeface="Arial" charset="0"/>
              </a:defRPr>
            </a:lvl1pPr>
          </a:lstStyle>
          <a:p>
            <a:fld id="{07168476-8D76-464C-B0B8-1DB3EF02A584}" type="datetimeFigureOut">
              <a:rPr lang="en-US" smtClean="0"/>
              <a:t>11/10/2013</a:t>
            </a:fld>
            <a:endParaRPr lang="en-US"/>
          </a:p>
        </p:txBody>
      </p:sp>
      <p:sp>
        <p:nvSpPr>
          <p:cNvPr id="3227" name="Rectangle 155"/>
          <p:cNvSpPr>
            <a:spLocks noGrp="1" noChangeArrowheads="1"/>
          </p:cNvSpPr>
          <p:nvPr>
            <p:ph type="sldNum" sz="quarter" idx="4"/>
          </p:nvPr>
        </p:nvSpPr>
        <p:spPr bwMode="auto">
          <a:xfrm>
            <a:off x="8534400" y="6477000"/>
            <a:ext cx="457200" cy="244475"/>
          </a:xfrm>
        </p:spPr>
        <p:txBody>
          <a:bodyPr/>
          <a:lstStyle>
            <a:lvl1pPr algn="ctr">
              <a:defRPr sz="1400">
                <a:latin typeface="Arial" charset="0"/>
              </a:defRPr>
            </a:lvl1pPr>
          </a:lstStyle>
          <a:p>
            <a:fld id="{6351763C-1DC6-45BA-912B-9D5DD6C2EC70}" type="slidenum">
              <a:rPr lang="en-US" smtClean="0"/>
              <a:t>‹#›</a:t>
            </a:fld>
            <a:endParaRPr lang="en-US"/>
          </a:p>
        </p:txBody>
      </p:sp>
      <p:sp>
        <p:nvSpPr>
          <p:cNvPr id="3074" name="Rectangle 2"/>
          <p:cNvSpPr>
            <a:spLocks noGrp="1" noChangeArrowheads="1"/>
          </p:cNvSpPr>
          <p:nvPr>
            <p:ph type="ctrTitle"/>
          </p:nvPr>
        </p:nvSpPr>
        <p:spPr>
          <a:xfrm>
            <a:off x="1066800" y="2514600"/>
            <a:ext cx="7010400" cy="685800"/>
          </a:xfrm>
          <a:effectLst/>
        </p:spPr>
        <p:txBody>
          <a:bodyPr/>
          <a:lstStyle>
            <a:lvl1pPr algn="ctr">
              <a:defRPr sz="4500">
                <a:latin typeface="Arial" charset="0"/>
              </a:defRPr>
            </a:lvl1pPr>
          </a:lstStyle>
          <a:p>
            <a:r>
              <a:rPr lang="en-US" smtClean="0"/>
              <a:t>Click to edit Master title style</a:t>
            </a:r>
            <a:endParaRPr lang="en-US"/>
          </a:p>
        </p:txBody>
      </p:sp>
      <p:sp>
        <p:nvSpPr>
          <p:cNvPr id="3086" name="Text Box 14"/>
          <p:cNvSpPr txBox="1">
            <a:spLocks noChangeArrowheads="1"/>
          </p:cNvSpPr>
          <p:nvPr/>
        </p:nvSpPr>
        <p:spPr bwMode="gray">
          <a:xfrm>
            <a:off x="3505200" y="5943600"/>
            <a:ext cx="2514600" cy="457200"/>
          </a:xfrm>
          <a:prstGeom prst="rect">
            <a:avLst/>
          </a:prstGeom>
          <a:noFill/>
          <a:ln w="9525">
            <a:noFill/>
            <a:miter lim="800000"/>
            <a:headEnd/>
            <a:tailEnd/>
          </a:ln>
          <a:effectLst/>
        </p:spPr>
        <p:txBody>
          <a:bodyPr>
            <a:spAutoFit/>
          </a:bodyPr>
          <a:lstStyle/>
          <a:p>
            <a:pPr algn="ctr"/>
            <a:r>
              <a:rPr lang="en-US" sz="2400">
                <a:solidFill>
                  <a:srgbClr val="D43636"/>
                </a:solidFill>
                <a:latin typeface="Arial Black" pitchFamily="34" charset="0"/>
              </a:rPr>
              <a:t>L/O/G/O</a:t>
            </a:r>
          </a:p>
        </p:txBody>
      </p:sp>
      <p:pic>
        <p:nvPicPr>
          <p:cNvPr id="3235" name="Picture 163" descr="water_2"/>
          <p:cNvPicPr>
            <a:picLocks noChangeAspect="1" noChangeArrowheads="1"/>
          </p:cNvPicPr>
          <p:nvPr/>
        </p:nvPicPr>
        <p:blipFill>
          <a:blip r:embed="rId6"/>
          <a:srcRect/>
          <a:stretch>
            <a:fillRect/>
          </a:stretch>
        </p:blipFill>
        <p:spPr bwMode="auto">
          <a:xfrm>
            <a:off x="762000" y="914400"/>
            <a:ext cx="866775" cy="533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32"/>
                                        </p:tgtEl>
                                        <p:attrNameLst>
                                          <p:attrName>style.visibility</p:attrName>
                                        </p:attrNameLst>
                                      </p:cBhvr>
                                      <p:to>
                                        <p:strVal val="visible"/>
                                      </p:to>
                                    </p:set>
                                    <p:animEffect transition="in" filter="fade">
                                      <p:cBhvr>
                                        <p:cTn id="7" dur="1000"/>
                                        <p:tgtEl>
                                          <p:spTgt spid="3232"/>
                                        </p:tgtEl>
                                      </p:cBhvr>
                                    </p:animEffect>
                                  </p:childTnLst>
                                </p:cTn>
                              </p:par>
                              <p:par>
                                <p:cTn id="8" presetID="10" presetClass="entr" presetSubtype="0" fill="hold" nodeType="withEffect">
                                  <p:stCondLst>
                                    <p:cond delay="300"/>
                                  </p:stCondLst>
                                  <p:childTnLst>
                                    <p:set>
                                      <p:cBhvr>
                                        <p:cTn id="9" dur="1" fill="hold">
                                          <p:stCondLst>
                                            <p:cond delay="0"/>
                                          </p:stCondLst>
                                        </p:cTn>
                                        <p:tgtEl>
                                          <p:spTgt spid="3233"/>
                                        </p:tgtEl>
                                        <p:attrNameLst>
                                          <p:attrName>style.visibility</p:attrName>
                                        </p:attrNameLst>
                                      </p:cBhvr>
                                      <p:to>
                                        <p:strVal val="visible"/>
                                      </p:to>
                                    </p:set>
                                    <p:animEffect transition="in" filter="fade">
                                      <p:cBhvr>
                                        <p:cTn id="10" dur="1700"/>
                                        <p:tgtEl>
                                          <p:spTgt spid="323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3235"/>
                                        </p:tgtEl>
                                        <p:attrNameLst>
                                          <p:attrName>style.visibility</p:attrName>
                                        </p:attrNameLst>
                                      </p:cBhvr>
                                      <p:to>
                                        <p:strVal val="visible"/>
                                      </p:to>
                                    </p:set>
                                    <p:animEffect transition="in" filter="fade">
                                      <p:cBhvr>
                                        <p:cTn id="18" dur="1000"/>
                                        <p:tgtEl>
                                          <p:spTgt spid="3235"/>
                                        </p:tgtEl>
                                      </p:cBhvr>
                                    </p:animEffect>
                                  </p:childTnLst>
                                </p:cTn>
                              </p:par>
                            </p:childTnLst>
                          </p:cTn>
                        </p:par>
                        <p:par>
                          <p:cTn id="19" fill="hold">
                            <p:stCondLst>
                              <p:cond delay="4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074"/>
                                        </p:tgtEl>
                                        <p:attrNameLst>
                                          <p:attrName>style.visibility</p:attrName>
                                        </p:attrNameLst>
                                      </p:cBhvr>
                                      <p:to>
                                        <p:strVal val="visible"/>
                                      </p:to>
                                    </p:set>
                                    <p:anim calcmode="lin" valueType="num">
                                      <p:cBhvr>
                                        <p:cTn id="22"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074"/>
                                        </p:tgtEl>
                                        <p:attrNameLst>
                                          <p:attrName>ppt_y</p:attrName>
                                        </p:attrNameLst>
                                      </p:cBhvr>
                                      <p:tavLst>
                                        <p:tav tm="0">
                                          <p:val>
                                            <p:strVal val="#ppt_y"/>
                                          </p:val>
                                        </p:tav>
                                        <p:tav tm="100000">
                                          <p:val>
                                            <p:strVal val="#ppt_y"/>
                                          </p:val>
                                        </p:tav>
                                      </p:tavLst>
                                    </p:anim>
                                    <p:anim calcmode="lin" valueType="num">
                                      <p:cBhvr>
                                        <p:cTn id="24"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074"/>
                                        </p:tgtEl>
                                      </p:cBhvr>
                                    </p:animEffect>
                                  </p:childTnLst>
                                </p:cTn>
                              </p:par>
                            </p:childTnLst>
                          </p:cTn>
                        </p:par>
                        <p:par>
                          <p:cTn id="27" fill="hold">
                            <p:stCondLst>
                              <p:cond delay="5800"/>
                            </p:stCondLst>
                            <p:childTnLst>
                              <p:par>
                                <p:cTn id="28" presetID="10" presetClass="entr" presetSubtype="0" fill="hold" grpId="0" nodeType="afterEffect">
                                  <p:stCondLst>
                                    <p:cond delay="0"/>
                                  </p:stCondLst>
                                  <p:childTnLst>
                                    <p:set>
                                      <p:cBhvr>
                                        <p:cTn id="29" dur="1" fill="hold">
                                          <p:stCondLst>
                                            <p:cond delay="0"/>
                                          </p:stCondLst>
                                        </p:cTn>
                                        <p:tgtEl>
                                          <p:spTgt spid="3075">
                                            <p:txEl>
                                              <p:pRg st="0" end="0"/>
                                            </p:txEl>
                                          </p:spTgt>
                                        </p:tgtEl>
                                        <p:attrNameLst>
                                          <p:attrName>style.visibility</p:attrName>
                                        </p:attrNameLst>
                                      </p:cBhvr>
                                      <p:to>
                                        <p:strVal val="visible"/>
                                      </p:to>
                                    </p:set>
                                    <p:animEffect transition="in" filter="fade">
                                      <p:cBhvr>
                                        <p:cTn id="30" dur="1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tmplLst>
          <p:tmpl lvl="1">
            <p:tnLst>
              <p:par>
                <p:cTn presetID="10" presetClass="entr" presetSubtype="0"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childTnLst>
                </p:cTn>
              </p:par>
            </p:tnLst>
          </p:tmpl>
        </p:tmplLst>
      </p:bldP>
      <p:bldP spid="307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7168476-8D76-464C-B0B8-1DB3EF02A584}" type="datetimeFigureOut">
              <a:rPr lang="en-US" smtClean="0"/>
              <a:t>11/10/2013</a:t>
            </a:fld>
            <a:endParaRPr lang="en-US"/>
          </a:p>
        </p:txBody>
      </p:sp>
      <p:sp>
        <p:nvSpPr>
          <p:cNvPr id="5" name="Slide Number Placeholder 4"/>
          <p:cNvSpPr>
            <a:spLocks noGrp="1"/>
          </p:cNvSpPr>
          <p:nvPr>
            <p:ph type="sldNum" sz="quarter" idx="11"/>
          </p:nvPr>
        </p:nvSpPr>
        <p:spPr/>
        <p:txBody>
          <a:bodyPr/>
          <a:lstStyle>
            <a:lvl1pPr>
              <a:defRPr/>
            </a:lvl1pPr>
          </a:lstStyle>
          <a:p>
            <a:fld id="{6351763C-1DC6-45BA-912B-9D5DD6C2EC70}"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50838"/>
            <a:ext cx="20955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50838"/>
            <a:ext cx="61341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7168476-8D76-464C-B0B8-1DB3EF02A584}" type="datetimeFigureOut">
              <a:rPr lang="en-US" smtClean="0"/>
              <a:t>11/10/2013</a:t>
            </a:fld>
            <a:endParaRPr lang="en-US"/>
          </a:p>
        </p:txBody>
      </p:sp>
      <p:sp>
        <p:nvSpPr>
          <p:cNvPr id="5" name="Slide Number Placeholder 4"/>
          <p:cNvSpPr>
            <a:spLocks noGrp="1"/>
          </p:cNvSpPr>
          <p:nvPr>
            <p:ph type="sldNum" sz="quarter" idx="11"/>
          </p:nvPr>
        </p:nvSpPr>
        <p:spPr/>
        <p:txBody>
          <a:bodyPr/>
          <a:lstStyle>
            <a:lvl1pPr>
              <a:defRPr/>
            </a:lvl1pPr>
          </a:lstStyle>
          <a:p>
            <a:fld id="{6351763C-1DC6-45BA-912B-9D5DD6C2EC70}"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2390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382000" cy="51054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114800" y="6537325"/>
            <a:ext cx="2133600" cy="244475"/>
          </a:xfrm>
        </p:spPr>
        <p:txBody>
          <a:bodyPr/>
          <a:lstStyle>
            <a:lvl1pPr>
              <a:defRPr/>
            </a:lvl1pPr>
          </a:lstStyle>
          <a:p>
            <a:fld id="{07168476-8D76-464C-B0B8-1DB3EF02A584}" type="datetimeFigureOut">
              <a:rPr lang="en-US" smtClean="0"/>
              <a:t>11/10/2013</a:t>
            </a:fld>
            <a:endParaRPr lang="en-US"/>
          </a:p>
        </p:txBody>
      </p:sp>
      <p:sp>
        <p:nvSpPr>
          <p:cNvPr id="5" name="Slide Number Placeholder 4"/>
          <p:cNvSpPr>
            <a:spLocks noGrp="1"/>
          </p:cNvSpPr>
          <p:nvPr>
            <p:ph type="sldNum" sz="quarter" idx="11"/>
          </p:nvPr>
        </p:nvSpPr>
        <p:spPr>
          <a:xfrm>
            <a:off x="304800" y="6537325"/>
            <a:ext cx="533400" cy="244475"/>
          </a:xfrm>
        </p:spPr>
        <p:txBody>
          <a:bodyPr/>
          <a:lstStyle>
            <a:lvl1pPr>
              <a:defRPr/>
            </a:lvl1pPr>
          </a:lstStyle>
          <a:p>
            <a:fld id="{6351763C-1DC6-45BA-912B-9D5DD6C2EC70}" type="slidenum">
              <a:rPr lang="en-US" smtClean="0"/>
              <a:t>‹#›</a:t>
            </a:fld>
            <a:endParaRPr lang="en-US"/>
          </a:p>
        </p:txBody>
      </p:sp>
      <p:sp>
        <p:nvSpPr>
          <p:cNvPr id="6" name="Footer Placeholder 5"/>
          <p:cNvSpPr>
            <a:spLocks noGrp="1"/>
          </p:cNvSpPr>
          <p:nvPr>
            <p:ph type="ftr" sz="quarter" idx="12"/>
          </p:nvPr>
        </p:nvSpPr>
        <p:spPr>
          <a:xfrm>
            <a:off x="914400" y="6537325"/>
            <a:ext cx="2895600" cy="244475"/>
          </a:xfrm>
        </p:spPr>
        <p:txBody>
          <a:bodyPr/>
          <a:lstStyle>
            <a:lvl1pPr>
              <a:defRPr/>
            </a:lvl1pPr>
          </a:lstStyle>
          <a:p>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239000" cy="563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219200"/>
            <a:ext cx="8382000" cy="51054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4114800" y="6537325"/>
            <a:ext cx="2133600" cy="244475"/>
          </a:xfrm>
        </p:spPr>
        <p:txBody>
          <a:bodyPr/>
          <a:lstStyle>
            <a:lvl1pPr>
              <a:defRPr/>
            </a:lvl1pPr>
          </a:lstStyle>
          <a:p>
            <a:fld id="{07168476-8D76-464C-B0B8-1DB3EF02A584}" type="datetimeFigureOut">
              <a:rPr lang="en-US" smtClean="0"/>
              <a:t>11/10/2013</a:t>
            </a:fld>
            <a:endParaRPr lang="en-US"/>
          </a:p>
        </p:txBody>
      </p:sp>
      <p:sp>
        <p:nvSpPr>
          <p:cNvPr id="5" name="Slide Number Placeholder 4"/>
          <p:cNvSpPr>
            <a:spLocks noGrp="1"/>
          </p:cNvSpPr>
          <p:nvPr>
            <p:ph type="sldNum" sz="quarter" idx="11"/>
          </p:nvPr>
        </p:nvSpPr>
        <p:spPr>
          <a:xfrm>
            <a:off x="304800" y="6537325"/>
            <a:ext cx="533400" cy="244475"/>
          </a:xfrm>
        </p:spPr>
        <p:txBody>
          <a:bodyPr/>
          <a:lstStyle>
            <a:lvl1pPr>
              <a:defRPr/>
            </a:lvl1pPr>
          </a:lstStyle>
          <a:p>
            <a:fld id="{6351763C-1DC6-45BA-912B-9D5DD6C2EC70}" type="slidenum">
              <a:rPr lang="en-US" smtClean="0"/>
              <a:t>‹#›</a:t>
            </a:fld>
            <a:endParaRPr lang="en-US"/>
          </a:p>
        </p:txBody>
      </p:sp>
      <p:sp>
        <p:nvSpPr>
          <p:cNvPr id="6" name="Footer Placeholder 5"/>
          <p:cNvSpPr>
            <a:spLocks noGrp="1"/>
          </p:cNvSpPr>
          <p:nvPr>
            <p:ph type="ftr" sz="quarter" idx="12"/>
          </p:nvPr>
        </p:nvSpPr>
        <p:spPr>
          <a:xfrm>
            <a:off x="914400" y="6537325"/>
            <a:ext cx="2895600" cy="244475"/>
          </a:xfrm>
        </p:spPr>
        <p:txBody>
          <a:bodyPr/>
          <a:lstStyle>
            <a:lvl1pPr>
              <a:defRPr/>
            </a:lvl1p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7168476-8D76-464C-B0B8-1DB3EF02A584}" type="datetimeFigureOut">
              <a:rPr lang="en-US" smtClean="0"/>
              <a:t>11/10/2013</a:t>
            </a:fld>
            <a:endParaRPr lang="en-US"/>
          </a:p>
        </p:txBody>
      </p:sp>
      <p:sp>
        <p:nvSpPr>
          <p:cNvPr id="5" name="Slide Number Placeholder 4"/>
          <p:cNvSpPr>
            <a:spLocks noGrp="1"/>
          </p:cNvSpPr>
          <p:nvPr>
            <p:ph type="sldNum" sz="quarter" idx="11"/>
          </p:nvPr>
        </p:nvSpPr>
        <p:spPr/>
        <p:txBody>
          <a:bodyPr/>
          <a:lstStyle>
            <a:lvl1pPr>
              <a:defRPr/>
            </a:lvl1pPr>
          </a:lstStyle>
          <a:p>
            <a:fld id="{6351763C-1DC6-45BA-912B-9D5DD6C2EC70}"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7168476-8D76-464C-B0B8-1DB3EF02A584}" type="datetimeFigureOut">
              <a:rPr lang="en-US" smtClean="0"/>
              <a:t>11/10/2013</a:t>
            </a:fld>
            <a:endParaRPr lang="en-US"/>
          </a:p>
        </p:txBody>
      </p:sp>
      <p:sp>
        <p:nvSpPr>
          <p:cNvPr id="5" name="Slide Number Placeholder 4"/>
          <p:cNvSpPr>
            <a:spLocks noGrp="1"/>
          </p:cNvSpPr>
          <p:nvPr>
            <p:ph type="sldNum" sz="quarter" idx="11"/>
          </p:nvPr>
        </p:nvSpPr>
        <p:spPr/>
        <p:txBody>
          <a:bodyPr/>
          <a:lstStyle>
            <a:lvl1pPr>
              <a:defRPr/>
            </a:lvl1pPr>
          </a:lstStyle>
          <a:p>
            <a:fld id="{6351763C-1DC6-45BA-912B-9D5DD6C2EC70}"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7168476-8D76-464C-B0B8-1DB3EF02A584}" type="datetimeFigureOut">
              <a:rPr lang="en-US" smtClean="0"/>
              <a:t>11/10/2013</a:t>
            </a:fld>
            <a:endParaRPr lang="en-US"/>
          </a:p>
        </p:txBody>
      </p:sp>
      <p:sp>
        <p:nvSpPr>
          <p:cNvPr id="6" name="Slide Number Placeholder 5"/>
          <p:cNvSpPr>
            <a:spLocks noGrp="1"/>
          </p:cNvSpPr>
          <p:nvPr>
            <p:ph type="sldNum" sz="quarter" idx="11"/>
          </p:nvPr>
        </p:nvSpPr>
        <p:spPr/>
        <p:txBody>
          <a:bodyPr/>
          <a:lstStyle>
            <a:lvl1pPr>
              <a:defRPr/>
            </a:lvl1pPr>
          </a:lstStyle>
          <a:p>
            <a:fld id="{6351763C-1DC6-45BA-912B-9D5DD6C2EC70}"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7168476-8D76-464C-B0B8-1DB3EF02A584}" type="datetimeFigureOut">
              <a:rPr lang="en-US" smtClean="0"/>
              <a:t>11/10/2013</a:t>
            </a:fld>
            <a:endParaRPr lang="en-US"/>
          </a:p>
        </p:txBody>
      </p:sp>
      <p:sp>
        <p:nvSpPr>
          <p:cNvPr id="8" name="Slide Number Placeholder 7"/>
          <p:cNvSpPr>
            <a:spLocks noGrp="1"/>
          </p:cNvSpPr>
          <p:nvPr>
            <p:ph type="sldNum" sz="quarter" idx="11"/>
          </p:nvPr>
        </p:nvSpPr>
        <p:spPr/>
        <p:txBody>
          <a:bodyPr/>
          <a:lstStyle>
            <a:lvl1pPr>
              <a:defRPr/>
            </a:lvl1pPr>
          </a:lstStyle>
          <a:p>
            <a:fld id="{6351763C-1DC6-45BA-912B-9D5DD6C2EC70}" type="slidenum">
              <a:rPr lang="en-US" smtClean="0"/>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7168476-8D76-464C-B0B8-1DB3EF02A584}" type="datetimeFigureOut">
              <a:rPr lang="en-US" smtClean="0"/>
              <a:t>11/10/2013</a:t>
            </a:fld>
            <a:endParaRPr lang="en-US"/>
          </a:p>
        </p:txBody>
      </p:sp>
      <p:sp>
        <p:nvSpPr>
          <p:cNvPr id="4" name="Slide Number Placeholder 3"/>
          <p:cNvSpPr>
            <a:spLocks noGrp="1"/>
          </p:cNvSpPr>
          <p:nvPr>
            <p:ph type="sldNum" sz="quarter" idx="11"/>
          </p:nvPr>
        </p:nvSpPr>
        <p:spPr/>
        <p:txBody>
          <a:bodyPr/>
          <a:lstStyle>
            <a:lvl1pPr>
              <a:defRPr/>
            </a:lvl1pPr>
          </a:lstStyle>
          <a:p>
            <a:fld id="{6351763C-1DC6-45BA-912B-9D5DD6C2EC70}" type="slidenum">
              <a:rPr lang="en-US" smtClean="0"/>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7168476-8D76-464C-B0B8-1DB3EF02A584}" type="datetimeFigureOut">
              <a:rPr lang="en-US" smtClean="0"/>
              <a:t>11/10/2013</a:t>
            </a:fld>
            <a:endParaRPr lang="en-US"/>
          </a:p>
        </p:txBody>
      </p:sp>
      <p:sp>
        <p:nvSpPr>
          <p:cNvPr id="3" name="Slide Number Placeholder 2"/>
          <p:cNvSpPr>
            <a:spLocks noGrp="1"/>
          </p:cNvSpPr>
          <p:nvPr>
            <p:ph type="sldNum" sz="quarter" idx="11"/>
          </p:nvPr>
        </p:nvSpPr>
        <p:spPr/>
        <p:txBody>
          <a:bodyPr/>
          <a:lstStyle>
            <a:lvl1pPr>
              <a:defRPr/>
            </a:lvl1pPr>
          </a:lstStyle>
          <a:p>
            <a:fld id="{6351763C-1DC6-45BA-912B-9D5DD6C2EC70}" type="slidenum">
              <a:rPr lang="en-US" smtClean="0"/>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7168476-8D76-464C-B0B8-1DB3EF02A584}" type="datetimeFigureOut">
              <a:rPr lang="en-US" smtClean="0"/>
              <a:t>11/10/2013</a:t>
            </a:fld>
            <a:endParaRPr lang="en-US"/>
          </a:p>
        </p:txBody>
      </p:sp>
      <p:sp>
        <p:nvSpPr>
          <p:cNvPr id="6" name="Slide Number Placeholder 5"/>
          <p:cNvSpPr>
            <a:spLocks noGrp="1"/>
          </p:cNvSpPr>
          <p:nvPr>
            <p:ph type="sldNum" sz="quarter" idx="11"/>
          </p:nvPr>
        </p:nvSpPr>
        <p:spPr/>
        <p:txBody>
          <a:bodyPr/>
          <a:lstStyle>
            <a:lvl1pPr>
              <a:defRPr/>
            </a:lvl1pPr>
          </a:lstStyle>
          <a:p>
            <a:fld id="{6351763C-1DC6-45BA-912B-9D5DD6C2EC70}"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7168476-8D76-464C-B0B8-1DB3EF02A584}" type="datetimeFigureOut">
              <a:rPr lang="en-US" smtClean="0"/>
              <a:t>11/10/2013</a:t>
            </a:fld>
            <a:endParaRPr lang="en-US"/>
          </a:p>
        </p:txBody>
      </p:sp>
      <p:sp>
        <p:nvSpPr>
          <p:cNvPr id="6" name="Slide Number Placeholder 5"/>
          <p:cNvSpPr>
            <a:spLocks noGrp="1"/>
          </p:cNvSpPr>
          <p:nvPr>
            <p:ph type="sldNum" sz="quarter" idx="11"/>
          </p:nvPr>
        </p:nvSpPr>
        <p:spPr/>
        <p:txBody>
          <a:bodyPr/>
          <a:lstStyle>
            <a:lvl1pPr>
              <a:defRPr/>
            </a:lvl1pPr>
          </a:lstStyle>
          <a:p>
            <a:fld id="{6351763C-1DC6-45BA-912B-9D5DD6C2EC70}"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2" name="Group 165"/>
          <p:cNvGrpSpPr>
            <a:grpSpLocks/>
          </p:cNvGrpSpPr>
          <p:nvPr/>
        </p:nvGrpSpPr>
        <p:grpSpPr bwMode="auto">
          <a:xfrm>
            <a:off x="0" y="0"/>
            <a:ext cx="9144000" cy="1943100"/>
            <a:chOff x="0" y="0"/>
            <a:chExt cx="5760" cy="1224"/>
          </a:xfrm>
        </p:grpSpPr>
        <p:pic>
          <p:nvPicPr>
            <p:cNvPr id="1173" name="Picture 149" descr="4_1"/>
            <p:cNvPicPr>
              <a:picLocks noChangeAspect="1" noChangeArrowheads="1"/>
            </p:cNvPicPr>
            <p:nvPr/>
          </p:nvPicPr>
          <p:blipFill>
            <a:blip r:embed="rId15"/>
            <a:srcRect/>
            <a:stretch>
              <a:fillRect/>
            </a:stretch>
          </p:blipFill>
          <p:spPr bwMode="auto">
            <a:xfrm>
              <a:off x="0" y="0"/>
              <a:ext cx="5760" cy="1224"/>
            </a:xfrm>
            <a:prstGeom prst="rect">
              <a:avLst/>
            </a:prstGeom>
            <a:noFill/>
          </p:spPr>
        </p:pic>
        <p:pic>
          <p:nvPicPr>
            <p:cNvPr id="1177" name="Picture 153" descr="6"/>
            <p:cNvPicPr>
              <a:picLocks noChangeAspect="1" noChangeArrowheads="1"/>
            </p:cNvPicPr>
            <p:nvPr/>
          </p:nvPicPr>
          <p:blipFill>
            <a:blip r:embed="rId16"/>
            <a:srcRect/>
            <a:stretch>
              <a:fillRect/>
            </a:stretch>
          </p:blipFill>
          <p:spPr bwMode="auto">
            <a:xfrm>
              <a:off x="5094" y="0"/>
              <a:ext cx="666" cy="846"/>
            </a:xfrm>
            <a:prstGeom prst="rect">
              <a:avLst/>
            </a:prstGeom>
            <a:noFill/>
          </p:spPr>
        </p:pic>
        <p:pic>
          <p:nvPicPr>
            <p:cNvPr id="1182" name="Picture 158" descr="123"/>
            <p:cNvPicPr>
              <a:picLocks noChangeAspect="1" noChangeArrowheads="1"/>
            </p:cNvPicPr>
            <p:nvPr/>
          </p:nvPicPr>
          <p:blipFill>
            <a:blip r:embed="rId17" cstate="print"/>
            <a:srcRect/>
            <a:stretch>
              <a:fillRect/>
            </a:stretch>
          </p:blipFill>
          <p:spPr bwMode="auto">
            <a:xfrm rot="930090">
              <a:off x="48" y="96"/>
              <a:ext cx="543" cy="524"/>
            </a:xfrm>
            <a:prstGeom prst="rect">
              <a:avLst/>
            </a:prstGeom>
            <a:noFill/>
          </p:spPr>
        </p:pic>
      </p:grpSp>
      <p:sp>
        <p:nvSpPr>
          <p:cNvPr id="1188" name="Rectangle 164"/>
          <p:cNvSpPr>
            <a:spLocks noChangeArrowheads="1"/>
          </p:cNvSpPr>
          <p:nvPr/>
        </p:nvSpPr>
        <p:spPr bwMode="gray">
          <a:xfrm>
            <a:off x="0" y="6553200"/>
            <a:ext cx="9144000" cy="304800"/>
          </a:xfrm>
          <a:prstGeom prst="rect">
            <a:avLst/>
          </a:prstGeom>
          <a:gradFill rotWithShape="1">
            <a:gsLst>
              <a:gs pos="0">
                <a:schemeClr val="hlink"/>
              </a:gs>
              <a:gs pos="100000">
                <a:schemeClr val="hlink">
                  <a:gamma/>
                  <a:shade val="69804"/>
                  <a:invGamma/>
                </a:schemeClr>
              </a:gs>
            </a:gsLst>
            <a:lin ang="0" scaled="1"/>
          </a:gradFill>
          <a:ln w="9525">
            <a:noFill/>
            <a:miter lim="800000"/>
            <a:headEnd/>
            <a:tailEnd/>
          </a:ln>
          <a:effectLst/>
        </p:spPr>
        <p:txBody>
          <a:bodyPr wrap="none" anchor="ctr"/>
          <a:lstStyle/>
          <a:p>
            <a:endParaRPr lang="en-US"/>
          </a:p>
        </p:txBody>
      </p:sp>
      <p:pic>
        <p:nvPicPr>
          <p:cNvPr id="1187" name="Picture 163" descr="artplus_nature_naturalcity38_g"/>
          <p:cNvPicPr>
            <a:picLocks noChangeAspect="1" noChangeArrowheads="1"/>
          </p:cNvPicPr>
          <p:nvPr/>
        </p:nvPicPr>
        <p:blipFill>
          <a:blip r:embed="rId18">
            <a:lum bright="12000" contrast="12000"/>
          </a:blip>
          <a:srcRect r="31580"/>
          <a:stretch>
            <a:fillRect/>
          </a:stretch>
        </p:blipFill>
        <p:spPr bwMode="auto">
          <a:xfrm>
            <a:off x="7543800" y="5322888"/>
            <a:ext cx="1600200" cy="1535112"/>
          </a:xfrm>
          <a:prstGeom prst="rect">
            <a:avLst/>
          </a:prstGeom>
          <a:noFill/>
        </p:spPr>
      </p:pic>
      <p:sp>
        <p:nvSpPr>
          <p:cNvPr id="1028" name="Rectangle 4"/>
          <p:cNvSpPr>
            <a:spLocks noGrp="1" noChangeArrowheads="1"/>
          </p:cNvSpPr>
          <p:nvPr>
            <p:ph type="dt" sz="half" idx="2"/>
          </p:nvPr>
        </p:nvSpPr>
        <p:spPr bwMode="gray">
          <a:xfrm>
            <a:off x="41148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defRPr>
            </a:lvl1pPr>
          </a:lstStyle>
          <a:p>
            <a:fld id="{07168476-8D76-464C-B0B8-1DB3EF02A584}" type="datetimeFigureOut">
              <a:rPr lang="en-US" smtClean="0"/>
              <a:t>11/10/2013</a:t>
            </a:fld>
            <a:endParaRPr lang="en-US"/>
          </a:p>
        </p:txBody>
      </p:sp>
      <p:sp>
        <p:nvSpPr>
          <p:cNvPr id="1027" name="Rectangle 3"/>
          <p:cNvSpPr>
            <a:spLocks noGrp="1" noChangeArrowheads="1"/>
          </p:cNvSpPr>
          <p:nvPr>
            <p:ph type="body" idx="1"/>
          </p:nvPr>
        </p:nvSpPr>
        <p:spPr bwMode="gray">
          <a:xfrm>
            <a:off x="304800" y="1219200"/>
            <a:ext cx="8382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0" name="Rectangle 6"/>
          <p:cNvSpPr>
            <a:spLocks noGrp="1" noChangeArrowheads="1"/>
          </p:cNvSpPr>
          <p:nvPr>
            <p:ph type="sldNum" sz="quarter" idx="4"/>
          </p:nvPr>
        </p:nvSpPr>
        <p:spPr bwMode="gray">
          <a:xfrm>
            <a:off x="304800" y="6537325"/>
            <a:ext cx="533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bg1"/>
                </a:solidFill>
                <a:latin typeface="+mn-lt"/>
              </a:defRPr>
            </a:lvl1pPr>
          </a:lstStyle>
          <a:p>
            <a:fld id="{6351763C-1DC6-45BA-912B-9D5DD6C2EC70}" type="slidenum">
              <a:rPr lang="en-US" smtClean="0"/>
              <a:t>‹#›</a:t>
            </a:fld>
            <a:endParaRPr lang="en-US"/>
          </a:p>
        </p:txBody>
      </p:sp>
      <p:sp>
        <p:nvSpPr>
          <p:cNvPr id="1159" name="Line 135"/>
          <p:cNvSpPr>
            <a:spLocks noChangeShapeType="1"/>
          </p:cNvSpPr>
          <p:nvPr/>
        </p:nvSpPr>
        <p:spPr bwMode="white">
          <a:xfrm>
            <a:off x="9525" y="5967413"/>
            <a:ext cx="641350" cy="0"/>
          </a:xfrm>
          <a:prstGeom prst="line">
            <a:avLst/>
          </a:prstGeom>
          <a:noFill/>
          <a:ln w="12700">
            <a:solidFill>
              <a:srgbClr val="FFFFFF"/>
            </a:solidFill>
            <a:round/>
            <a:headEnd/>
            <a:tailEnd/>
          </a:ln>
          <a:effectLst/>
        </p:spPr>
        <p:txBody>
          <a:bodyPr/>
          <a:lstStyle/>
          <a:p>
            <a:endParaRPr lang="en-US"/>
          </a:p>
        </p:txBody>
      </p:sp>
      <p:sp>
        <p:nvSpPr>
          <p:cNvPr id="1026" name="Rectangle 2"/>
          <p:cNvSpPr>
            <a:spLocks noGrp="1" noChangeArrowheads="1"/>
          </p:cNvSpPr>
          <p:nvPr>
            <p:ph type="title"/>
          </p:nvPr>
        </p:nvSpPr>
        <p:spPr bwMode="gray">
          <a:xfrm>
            <a:off x="838200" y="350838"/>
            <a:ext cx="7239000" cy="563562"/>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83" name="Rectangle 159"/>
          <p:cNvSpPr>
            <a:spLocks noGrp="1" noChangeArrowheads="1"/>
          </p:cNvSpPr>
          <p:nvPr>
            <p:ph type="ftr" sz="quarter" idx="3"/>
          </p:nvPr>
        </p:nvSpPr>
        <p:spPr bwMode="gray">
          <a:xfrm>
            <a:off x="9144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defRPr>
      </a:lvl2pPr>
      <a:lvl3pPr algn="l" rtl="0" eaLnBrk="1" fontAlgn="base" hangingPunct="1">
        <a:spcBef>
          <a:spcPct val="0"/>
        </a:spcBef>
        <a:spcAft>
          <a:spcPct val="0"/>
        </a:spcAft>
        <a:defRPr sz="3200" b="1">
          <a:solidFill>
            <a:srgbClr val="000000"/>
          </a:solidFill>
          <a:latin typeface="Verdana" pitchFamily="34" charset="0"/>
        </a:defRPr>
      </a:lvl3pPr>
      <a:lvl4pPr algn="l" rtl="0" eaLnBrk="1" fontAlgn="base" hangingPunct="1">
        <a:spcBef>
          <a:spcPct val="0"/>
        </a:spcBef>
        <a:spcAft>
          <a:spcPct val="0"/>
        </a:spcAft>
        <a:defRPr sz="3200" b="1">
          <a:solidFill>
            <a:srgbClr val="000000"/>
          </a:solidFill>
          <a:latin typeface="Verdana" pitchFamily="34" charset="0"/>
        </a:defRPr>
      </a:lvl4pPr>
      <a:lvl5pPr algn="l" rtl="0" eaLnBrk="1" fontAlgn="base" hangingPunct="1">
        <a:spcBef>
          <a:spcPct val="0"/>
        </a:spcBef>
        <a:spcAft>
          <a:spcPct val="0"/>
        </a:spcAft>
        <a:defRPr sz="3200" b="1">
          <a:solidFill>
            <a:srgbClr val="000000"/>
          </a:solidFill>
          <a:latin typeface="Verdana" pitchFamily="34" charset="0"/>
        </a:defRPr>
      </a:lvl5pPr>
      <a:lvl6pPr marL="457200" algn="l" rtl="0" eaLnBrk="1" fontAlgn="base" hangingPunct="1">
        <a:spcBef>
          <a:spcPct val="0"/>
        </a:spcBef>
        <a:spcAft>
          <a:spcPct val="0"/>
        </a:spcAft>
        <a:defRPr sz="3200" b="1">
          <a:solidFill>
            <a:srgbClr val="000000"/>
          </a:solidFill>
          <a:latin typeface="Verdana" pitchFamily="34" charset="0"/>
        </a:defRPr>
      </a:lvl6pPr>
      <a:lvl7pPr marL="914400" algn="l" rtl="0" eaLnBrk="1" fontAlgn="base" hangingPunct="1">
        <a:spcBef>
          <a:spcPct val="0"/>
        </a:spcBef>
        <a:spcAft>
          <a:spcPct val="0"/>
        </a:spcAft>
        <a:defRPr sz="3200" b="1">
          <a:solidFill>
            <a:srgbClr val="000000"/>
          </a:solidFill>
          <a:latin typeface="Verdana" pitchFamily="34" charset="0"/>
        </a:defRPr>
      </a:lvl7pPr>
      <a:lvl8pPr marL="1371600" algn="l" rtl="0" eaLnBrk="1" fontAlgn="base" hangingPunct="1">
        <a:spcBef>
          <a:spcPct val="0"/>
        </a:spcBef>
        <a:spcAft>
          <a:spcPct val="0"/>
        </a:spcAft>
        <a:defRPr sz="3200" b="1">
          <a:solidFill>
            <a:srgbClr val="000000"/>
          </a:solidFill>
          <a:latin typeface="Verdana" pitchFamily="34" charset="0"/>
        </a:defRPr>
      </a:lvl8pPr>
      <a:lvl9pPr marL="1828800" algn="l" rtl="0" eaLnBrk="1" fontAlgn="base" hangingPunct="1">
        <a:spcBef>
          <a:spcPct val="0"/>
        </a:spcBef>
        <a:spcAft>
          <a:spcPct val="0"/>
        </a:spcAft>
        <a:defRPr sz="3200" b="1">
          <a:solidFill>
            <a:srgbClr val="000000"/>
          </a:solidFill>
          <a:latin typeface="Verdan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hlink"/>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3505200"/>
            <a:ext cx="7010400" cy="381000"/>
          </a:xfrm>
        </p:spPr>
        <p:txBody>
          <a:bodyPr/>
          <a:lstStyle/>
          <a:p>
            <a:pPr algn="r"/>
            <a:r>
              <a:rPr lang="en-US" b="1" i="1" dirty="0" smtClean="0"/>
              <a:t>A Presentation Based on the Operation of the </a:t>
            </a:r>
          </a:p>
          <a:p>
            <a:pPr algn="r"/>
            <a:r>
              <a:rPr lang="en-US" b="1" i="1" dirty="0" smtClean="0"/>
              <a:t>HR Department of an IT Consulting Firm </a:t>
            </a:r>
            <a:endParaRPr lang="en-US" b="1" i="1" dirty="0"/>
          </a:p>
        </p:txBody>
      </p:sp>
      <p:sp>
        <p:nvSpPr>
          <p:cNvPr id="2" name="Title 1"/>
          <p:cNvSpPr>
            <a:spLocks noGrp="1"/>
          </p:cNvSpPr>
          <p:nvPr>
            <p:ph type="ctrTitle"/>
          </p:nvPr>
        </p:nvSpPr>
        <p:spPr>
          <a:xfrm>
            <a:off x="1676400" y="2438400"/>
            <a:ext cx="7010400" cy="685800"/>
          </a:xfrm>
        </p:spPr>
        <p:txBody>
          <a:bodyPr/>
          <a:lstStyle/>
          <a:p>
            <a:r>
              <a:rPr lang="en-US" dirty="0" smtClean="0"/>
              <a:t>Operations External Analysis </a:t>
            </a:r>
            <a:endParaRPr lang="en-US" dirty="0"/>
          </a:p>
        </p:txBody>
      </p:sp>
      <p:sp>
        <p:nvSpPr>
          <p:cNvPr id="4" name="TextBox 3"/>
          <p:cNvSpPr txBox="1"/>
          <p:nvPr/>
        </p:nvSpPr>
        <p:spPr>
          <a:xfrm>
            <a:off x="3886200" y="5867400"/>
            <a:ext cx="3429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Presented By:</a:t>
            </a:r>
          </a:p>
          <a:p>
            <a:r>
              <a:rPr lang="en-US" dirty="0" smtClean="0"/>
              <a:t>_____________________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END OF PRESENTATION </a:t>
            </a:r>
            <a:endParaRPr lang="en-US" dirty="0"/>
          </a:p>
        </p:txBody>
      </p:sp>
      <p:sp>
        <p:nvSpPr>
          <p:cNvPr id="7" name="TextBox 6"/>
          <p:cNvSpPr txBox="1"/>
          <p:nvPr/>
        </p:nvSpPr>
        <p:spPr>
          <a:xfrm>
            <a:off x="3810000" y="6019800"/>
            <a:ext cx="1905000" cy="3810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Industry Background </a:t>
            </a:r>
            <a:endParaRPr lang="en-US" dirty="0"/>
          </a:p>
        </p:txBody>
      </p:sp>
      <p:sp>
        <p:nvSpPr>
          <p:cNvPr id="5" name="Content Placeholder 4"/>
          <p:cNvSpPr>
            <a:spLocks noGrp="1"/>
          </p:cNvSpPr>
          <p:nvPr>
            <p:ph idx="1"/>
          </p:nvPr>
        </p:nvSpPr>
        <p:spPr/>
        <p:txBody>
          <a:bodyPr/>
          <a:lstStyle/>
          <a:p>
            <a:r>
              <a:rPr lang="en-US" dirty="0" smtClean="0"/>
              <a:t>The growing industry of consulting companies dedicated to providing IT assistance services is at a rise. </a:t>
            </a:r>
          </a:p>
          <a:p>
            <a:pPr>
              <a:buNone/>
            </a:pPr>
            <a:endParaRPr lang="en-US" dirty="0" smtClean="0"/>
          </a:p>
          <a:p>
            <a:r>
              <a:rPr lang="en-US" dirty="0" smtClean="0"/>
              <a:t>Considering the need of both old and new organizations to sync within the new options of operation, consulting firms for IT are highly required to be involved in the establishment of new organizations in the market. </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3200400"/>
            <a:ext cx="7010400" cy="685800"/>
          </a:xfrm>
        </p:spPr>
        <p:txBody>
          <a:bodyPr/>
          <a:lstStyle/>
          <a:p>
            <a:r>
              <a:rPr lang="en-US" dirty="0" smtClean="0"/>
              <a:t>ANALYZING</a:t>
            </a:r>
            <a:br>
              <a:rPr lang="en-US" dirty="0" smtClean="0"/>
            </a:br>
            <a:r>
              <a:rPr lang="en-US" dirty="0" smtClean="0"/>
              <a:t>THE REMOTE ENVIRONMENT </a:t>
            </a:r>
            <a:endParaRPr lang="en-US" dirty="0"/>
          </a:p>
        </p:txBody>
      </p:sp>
      <p:sp>
        <p:nvSpPr>
          <p:cNvPr id="6" name="TextBox 5"/>
          <p:cNvSpPr txBox="1"/>
          <p:nvPr/>
        </p:nvSpPr>
        <p:spPr>
          <a:xfrm>
            <a:off x="3810000" y="6031468"/>
            <a:ext cx="2362200"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239000" cy="563562"/>
          </a:xfrm>
        </p:spPr>
        <p:txBody>
          <a:bodyPr/>
          <a:lstStyle/>
          <a:p>
            <a:pPr algn="ctr"/>
            <a:r>
              <a:rPr lang="en-US" dirty="0" smtClean="0"/>
              <a:t>Issues Priority Matrix</a:t>
            </a:r>
            <a:endParaRPr lang="en-US" dirty="0"/>
          </a:p>
        </p:txBody>
      </p:sp>
      <p:pic>
        <p:nvPicPr>
          <p:cNvPr id="2050" name="Picture 2" descr="http://www.retailsales.net/priori2.gif"/>
          <p:cNvPicPr>
            <a:picLocks noChangeAspect="1" noChangeArrowheads="1"/>
          </p:cNvPicPr>
          <p:nvPr/>
        </p:nvPicPr>
        <p:blipFill>
          <a:blip r:embed="rId3"/>
          <a:srcRect/>
          <a:stretch>
            <a:fillRect/>
          </a:stretch>
        </p:blipFill>
        <p:spPr bwMode="auto">
          <a:xfrm>
            <a:off x="990600" y="1905000"/>
            <a:ext cx="6858000" cy="4248151"/>
          </a:xfrm>
          <a:prstGeom prst="rect">
            <a:avLst/>
          </a:prstGeom>
          <a:noFill/>
        </p:spPr>
      </p:pic>
      <p:sp>
        <p:nvSpPr>
          <p:cNvPr id="6" name="TextBox 5"/>
          <p:cNvSpPr txBox="1"/>
          <p:nvPr/>
        </p:nvSpPr>
        <p:spPr>
          <a:xfrm>
            <a:off x="2667000" y="2819400"/>
            <a:ext cx="19812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A considerably high number of employees to mark the company’s capacity to finish projects on time </a:t>
            </a:r>
            <a:endParaRPr lang="en-US" sz="1200" dirty="0"/>
          </a:p>
        </p:txBody>
      </p:sp>
      <p:sp>
        <p:nvSpPr>
          <p:cNvPr id="7" name="TextBox 6"/>
          <p:cNvSpPr txBox="1"/>
          <p:nvPr/>
        </p:nvSpPr>
        <p:spPr>
          <a:xfrm>
            <a:off x="5486400" y="2895600"/>
            <a:ext cx="22098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Gaining a population of highly competent IT professionals who can provide ACE results for the clients of the business</a:t>
            </a:r>
            <a:endParaRPr lang="en-US" sz="1200" dirty="0"/>
          </a:p>
        </p:txBody>
      </p:sp>
      <p:sp>
        <p:nvSpPr>
          <p:cNvPr id="8" name="TextBox 7"/>
          <p:cNvSpPr txBox="1"/>
          <p:nvPr/>
        </p:nvSpPr>
        <p:spPr>
          <a:xfrm>
            <a:off x="2514600" y="4191000"/>
            <a:ext cx="22098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Development of specialized workers who are to focus on particular IT consulting projects only </a:t>
            </a:r>
            <a:endParaRPr lang="en-US" sz="1200" dirty="0"/>
          </a:p>
        </p:txBody>
      </p:sp>
      <p:sp>
        <p:nvSpPr>
          <p:cNvPr id="9" name="TextBox 8"/>
          <p:cNvSpPr txBox="1"/>
          <p:nvPr/>
        </p:nvSpPr>
        <p:spPr>
          <a:xfrm>
            <a:off x="5105400" y="4267200"/>
            <a:ext cx="22098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Development of programs that would provide satisfaction for the workers hence improving performance outcomes</a:t>
            </a:r>
            <a:endParaRPr lang="en-US" sz="1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239000" cy="563562"/>
          </a:xfrm>
        </p:spPr>
        <p:txBody>
          <a:bodyPr/>
          <a:lstStyle/>
          <a:p>
            <a:r>
              <a:rPr lang="en-US" dirty="0" smtClean="0"/>
              <a:t>Opportunities and Threats</a:t>
            </a:r>
            <a:endParaRPr lang="en-US" dirty="0"/>
          </a:p>
        </p:txBody>
      </p:sp>
      <p:graphicFrame>
        <p:nvGraphicFramePr>
          <p:cNvPr id="4" name="Diagram 3"/>
          <p:cNvGraphicFramePr/>
          <p:nvPr/>
        </p:nvGraphicFramePr>
        <p:xfrm>
          <a:off x="381000" y="19050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590800"/>
            <a:ext cx="7010400" cy="685800"/>
          </a:xfrm>
        </p:spPr>
        <p:txBody>
          <a:bodyPr/>
          <a:lstStyle/>
          <a:p>
            <a:r>
              <a:rPr lang="en-US" dirty="0" smtClean="0"/>
              <a:t>INDUSTRY ANALYSIS</a:t>
            </a:r>
            <a:endParaRPr lang="en-US" dirty="0"/>
          </a:p>
        </p:txBody>
      </p:sp>
      <p:sp>
        <p:nvSpPr>
          <p:cNvPr id="6" name="TextBox 5"/>
          <p:cNvSpPr txBox="1"/>
          <p:nvPr/>
        </p:nvSpPr>
        <p:spPr>
          <a:xfrm>
            <a:off x="3810000" y="6031468"/>
            <a:ext cx="2362200"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71600"/>
            <a:ext cx="7239000" cy="563562"/>
          </a:xfrm>
        </p:spPr>
        <p:txBody>
          <a:bodyPr/>
          <a:lstStyle/>
          <a:p>
            <a:pPr algn="ctr"/>
            <a:r>
              <a:rPr lang="en-US" dirty="0" smtClean="0"/>
              <a:t>Forces Driving</a:t>
            </a:r>
            <a:br>
              <a:rPr lang="en-US" dirty="0" smtClean="0"/>
            </a:br>
            <a:r>
              <a:rPr lang="en-US" dirty="0" smtClean="0"/>
              <a:t> Industry Competition </a:t>
            </a:r>
            <a:endParaRPr lang="en-US" dirty="0"/>
          </a:p>
        </p:txBody>
      </p:sp>
      <p:graphicFrame>
        <p:nvGraphicFramePr>
          <p:cNvPr id="4" name="Diagram 3"/>
          <p:cNvGraphicFramePr/>
          <p:nvPr/>
        </p:nvGraphicFramePr>
        <p:xfrm>
          <a:off x="381000" y="2209800"/>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239000" cy="563562"/>
          </a:xfrm>
        </p:spPr>
        <p:txBody>
          <a:bodyPr/>
          <a:lstStyle/>
          <a:p>
            <a:r>
              <a:rPr lang="en-US" dirty="0" smtClean="0"/>
              <a:t>Industry Position Map</a:t>
            </a:r>
            <a:endParaRPr lang="en-US" dirty="0"/>
          </a:p>
        </p:txBody>
      </p:sp>
      <p:pic>
        <p:nvPicPr>
          <p:cNvPr id="25602" name="Picture 2" descr="http://www.edrawsoft.com/images/examples/marketing%20matrix_full.png"/>
          <p:cNvPicPr>
            <a:picLocks noChangeAspect="1" noChangeArrowheads="1"/>
          </p:cNvPicPr>
          <p:nvPr/>
        </p:nvPicPr>
        <p:blipFill>
          <a:blip r:embed="rId3"/>
          <a:srcRect t="7797"/>
          <a:stretch>
            <a:fillRect/>
          </a:stretch>
        </p:blipFill>
        <p:spPr bwMode="auto">
          <a:xfrm>
            <a:off x="990600" y="1905000"/>
            <a:ext cx="6038850" cy="4505325"/>
          </a:xfrm>
          <a:prstGeom prst="rect">
            <a:avLst/>
          </a:prstGeom>
          <a:noFill/>
        </p:spPr>
      </p:pic>
      <p:sp>
        <p:nvSpPr>
          <p:cNvPr id="5" name="TextBox 4"/>
          <p:cNvSpPr txBox="1"/>
          <p:nvPr/>
        </p:nvSpPr>
        <p:spPr>
          <a:xfrm>
            <a:off x="1447800" y="4038601"/>
            <a:ext cx="1219200" cy="338554"/>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solidFill>
                  <a:schemeClr val="accent1">
                    <a:lumMod val="75000"/>
                  </a:schemeClr>
                </a:solidFill>
                <a:latin typeface="Arial Black" pitchFamily="34" charset="0"/>
              </a:rPr>
              <a:t>Efficient</a:t>
            </a:r>
            <a:r>
              <a:rPr lang="en-US" sz="1200" dirty="0" smtClean="0">
                <a:latin typeface="Arial Black" pitchFamily="34" charset="0"/>
              </a:rPr>
              <a:t> </a:t>
            </a:r>
            <a:endParaRPr lang="en-US" sz="1200" dirty="0">
              <a:latin typeface="Arial Black" pitchFamily="34" charset="0"/>
            </a:endParaRPr>
          </a:p>
        </p:txBody>
      </p:sp>
      <p:sp>
        <p:nvSpPr>
          <p:cNvPr id="6" name="TextBox 5"/>
          <p:cNvSpPr txBox="1"/>
          <p:nvPr/>
        </p:nvSpPr>
        <p:spPr>
          <a:xfrm>
            <a:off x="1828800" y="2590800"/>
            <a:ext cx="1828800" cy="1169551"/>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t>Individual IT Professionals offering personal services in the market </a:t>
            </a:r>
            <a:endParaRPr lang="en-US" sz="1400" dirty="0"/>
          </a:p>
        </p:txBody>
      </p:sp>
      <p:sp>
        <p:nvSpPr>
          <p:cNvPr id="7" name="TextBox 6"/>
          <p:cNvSpPr txBox="1"/>
          <p:nvPr/>
        </p:nvSpPr>
        <p:spPr>
          <a:xfrm>
            <a:off x="4343400" y="2514600"/>
            <a:ext cx="1828800" cy="1384995"/>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t>Small organizations composed of specialists that are dedicated to IT development </a:t>
            </a:r>
            <a:endParaRPr lang="en-US" sz="1400" dirty="0"/>
          </a:p>
        </p:txBody>
      </p:sp>
      <p:sp>
        <p:nvSpPr>
          <p:cNvPr id="8" name="TextBox 7"/>
          <p:cNvSpPr txBox="1"/>
          <p:nvPr/>
        </p:nvSpPr>
        <p:spPr>
          <a:xfrm>
            <a:off x="1828800" y="4495800"/>
            <a:ext cx="1828800" cy="1384995"/>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t>Allied organizations of IT specialists collaboratively operating for business IT needs</a:t>
            </a:r>
            <a:endParaRPr lang="en-US" sz="1400" dirty="0"/>
          </a:p>
        </p:txBody>
      </p:sp>
      <p:sp>
        <p:nvSpPr>
          <p:cNvPr id="9" name="TextBox 8"/>
          <p:cNvSpPr txBox="1"/>
          <p:nvPr/>
        </p:nvSpPr>
        <p:spPr>
          <a:xfrm>
            <a:off x="4343400" y="4495800"/>
            <a:ext cx="1905000" cy="1384995"/>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t>Online connections between organizations and specialist that provide IT aligning services</a:t>
            </a:r>
            <a:endParaRPr lang="en-US" sz="1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239000" cy="563562"/>
          </a:xfrm>
        </p:spPr>
        <p:txBody>
          <a:bodyPr/>
          <a:lstStyle/>
          <a:p>
            <a:r>
              <a:rPr lang="en-US" dirty="0" smtClean="0"/>
              <a:t>EXTERNAL FACTOR </a:t>
            </a:r>
            <a:br>
              <a:rPr lang="en-US" dirty="0" smtClean="0"/>
            </a:br>
            <a:r>
              <a:rPr lang="en-US" dirty="0" smtClean="0"/>
              <a:t>ANALYSIS SUMMARY</a:t>
            </a:r>
            <a:endParaRPr lang="en-US" dirty="0"/>
          </a:p>
        </p:txBody>
      </p:sp>
      <p:graphicFrame>
        <p:nvGraphicFramePr>
          <p:cNvPr id="5" name="Diagram 4"/>
          <p:cNvGraphicFramePr/>
          <p:nvPr/>
        </p:nvGraphicFramePr>
        <p:xfrm>
          <a:off x="0" y="1600200"/>
          <a:ext cx="7391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8600" y="1676400"/>
            <a:ext cx="5181600" cy="1169551"/>
          </a:xfrm>
          <a:prstGeom prst="rect">
            <a:avLst/>
          </a:prstGeom>
          <a:noFill/>
        </p:spPr>
        <p:txBody>
          <a:bodyPr wrap="square" rtlCol="0">
            <a:spAutoFit/>
          </a:bodyPr>
          <a:lstStyle/>
          <a:p>
            <a:r>
              <a:rPr lang="en-US" sz="1400" b="1" dirty="0" smtClean="0">
                <a:solidFill>
                  <a:schemeClr val="accent6">
                    <a:lumMod val="50000"/>
                  </a:schemeClr>
                </a:solidFill>
              </a:rPr>
              <a:t>Threats are weighed against the opportunities in the IT consulting industry and these opportunities were considered to overthrow the threats through the application of proper management among organizations involved</a:t>
            </a:r>
            <a:endParaRPr lang="en-US" sz="1400" b="1" dirty="0">
              <a:solidFill>
                <a:schemeClr val="accent6">
                  <a:lumMod val="50000"/>
                </a:schemeClr>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300TGp_natural_light">
  <a:themeElements>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fontScheme name="300TGp_natural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578TGp_CleanCity_light_ani</Template>
  <TotalTime>70</TotalTime>
  <Words>936</Words>
  <Application>Microsoft Office PowerPoint</Application>
  <PresentationFormat>On-screen Show (4:3)</PresentationFormat>
  <Paragraphs>62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300TGp_natural_light</vt:lpstr>
      <vt:lpstr>Operations External Analysis </vt:lpstr>
      <vt:lpstr>Industry Background </vt:lpstr>
      <vt:lpstr>ANALYZING THE REMOTE ENVIRONMENT </vt:lpstr>
      <vt:lpstr>Issues Priority Matrix</vt:lpstr>
      <vt:lpstr>Opportunities and Threats</vt:lpstr>
      <vt:lpstr>INDUSTRY ANALYSIS</vt:lpstr>
      <vt:lpstr>Forces Driving  Industry Competition </vt:lpstr>
      <vt:lpstr>Industry Position Map</vt:lpstr>
      <vt:lpstr>EXTERNAL FACTOR  ANALYSIS SUMMARY</vt:lpstr>
      <vt:lpstr>END OF PRESENTATION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External Analysis</dc:title>
  <dc:creator>asus</dc:creator>
  <cp:lastModifiedBy>asus</cp:lastModifiedBy>
  <cp:revision>8</cp:revision>
  <dcterms:created xsi:type="dcterms:W3CDTF">2013-11-10T14:03:30Z</dcterms:created>
  <dcterms:modified xsi:type="dcterms:W3CDTF">2013-11-10T15:14:17Z</dcterms:modified>
</cp:coreProperties>
</file>