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6" autoAdjust="0"/>
  </p:normalViewPr>
  <p:slideViewPr>
    <p:cSldViewPr>
      <p:cViewPr>
        <p:scale>
          <a:sx n="51" d="100"/>
          <a:sy n="51" d="100"/>
        </p:scale>
        <p:origin x="-71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86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F65EB-A7D8-4C2D-94CD-9530242D42C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B5CCB-D8FE-4CA6-88DE-FE676628E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founders were fascinated by the term sheet they had received from their contact partner(Wolf C. flow).the</a:t>
            </a:r>
            <a:r>
              <a:rPr lang="en-US" baseline="0" dirty="0" smtClean="0"/>
              <a:t> founder saw a need to contribute$4 million at that time. They had 5 million shares that they had shared among themselves and what they need was a pool of one million.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5CCB-D8FE-4CA6-88DE-FE676628E1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was found that valuation varied from the one suggested</a:t>
            </a:r>
            <a:r>
              <a:rPr lang="en-US" baseline="0" dirty="0" smtClean="0"/>
              <a:t> by Wolf C.Flow.The founders were forced to think that Wolf C Flow did not apply the same assumptions instead he applied different discount 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5CCB-D8FE-4CA6-88DE-FE676628E1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D914C7-710C-4DBE-AB89-6D2AD8BC08D7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79871D-FA72-488A-8654-412AB37F3C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Spiffy Term,Inc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founders of spiffy Term,Inc are Annabelle Labella,Krishnuvara Ramakrishna and Bob Sledge.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They opted to start by calculating what they believed would be excellent valuation.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Annabelle called for the reading of a (Note on valuation of venture capital Deals).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method called for required the owner to take account of the present as well as the focused future financial rounds.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founders saw unfairness in Wolf C.Flow offer to invest $4 million at a cost of $1 per share.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founders wanted to model what an excellent valuation would base.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At a valuation of about $80million the founders were convinced that Spiffy term,Inc would manage to carry out IPO after four years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They suggest that each one needed to apply a discount rate of 45%.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230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Spiffy Term,Inc</vt:lpstr>
      <vt:lpstr>Basic valuations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Spissfyterm,Inc</dc:title>
  <dc:creator>Willy</dc:creator>
  <cp:lastModifiedBy>wanyama</cp:lastModifiedBy>
  <cp:revision>13</cp:revision>
  <dcterms:created xsi:type="dcterms:W3CDTF">2013-03-07T19:36:30Z</dcterms:created>
  <dcterms:modified xsi:type="dcterms:W3CDTF">2013-03-07T22:33:10Z</dcterms:modified>
</cp:coreProperties>
</file>