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18" autoAdjust="0"/>
  </p:normalViewPr>
  <p:slideViewPr>
    <p:cSldViewPr>
      <p:cViewPr varScale="1">
        <p:scale>
          <a:sx n="35" d="100"/>
          <a:sy n="35" d="100"/>
        </p:scale>
        <p:origin x="-1699" y="-77"/>
      </p:cViewPr>
      <p:guideLst>
        <p:guide orient="horz" pos="2160"/>
        <p:guide pos="2880"/>
      </p:guideLst>
    </p:cSldViewPr>
  </p:slideViewPr>
  <p:notesTextViewPr>
    <p:cViewPr>
      <p:scale>
        <a:sx n="1" d="1"/>
        <a:sy n="1" d="1"/>
      </p:scale>
      <p:origin x="0" y="173"/>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CAC2BC-5314-403F-BD21-2F76DD57325B}"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C9A4DDFC-E40E-4A9A-B8DD-D8875DEA6982}">
      <dgm:prSet phldrT="[Text]"/>
      <dgm:spPr/>
      <dgm:t>
        <a:bodyPr/>
        <a:lstStyle/>
        <a:p>
          <a:r>
            <a:rPr lang="en-US" dirty="0" smtClean="0"/>
            <a:t>Get request</a:t>
          </a:r>
          <a:endParaRPr lang="en-US" dirty="0"/>
        </a:p>
      </dgm:t>
    </dgm:pt>
    <dgm:pt modelId="{9090EAFF-D70E-4C4C-B934-F122576F42AB}" type="parTrans" cxnId="{D147283A-0BD9-45F7-AD9E-CAB18F124182}">
      <dgm:prSet/>
      <dgm:spPr/>
      <dgm:t>
        <a:bodyPr/>
        <a:lstStyle/>
        <a:p>
          <a:endParaRPr lang="en-US"/>
        </a:p>
      </dgm:t>
    </dgm:pt>
    <dgm:pt modelId="{7DA60832-EEDE-44BD-ADE2-6A7EEE8B8269}" type="sibTrans" cxnId="{D147283A-0BD9-45F7-AD9E-CAB18F124182}">
      <dgm:prSet/>
      <dgm:spPr/>
      <dgm:t>
        <a:bodyPr/>
        <a:lstStyle/>
        <a:p>
          <a:endParaRPr lang="en-US"/>
        </a:p>
      </dgm:t>
    </dgm:pt>
    <dgm:pt modelId="{52916A6D-5116-4703-89FB-3B0CD687A22E}">
      <dgm:prSet phldrT="[Text]"/>
      <dgm:spPr/>
      <dgm:t>
        <a:bodyPr/>
        <a:lstStyle/>
        <a:p>
          <a:r>
            <a:rPr lang="en-US" dirty="0" smtClean="0"/>
            <a:t>Cookie detection redirect</a:t>
          </a:r>
          <a:endParaRPr lang="en-US" dirty="0"/>
        </a:p>
      </dgm:t>
    </dgm:pt>
    <dgm:pt modelId="{13498664-EDE1-4C66-B899-ACA05E893539}" type="parTrans" cxnId="{C3884CDD-0CFA-4BD6-8753-1D5975B49B54}">
      <dgm:prSet/>
      <dgm:spPr/>
      <dgm:t>
        <a:bodyPr/>
        <a:lstStyle/>
        <a:p>
          <a:endParaRPr lang="en-US"/>
        </a:p>
      </dgm:t>
    </dgm:pt>
    <dgm:pt modelId="{B0DA24DB-E9E5-4C08-9ADD-3BD6A13BED22}" type="sibTrans" cxnId="{C3884CDD-0CFA-4BD6-8753-1D5975B49B54}">
      <dgm:prSet/>
      <dgm:spPr/>
      <dgm:t>
        <a:bodyPr/>
        <a:lstStyle/>
        <a:p>
          <a:endParaRPr lang="en-US"/>
        </a:p>
      </dgm:t>
    </dgm:pt>
    <dgm:pt modelId="{CF62E52F-AB46-4576-9BC7-5933205C5771}">
      <dgm:prSet phldrT="[Text]"/>
      <dgm:spPr/>
      <dgm:t>
        <a:bodyPr/>
        <a:lstStyle/>
        <a:p>
          <a:r>
            <a:rPr lang="en-US" dirty="0" smtClean="0"/>
            <a:t>Get request and cookie</a:t>
          </a:r>
          <a:endParaRPr lang="en-US" dirty="0"/>
        </a:p>
      </dgm:t>
    </dgm:pt>
    <dgm:pt modelId="{75E44A42-39F4-474F-8985-FA2B2466C198}" type="parTrans" cxnId="{7E1EFF4A-03B1-4047-BD69-A974832A8918}">
      <dgm:prSet/>
      <dgm:spPr/>
      <dgm:t>
        <a:bodyPr/>
        <a:lstStyle/>
        <a:p>
          <a:endParaRPr lang="en-US"/>
        </a:p>
      </dgm:t>
    </dgm:pt>
    <dgm:pt modelId="{D7F1C36F-BC0C-416C-A895-A7BB31F5D972}" type="sibTrans" cxnId="{7E1EFF4A-03B1-4047-BD69-A974832A8918}">
      <dgm:prSet/>
      <dgm:spPr/>
      <dgm:t>
        <a:bodyPr/>
        <a:lstStyle/>
        <a:p>
          <a:endParaRPr lang="en-US"/>
        </a:p>
      </dgm:t>
    </dgm:pt>
    <dgm:pt modelId="{0F11656B-3956-459E-892F-89F847A17ADF}">
      <dgm:prSet phldrT="[Text]"/>
      <dgm:spPr/>
      <dgm:t>
        <a:bodyPr/>
        <a:lstStyle/>
        <a:p>
          <a:r>
            <a:rPr lang="en-US" dirty="0" smtClean="0"/>
            <a:t>Get request</a:t>
          </a:r>
          <a:endParaRPr lang="en-US" dirty="0"/>
        </a:p>
      </dgm:t>
    </dgm:pt>
    <dgm:pt modelId="{8998DFCF-7C7C-4438-A800-B5D62BC78391}" type="parTrans" cxnId="{8D9DF0A3-3609-4DCA-B1CB-827E58B02168}">
      <dgm:prSet/>
      <dgm:spPr/>
      <dgm:t>
        <a:bodyPr/>
        <a:lstStyle/>
        <a:p>
          <a:endParaRPr lang="en-US"/>
        </a:p>
      </dgm:t>
    </dgm:pt>
    <dgm:pt modelId="{4571D199-62E9-4F11-86A0-F582F57231E5}" type="sibTrans" cxnId="{8D9DF0A3-3609-4DCA-B1CB-827E58B02168}">
      <dgm:prSet/>
      <dgm:spPr/>
      <dgm:t>
        <a:bodyPr/>
        <a:lstStyle/>
        <a:p>
          <a:endParaRPr lang="en-US"/>
        </a:p>
      </dgm:t>
    </dgm:pt>
    <dgm:pt modelId="{A257EB04-93DD-4AEC-8089-03D4D79FA461}">
      <dgm:prSet phldrT="[Text]"/>
      <dgm:spPr/>
      <dgm:t>
        <a:bodyPr/>
        <a:lstStyle/>
        <a:p>
          <a:r>
            <a:rPr lang="en-US" dirty="0" smtClean="0"/>
            <a:t>Redirect to login</a:t>
          </a:r>
          <a:endParaRPr lang="en-US" dirty="0"/>
        </a:p>
      </dgm:t>
    </dgm:pt>
    <dgm:pt modelId="{1AFEF8B8-1999-4743-B730-EF4941C2FD89}" type="parTrans" cxnId="{C4B0908B-325E-4111-9177-2C18C5F904DC}">
      <dgm:prSet/>
      <dgm:spPr/>
      <dgm:t>
        <a:bodyPr/>
        <a:lstStyle/>
        <a:p>
          <a:endParaRPr lang="en-US"/>
        </a:p>
      </dgm:t>
    </dgm:pt>
    <dgm:pt modelId="{2C34ED8B-4AD8-4F3C-99ED-1489B59D4A86}" type="sibTrans" cxnId="{C4B0908B-325E-4111-9177-2C18C5F904DC}">
      <dgm:prSet/>
      <dgm:spPr/>
      <dgm:t>
        <a:bodyPr/>
        <a:lstStyle/>
        <a:p>
          <a:endParaRPr lang="en-US"/>
        </a:p>
      </dgm:t>
    </dgm:pt>
    <dgm:pt modelId="{8854520F-FB83-4EC7-BE3E-99384DB27CED}">
      <dgm:prSet phldrT="[Text]"/>
      <dgm:spPr/>
      <dgm:t>
        <a:bodyPr/>
        <a:lstStyle/>
        <a:p>
          <a:r>
            <a:rPr lang="en-US" dirty="0" smtClean="0"/>
            <a:t>Get request and User ID/password</a:t>
          </a:r>
          <a:endParaRPr lang="en-US" dirty="0"/>
        </a:p>
      </dgm:t>
    </dgm:pt>
    <dgm:pt modelId="{1981D4B2-BCB5-4C01-9D54-1DE803A3F848}" type="parTrans" cxnId="{F5B6C941-42F3-4233-A885-5CCE6B9EE08C}">
      <dgm:prSet/>
      <dgm:spPr/>
      <dgm:t>
        <a:bodyPr/>
        <a:lstStyle/>
        <a:p>
          <a:endParaRPr lang="en-US"/>
        </a:p>
      </dgm:t>
    </dgm:pt>
    <dgm:pt modelId="{097941D0-321A-4DFD-ACF5-1AF828473617}" type="sibTrans" cxnId="{F5B6C941-42F3-4233-A885-5CCE6B9EE08C}">
      <dgm:prSet/>
      <dgm:spPr/>
      <dgm:t>
        <a:bodyPr/>
        <a:lstStyle/>
        <a:p>
          <a:endParaRPr lang="en-US"/>
        </a:p>
      </dgm:t>
    </dgm:pt>
    <dgm:pt modelId="{D50DB13D-70D1-436F-9540-F98538D3D6E8}">
      <dgm:prSet phldrT="[Text]"/>
      <dgm:spPr/>
      <dgm:t>
        <a:bodyPr/>
        <a:lstStyle/>
        <a:p>
          <a:r>
            <a:rPr lang="en-US" dirty="0" smtClean="0"/>
            <a:t>Get request</a:t>
          </a:r>
          <a:endParaRPr lang="en-US" dirty="0"/>
        </a:p>
      </dgm:t>
    </dgm:pt>
    <dgm:pt modelId="{E14972CE-DE94-48F4-B5EB-2583B0DCF653}" type="parTrans" cxnId="{4D5B4C0C-D8C2-41B2-8751-02A77569F1EF}">
      <dgm:prSet/>
      <dgm:spPr/>
      <dgm:t>
        <a:bodyPr/>
        <a:lstStyle/>
        <a:p>
          <a:endParaRPr lang="en-US"/>
        </a:p>
      </dgm:t>
    </dgm:pt>
    <dgm:pt modelId="{6C8D7ACA-3F11-4CDD-9B77-18C8FC97499E}" type="sibTrans" cxnId="{4D5B4C0C-D8C2-41B2-8751-02A77569F1EF}">
      <dgm:prSet/>
      <dgm:spPr/>
      <dgm:t>
        <a:bodyPr/>
        <a:lstStyle/>
        <a:p>
          <a:endParaRPr lang="en-US"/>
        </a:p>
      </dgm:t>
    </dgm:pt>
    <dgm:pt modelId="{6682C0AF-FF0F-45D6-9022-4A91F4EA7164}">
      <dgm:prSet phldrT="[Text]"/>
      <dgm:spPr/>
      <dgm:t>
        <a:bodyPr/>
        <a:lstStyle/>
        <a:p>
          <a:r>
            <a:rPr lang="en-US" dirty="0" smtClean="0"/>
            <a:t>Get </a:t>
          </a:r>
          <a:r>
            <a:rPr lang="en-US" dirty="0" err="1" smtClean="0"/>
            <a:t>AuthTicket</a:t>
          </a:r>
          <a:endParaRPr lang="en-US" dirty="0"/>
        </a:p>
      </dgm:t>
    </dgm:pt>
    <dgm:pt modelId="{3AB8CE06-2316-4375-A5D9-CD686CF54C59}" type="parTrans" cxnId="{35B9A4C3-211A-44AB-BFD0-987C3C363A9F}">
      <dgm:prSet/>
      <dgm:spPr/>
      <dgm:t>
        <a:bodyPr/>
        <a:lstStyle/>
        <a:p>
          <a:endParaRPr lang="en-US"/>
        </a:p>
      </dgm:t>
    </dgm:pt>
    <dgm:pt modelId="{A9245882-054D-4460-BF7F-745EAB436C50}" type="sibTrans" cxnId="{35B9A4C3-211A-44AB-BFD0-987C3C363A9F}">
      <dgm:prSet/>
      <dgm:spPr/>
      <dgm:t>
        <a:bodyPr/>
        <a:lstStyle/>
        <a:p>
          <a:endParaRPr lang="en-US"/>
        </a:p>
      </dgm:t>
    </dgm:pt>
    <dgm:pt modelId="{E331186D-6EA8-4163-B1CC-B562A395458C}">
      <dgm:prSet phldrT="[Text]"/>
      <dgm:spPr/>
      <dgm:t>
        <a:bodyPr/>
        <a:lstStyle/>
        <a:p>
          <a:r>
            <a:rPr lang="en-US" dirty="0" smtClean="0"/>
            <a:t>Get content</a:t>
          </a:r>
          <a:endParaRPr lang="en-US" dirty="0"/>
        </a:p>
      </dgm:t>
    </dgm:pt>
    <dgm:pt modelId="{8EB6CE26-6E2F-4BC1-BF9F-0ADE1BFE7E09}" type="parTrans" cxnId="{FFE6AB36-942B-49A4-9F3E-60BC400772D4}">
      <dgm:prSet/>
      <dgm:spPr/>
      <dgm:t>
        <a:bodyPr/>
        <a:lstStyle/>
        <a:p>
          <a:endParaRPr lang="en-US"/>
        </a:p>
      </dgm:t>
    </dgm:pt>
    <dgm:pt modelId="{753E2A69-33E1-4300-A0A5-D97EE4E6E41C}" type="sibTrans" cxnId="{FFE6AB36-942B-49A4-9F3E-60BC400772D4}">
      <dgm:prSet/>
      <dgm:spPr/>
      <dgm:t>
        <a:bodyPr/>
        <a:lstStyle/>
        <a:p>
          <a:endParaRPr lang="en-US"/>
        </a:p>
      </dgm:t>
    </dgm:pt>
    <dgm:pt modelId="{CDE42F66-2BD8-49EE-B926-AB486DDC0D8A}">
      <dgm:prSet phldrT="[Text]"/>
      <dgm:spPr/>
      <dgm:t>
        <a:bodyPr/>
        <a:lstStyle/>
        <a:p>
          <a:r>
            <a:rPr lang="en-US" dirty="0" smtClean="0"/>
            <a:t>Redirect to URL</a:t>
          </a:r>
          <a:endParaRPr lang="en-US" dirty="0"/>
        </a:p>
      </dgm:t>
    </dgm:pt>
    <dgm:pt modelId="{E3A2C898-DC39-4631-A05B-28CB5652EE50}" type="parTrans" cxnId="{379AD8C5-2A42-4930-9000-0F40F4BA4C5B}">
      <dgm:prSet/>
      <dgm:spPr/>
      <dgm:t>
        <a:bodyPr/>
        <a:lstStyle/>
        <a:p>
          <a:endParaRPr lang="en-US"/>
        </a:p>
      </dgm:t>
    </dgm:pt>
    <dgm:pt modelId="{A24D0548-617C-41C5-88E2-6B69C60333C6}" type="sibTrans" cxnId="{379AD8C5-2A42-4930-9000-0F40F4BA4C5B}">
      <dgm:prSet/>
      <dgm:spPr/>
      <dgm:t>
        <a:bodyPr/>
        <a:lstStyle/>
        <a:p>
          <a:endParaRPr lang="en-US"/>
        </a:p>
      </dgm:t>
    </dgm:pt>
    <dgm:pt modelId="{3277801F-FD1A-49F9-A82D-03F5AE1C30CC}">
      <dgm:prSet phldrT="[Text]"/>
      <dgm:spPr/>
      <dgm:t>
        <a:bodyPr/>
        <a:lstStyle/>
        <a:p>
          <a:r>
            <a:rPr lang="en-US" dirty="0" smtClean="0"/>
            <a:t>Redirect to original URL and </a:t>
          </a:r>
          <a:r>
            <a:rPr lang="en-US" dirty="0" err="1" smtClean="0"/>
            <a:t>AuthTicket</a:t>
          </a:r>
          <a:endParaRPr lang="en-US" dirty="0"/>
        </a:p>
      </dgm:t>
    </dgm:pt>
    <dgm:pt modelId="{CFDC25FC-B888-40FD-867B-5DC7C5F55945}" type="parTrans" cxnId="{6EAEE131-7C9D-4947-9344-4D2603891492}">
      <dgm:prSet/>
      <dgm:spPr/>
      <dgm:t>
        <a:bodyPr/>
        <a:lstStyle/>
        <a:p>
          <a:endParaRPr lang="en-US"/>
        </a:p>
      </dgm:t>
    </dgm:pt>
    <dgm:pt modelId="{08FF142E-C30D-400E-BC55-C47D08309E86}" type="sibTrans" cxnId="{6EAEE131-7C9D-4947-9344-4D2603891492}">
      <dgm:prSet/>
      <dgm:spPr/>
      <dgm:t>
        <a:bodyPr/>
        <a:lstStyle/>
        <a:p>
          <a:endParaRPr lang="en-US"/>
        </a:p>
      </dgm:t>
    </dgm:pt>
    <dgm:pt modelId="{4D4842E8-E1CA-4E61-AC97-9511DAAFD1CB}" type="pres">
      <dgm:prSet presAssocID="{C5CAC2BC-5314-403F-BD21-2F76DD57325B}" presName="Name0" presStyleCnt="0">
        <dgm:presLayoutVars>
          <dgm:dir/>
          <dgm:animLvl val="lvl"/>
          <dgm:resizeHandles val="exact"/>
        </dgm:presLayoutVars>
      </dgm:prSet>
      <dgm:spPr/>
    </dgm:pt>
    <dgm:pt modelId="{E02DFDB9-3DCF-44ED-837B-9C242F89F696}" type="pres">
      <dgm:prSet presAssocID="{C5CAC2BC-5314-403F-BD21-2F76DD57325B}" presName="tSp" presStyleCnt="0"/>
      <dgm:spPr/>
    </dgm:pt>
    <dgm:pt modelId="{42755302-3116-4959-80B3-CC214C01C28B}" type="pres">
      <dgm:prSet presAssocID="{C5CAC2BC-5314-403F-BD21-2F76DD57325B}" presName="bSp" presStyleCnt="0"/>
      <dgm:spPr/>
    </dgm:pt>
    <dgm:pt modelId="{47A9A768-8CAC-48BA-B7CC-CA57A1A1E38B}" type="pres">
      <dgm:prSet presAssocID="{C5CAC2BC-5314-403F-BD21-2F76DD57325B}" presName="process" presStyleCnt="0"/>
      <dgm:spPr/>
    </dgm:pt>
    <dgm:pt modelId="{EFA32363-AD44-4609-8711-144A4B9BEAAC}" type="pres">
      <dgm:prSet presAssocID="{C9A4DDFC-E40E-4A9A-B8DD-D8875DEA6982}" presName="composite1" presStyleCnt="0"/>
      <dgm:spPr/>
    </dgm:pt>
    <dgm:pt modelId="{871D3B61-291D-4E39-BDBC-C5DDC770D1A6}" type="pres">
      <dgm:prSet presAssocID="{C9A4DDFC-E40E-4A9A-B8DD-D8875DEA6982}" presName="dummyNode1" presStyleLbl="node1" presStyleIdx="0" presStyleCnt="3"/>
      <dgm:spPr/>
    </dgm:pt>
    <dgm:pt modelId="{0BF57591-A030-493A-88A4-CE6F695A5D0B}" type="pres">
      <dgm:prSet presAssocID="{C9A4DDFC-E40E-4A9A-B8DD-D8875DEA6982}" presName="childNode1" presStyleLbl="bgAcc1" presStyleIdx="0" presStyleCnt="3">
        <dgm:presLayoutVars>
          <dgm:bulletEnabled val="1"/>
        </dgm:presLayoutVars>
      </dgm:prSet>
      <dgm:spPr/>
      <dgm:t>
        <a:bodyPr/>
        <a:lstStyle/>
        <a:p>
          <a:endParaRPr lang="en-US"/>
        </a:p>
      </dgm:t>
    </dgm:pt>
    <dgm:pt modelId="{15C17F57-6281-4E12-A311-C67BCAD294E3}" type="pres">
      <dgm:prSet presAssocID="{C9A4DDFC-E40E-4A9A-B8DD-D8875DEA6982}" presName="childNode1tx" presStyleLbl="bgAcc1" presStyleIdx="0" presStyleCnt="3">
        <dgm:presLayoutVars>
          <dgm:bulletEnabled val="1"/>
        </dgm:presLayoutVars>
      </dgm:prSet>
      <dgm:spPr/>
      <dgm:t>
        <a:bodyPr/>
        <a:lstStyle/>
        <a:p>
          <a:endParaRPr lang="en-US"/>
        </a:p>
      </dgm:t>
    </dgm:pt>
    <dgm:pt modelId="{A28DB3E7-8A36-439F-A7F1-A26614C49B98}" type="pres">
      <dgm:prSet presAssocID="{C9A4DDFC-E40E-4A9A-B8DD-D8875DEA6982}" presName="parentNode1" presStyleLbl="node1" presStyleIdx="0" presStyleCnt="3">
        <dgm:presLayoutVars>
          <dgm:chMax val="1"/>
          <dgm:bulletEnabled val="1"/>
        </dgm:presLayoutVars>
      </dgm:prSet>
      <dgm:spPr/>
      <dgm:t>
        <a:bodyPr/>
        <a:lstStyle/>
        <a:p>
          <a:endParaRPr lang="en-US"/>
        </a:p>
      </dgm:t>
    </dgm:pt>
    <dgm:pt modelId="{C22B19D7-77C3-498D-BEE3-84A613213FAF}" type="pres">
      <dgm:prSet presAssocID="{C9A4DDFC-E40E-4A9A-B8DD-D8875DEA6982}" presName="connSite1" presStyleCnt="0"/>
      <dgm:spPr/>
    </dgm:pt>
    <dgm:pt modelId="{BE4E5125-DE2C-4836-8F9E-8DD36113109E}" type="pres">
      <dgm:prSet presAssocID="{7DA60832-EEDE-44BD-ADE2-6A7EEE8B8269}" presName="Name9" presStyleLbl="sibTrans2D1" presStyleIdx="0" presStyleCnt="2"/>
      <dgm:spPr/>
    </dgm:pt>
    <dgm:pt modelId="{22892CCF-FC8E-4E1E-855F-917C1813C150}" type="pres">
      <dgm:prSet presAssocID="{0F11656B-3956-459E-892F-89F847A17ADF}" presName="composite2" presStyleCnt="0"/>
      <dgm:spPr/>
    </dgm:pt>
    <dgm:pt modelId="{17AFB90D-AC50-4177-BC53-CBEDC8FDDF65}" type="pres">
      <dgm:prSet presAssocID="{0F11656B-3956-459E-892F-89F847A17ADF}" presName="dummyNode2" presStyleLbl="node1" presStyleIdx="0" presStyleCnt="3"/>
      <dgm:spPr/>
    </dgm:pt>
    <dgm:pt modelId="{EEAB783A-65EA-4CF3-BCAD-059CCAE0CF28}" type="pres">
      <dgm:prSet presAssocID="{0F11656B-3956-459E-892F-89F847A17ADF}" presName="childNode2" presStyleLbl="bgAcc1" presStyleIdx="1" presStyleCnt="3">
        <dgm:presLayoutVars>
          <dgm:bulletEnabled val="1"/>
        </dgm:presLayoutVars>
      </dgm:prSet>
      <dgm:spPr/>
      <dgm:t>
        <a:bodyPr/>
        <a:lstStyle/>
        <a:p>
          <a:endParaRPr lang="en-US"/>
        </a:p>
      </dgm:t>
    </dgm:pt>
    <dgm:pt modelId="{2CFA3F88-2682-4101-9036-D79751191BB5}" type="pres">
      <dgm:prSet presAssocID="{0F11656B-3956-459E-892F-89F847A17ADF}" presName="childNode2tx" presStyleLbl="bgAcc1" presStyleIdx="1" presStyleCnt="3">
        <dgm:presLayoutVars>
          <dgm:bulletEnabled val="1"/>
        </dgm:presLayoutVars>
      </dgm:prSet>
      <dgm:spPr/>
      <dgm:t>
        <a:bodyPr/>
        <a:lstStyle/>
        <a:p>
          <a:endParaRPr lang="en-US"/>
        </a:p>
      </dgm:t>
    </dgm:pt>
    <dgm:pt modelId="{D64912CC-1649-430D-A561-9F82629A9115}" type="pres">
      <dgm:prSet presAssocID="{0F11656B-3956-459E-892F-89F847A17ADF}" presName="parentNode2" presStyleLbl="node1" presStyleIdx="1" presStyleCnt="3" custLinFactNeighborX="1386" custLinFactNeighborY="2349">
        <dgm:presLayoutVars>
          <dgm:chMax val="0"/>
          <dgm:bulletEnabled val="1"/>
        </dgm:presLayoutVars>
      </dgm:prSet>
      <dgm:spPr/>
      <dgm:t>
        <a:bodyPr/>
        <a:lstStyle/>
        <a:p>
          <a:endParaRPr lang="en-US"/>
        </a:p>
      </dgm:t>
    </dgm:pt>
    <dgm:pt modelId="{782E0576-3A0D-488A-BB88-EF10AF9C7610}" type="pres">
      <dgm:prSet presAssocID="{0F11656B-3956-459E-892F-89F847A17ADF}" presName="connSite2" presStyleCnt="0"/>
      <dgm:spPr/>
    </dgm:pt>
    <dgm:pt modelId="{012B7FDD-F823-4C85-946E-615D0107319D}" type="pres">
      <dgm:prSet presAssocID="{4571D199-62E9-4F11-86A0-F582F57231E5}" presName="Name18" presStyleLbl="sibTrans2D1" presStyleIdx="1" presStyleCnt="2"/>
      <dgm:spPr/>
    </dgm:pt>
    <dgm:pt modelId="{22AA8A59-4018-4684-8502-FF115C63C1B6}" type="pres">
      <dgm:prSet presAssocID="{D50DB13D-70D1-436F-9540-F98538D3D6E8}" presName="composite1" presStyleCnt="0"/>
      <dgm:spPr/>
    </dgm:pt>
    <dgm:pt modelId="{4D9387A3-F3F3-4E66-A4BA-FAAED8CF6F8B}" type="pres">
      <dgm:prSet presAssocID="{D50DB13D-70D1-436F-9540-F98538D3D6E8}" presName="dummyNode1" presStyleLbl="node1" presStyleIdx="1" presStyleCnt="3"/>
      <dgm:spPr/>
    </dgm:pt>
    <dgm:pt modelId="{FA819F8D-227E-4E36-A71D-49EFB6ECACD2}" type="pres">
      <dgm:prSet presAssocID="{D50DB13D-70D1-436F-9540-F98538D3D6E8}" presName="childNode1" presStyleLbl="bgAcc1" presStyleIdx="2" presStyleCnt="3">
        <dgm:presLayoutVars>
          <dgm:bulletEnabled val="1"/>
        </dgm:presLayoutVars>
      </dgm:prSet>
      <dgm:spPr/>
      <dgm:t>
        <a:bodyPr/>
        <a:lstStyle/>
        <a:p>
          <a:endParaRPr lang="en-US"/>
        </a:p>
      </dgm:t>
    </dgm:pt>
    <dgm:pt modelId="{9D834745-7949-4528-B5D7-6F810931D5DF}" type="pres">
      <dgm:prSet presAssocID="{D50DB13D-70D1-436F-9540-F98538D3D6E8}" presName="childNode1tx" presStyleLbl="bgAcc1" presStyleIdx="2" presStyleCnt="3">
        <dgm:presLayoutVars>
          <dgm:bulletEnabled val="1"/>
        </dgm:presLayoutVars>
      </dgm:prSet>
      <dgm:spPr/>
      <dgm:t>
        <a:bodyPr/>
        <a:lstStyle/>
        <a:p>
          <a:endParaRPr lang="en-US"/>
        </a:p>
      </dgm:t>
    </dgm:pt>
    <dgm:pt modelId="{876F3EDC-C10B-4B92-8A89-4E3D33506619}" type="pres">
      <dgm:prSet presAssocID="{D50DB13D-70D1-436F-9540-F98538D3D6E8}" presName="parentNode1" presStyleLbl="node1" presStyleIdx="2" presStyleCnt="3">
        <dgm:presLayoutVars>
          <dgm:chMax val="1"/>
          <dgm:bulletEnabled val="1"/>
        </dgm:presLayoutVars>
      </dgm:prSet>
      <dgm:spPr/>
      <dgm:t>
        <a:bodyPr/>
        <a:lstStyle/>
        <a:p>
          <a:endParaRPr lang="en-US"/>
        </a:p>
      </dgm:t>
    </dgm:pt>
    <dgm:pt modelId="{8A2D99AE-7583-4764-A81B-D022AA531CD0}" type="pres">
      <dgm:prSet presAssocID="{D50DB13D-70D1-436F-9540-F98538D3D6E8}" presName="connSite1" presStyleCnt="0"/>
      <dgm:spPr/>
    </dgm:pt>
  </dgm:ptLst>
  <dgm:cxnLst>
    <dgm:cxn modelId="{D209E7E2-BE45-4A32-853A-B76463854AF7}" type="presOf" srcId="{A257EB04-93DD-4AEC-8089-03D4D79FA461}" destId="{2CFA3F88-2682-4101-9036-D79751191BB5}" srcOrd="1" destOrd="0" presId="urn:microsoft.com/office/officeart/2005/8/layout/hProcess4"/>
    <dgm:cxn modelId="{7F632913-60D2-4132-AA2F-6B02DE611C4D}" type="presOf" srcId="{0F11656B-3956-459E-892F-89F847A17ADF}" destId="{D64912CC-1649-430D-A561-9F82629A9115}" srcOrd="0" destOrd="0" presId="urn:microsoft.com/office/officeart/2005/8/layout/hProcess4"/>
    <dgm:cxn modelId="{379AD8C5-2A42-4930-9000-0F40F4BA4C5B}" srcId="{C9A4DDFC-E40E-4A9A-B8DD-D8875DEA6982}" destId="{CDE42F66-2BD8-49EE-B926-AB486DDC0D8A}" srcOrd="2" destOrd="0" parTransId="{E3A2C898-DC39-4631-A05B-28CB5652EE50}" sibTransId="{A24D0548-617C-41C5-88E2-6B69C60333C6}"/>
    <dgm:cxn modelId="{CE07D9DA-718D-4481-9E73-54D0DFADC4CA}" type="presOf" srcId="{CF62E52F-AB46-4576-9BC7-5933205C5771}" destId="{0BF57591-A030-493A-88A4-CE6F695A5D0B}" srcOrd="0" destOrd="1" presId="urn:microsoft.com/office/officeart/2005/8/layout/hProcess4"/>
    <dgm:cxn modelId="{EE849EF2-7CBE-4858-83AB-EABFE8C5BA0A}" type="presOf" srcId="{4571D199-62E9-4F11-86A0-F582F57231E5}" destId="{012B7FDD-F823-4C85-946E-615D0107319D}" srcOrd="0" destOrd="0" presId="urn:microsoft.com/office/officeart/2005/8/layout/hProcess4"/>
    <dgm:cxn modelId="{71160EF0-8DF7-4155-9D43-3D03C94876C3}" type="presOf" srcId="{E331186D-6EA8-4163-B1CC-B562A395458C}" destId="{9D834745-7949-4528-B5D7-6F810931D5DF}" srcOrd="1" destOrd="1" presId="urn:microsoft.com/office/officeart/2005/8/layout/hProcess4"/>
    <dgm:cxn modelId="{C4632948-FDCD-4B56-A270-3EE9B209AB7F}" type="presOf" srcId="{A257EB04-93DD-4AEC-8089-03D4D79FA461}" destId="{EEAB783A-65EA-4CF3-BCAD-059CCAE0CF28}" srcOrd="0" destOrd="0" presId="urn:microsoft.com/office/officeart/2005/8/layout/hProcess4"/>
    <dgm:cxn modelId="{366737EF-E31F-43FA-A4B2-8B26C5A98550}" type="presOf" srcId="{C9A4DDFC-E40E-4A9A-B8DD-D8875DEA6982}" destId="{A28DB3E7-8A36-439F-A7F1-A26614C49B98}" srcOrd="0" destOrd="0" presId="urn:microsoft.com/office/officeart/2005/8/layout/hProcess4"/>
    <dgm:cxn modelId="{6EAEE131-7C9D-4947-9344-4D2603891492}" srcId="{0F11656B-3956-459E-892F-89F847A17ADF}" destId="{3277801F-FD1A-49F9-A82D-03F5AE1C30CC}" srcOrd="2" destOrd="0" parTransId="{CFDC25FC-B888-40FD-867B-5DC7C5F55945}" sibTransId="{08FF142E-C30D-400E-BC55-C47D08309E86}"/>
    <dgm:cxn modelId="{C3884CDD-0CFA-4BD6-8753-1D5975B49B54}" srcId="{C9A4DDFC-E40E-4A9A-B8DD-D8875DEA6982}" destId="{52916A6D-5116-4703-89FB-3B0CD687A22E}" srcOrd="0" destOrd="0" parTransId="{13498664-EDE1-4C66-B899-ACA05E893539}" sibTransId="{B0DA24DB-E9E5-4C08-9ADD-3BD6A13BED22}"/>
    <dgm:cxn modelId="{35B9A4C3-211A-44AB-BFD0-987C3C363A9F}" srcId="{D50DB13D-70D1-436F-9540-F98538D3D6E8}" destId="{6682C0AF-FF0F-45D6-9022-4A91F4EA7164}" srcOrd="0" destOrd="0" parTransId="{3AB8CE06-2316-4375-A5D9-CD686CF54C59}" sibTransId="{A9245882-054D-4460-BF7F-745EAB436C50}"/>
    <dgm:cxn modelId="{D136A177-3F23-456B-8890-0006B4B9E9CB}" type="presOf" srcId="{52916A6D-5116-4703-89FB-3B0CD687A22E}" destId="{15C17F57-6281-4E12-A311-C67BCAD294E3}" srcOrd="1" destOrd="0" presId="urn:microsoft.com/office/officeart/2005/8/layout/hProcess4"/>
    <dgm:cxn modelId="{4C2A1C24-BE6E-468F-8FD4-8668EA9615E5}" type="presOf" srcId="{8854520F-FB83-4EC7-BE3E-99384DB27CED}" destId="{2CFA3F88-2682-4101-9036-D79751191BB5}" srcOrd="1" destOrd="1" presId="urn:microsoft.com/office/officeart/2005/8/layout/hProcess4"/>
    <dgm:cxn modelId="{FFE6AB36-942B-49A4-9F3E-60BC400772D4}" srcId="{D50DB13D-70D1-436F-9540-F98538D3D6E8}" destId="{E331186D-6EA8-4163-B1CC-B562A395458C}" srcOrd="1" destOrd="0" parTransId="{8EB6CE26-6E2F-4BC1-BF9F-0ADE1BFE7E09}" sibTransId="{753E2A69-33E1-4300-A0A5-D97EE4E6E41C}"/>
    <dgm:cxn modelId="{C9368826-1995-4560-9BCD-102F40ED8E62}" type="presOf" srcId="{CF62E52F-AB46-4576-9BC7-5933205C5771}" destId="{15C17F57-6281-4E12-A311-C67BCAD294E3}" srcOrd="1" destOrd="1" presId="urn:microsoft.com/office/officeart/2005/8/layout/hProcess4"/>
    <dgm:cxn modelId="{8547C0AF-6E4A-480A-9177-14A2B72B6AA0}" type="presOf" srcId="{3277801F-FD1A-49F9-A82D-03F5AE1C30CC}" destId="{2CFA3F88-2682-4101-9036-D79751191BB5}" srcOrd="1" destOrd="2" presId="urn:microsoft.com/office/officeart/2005/8/layout/hProcess4"/>
    <dgm:cxn modelId="{D8CAEAC0-81F1-466A-BC45-7797D818F924}" type="presOf" srcId="{CDE42F66-2BD8-49EE-B926-AB486DDC0D8A}" destId="{15C17F57-6281-4E12-A311-C67BCAD294E3}" srcOrd="1" destOrd="2" presId="urn:microsoft.com/office/officeart/2005/8/layout/hProcess4"/>
    <dgm:cxn modelId="{327C1882-5237-4967-AD15-833EF0A12A89}" type="presOf" srcId="{6682C0AF-FF0F-45D6-9022-4A91F4EA7164}" destId="{FA819F8D-227E-4E36-A71D-49EFB6ECACD2}" srcOrd="0" destOrd="0" presId="urn:microsoft.com/office/officeart/2005/8/layout/hProcess4"/>
    <dgm:cxn modelId="{8D9DF0A3-3609-4DCA-B1CB-827E58B02168}" srcId="{C5CAC2BC-5314-403F-BD21-2F76DD57325B}" destId="{0F11656B-3956-459E-892F-89F847A17ADF}" srcOrd="1" destOrd="0" parTransId="{8998DFCF-7C7C-4438-A800-B5D62BC78391}" sibTransId="{4571D199-62E9-4F11-86A0-F582F57231E5}"/>
    <dgm:cxn modelId="{8016A359-33A3-40DA-948D-9E94F306B061}" type="presOf" srcId="{6682C0AF-FF0F-45D6-9022-4A91F4EA7164}" destId="{9D834745-7949-4528-B5D7-6F810931D5DF}" srcOrd="1" destOrd="0" presId="urn:microsoft.com/office/officeart/2005/8/layout/hProcess4"/>
    <dgm:cxn modelId="{F5B6C941-42F3-4233-A885-5CCE6B9EE08C}" srcId="{0F11656B-3956-459E-892F-89F847A17ADF}" destId="{8854520F-FB83-4EC7-BE3E-99384DB27CED}" srcOrd="1" destOrd="0" parTransId="{1981D4B2-BCB5-4C01-9D54-1DE803A3F848}" sibTransId="{097941D0-321A-4DFD-ACF5-1AF828473617}"/>
    <dgm:cxn modelId="{9F31AA2B-6D62-4B72-BC95-1BFD6EBE0FC4}" type="presOf" srcId="{E331186D-6EA8-4163-B1CC-B562A395458C}" destId="{FA819F8D-227E-4E36-A71D-49EFB6ECACD2}" srcOrd="0" destOrd="1" presId="urn:microsoft.com/office/officeart/2005/8/layout/hProcess4"/>
    <dgm:cxn modelId="{DFD5BD49-5E9A-48CD-A22A-0DA1E978D111}" type="presOf" srcId="{52916A6D-5116-4703-89FB-3B0CD687A22E}" destId="{0BF57591-A030-493A-88A4-CE6F695A5D0B}" srcOrd="0" destOrd="0" presId="urn:microsoft.com/office/officeart/2005/8/layout/hProcess4"/>
    <dgm:cxn modelId="{7E1EFF4A-03B1-4047-BD69-A974832A8918}" srcId="{C9A4DDFC-E40E-4A9A-B8DD-D8875DEA6982}" destId="{CF62E52F-AB46-4576-9BC7-5933205C5771}" srcOrd="1" destOrd="0" parTransId="{75E44A42-39F4-474F-8985-FA2B2466C198}" sibTransId="{D7F1C36F-BC0C-416C-A895-A7BB31F5D972}"/>
    <dgm:cxn modelId="{C4B0908B-325E-4111-9177-2C18C5F904DC}" srcId="{0F11656B-3956-459E-892F-89F847A17ADF}" destId="{A257EB04-93DD-4AEC-8089-03D4D79FA461}" srcOrd="0" destOrd="0" parTransId="{1AFEF8B8-1999-4743-B730-EF4941C2FD89}" sibTransId="{2C34ED8B-4AD8-4F3C-99ED-1489B59D4A86}"/>
    <dgm:cxn modelId="{6DB7B0F0-2823-4B9A-9D7E-24A61CD8A052}" type="presOf" srcId="{8854520F-FB83-4EC7-BE3E-99384DB27CED}" destId="{EEAB783A-65EA-4CF3-BCAD-059CCAE0CF28}" srcOrd="0" destOrd="1" presId="urn:microsoft.com/office/officeart/2005/8/layout/hProcess4"/>
    <dgm:cxn modelId="{D147283A-0BD9-45F7-AD9E-CAB18F124182}" srcId="{C5CAC2BC-5314-403F-BD21-2F76DD57325B}" destId="{C9A4DDFC-E40E-4A9A-B8DD-D8875DEA6982}" srcOrd="0" destOrd="0" parTransId="{9090EAFF-D70E-4C4C-B934-F122576F42AB}" sibTransId="{7DA60832-EEDE-44BD-ADE2-6A7EEE8B8269}"/>
    <dgm:cxn modelId="{63E49B24-1DAF-42A0-863E-D073439D091E}" type="presOf" srcId="{7DA60832-EEDE-44BD-ADE2-6A7EEE8B8269}" destId="{BE4E5125-DE2C-4836-8F9E-8DD36113109E}" srcOrd="0" destOrd="0" presId="urn:microsoft.com/office/officeart/2005/8/layout/hProcess4"/>
    <dgm:cxn modelId="{5E879627-9C3D-4D74-BDE3-2CB2657C2953}" type="presOf" srcId="{CDE42F66-2BD8-49EE-B926-AB486DDC0D8A}" destId="{0BF57591-A030-493A-88A4-CE6F695A5D0B}" srcOrd="0" destOrd="2" presId="urn:microsoft.com/office/officeart/2005/8/layout/hProcess4"/>
    <dgm:cxn modelId="{4D5B4C0C-D8C2-41B2-8751-02A77569F1EF}" srcId="{C5CAC2BC-5314-403F-BD21-2F76DD57325B}" destId="{D50DB13D-70D1-436F-9540-F98538D3D6E8}" srcOrd="2" destOrd="0" parTransId="{E14972CE-DE94-48F4-B5EB-2583B0DCF653}" sibTransId="{6C8D7ACA-3F11-4CDD-9B77-18C8FC97499E}"/>
    <dgm:cxn modelId="{0AD6F827-0BAF-4CDD-A51E-88AE0A1CC3EC}" type="presOf" srcId="{3277801F-FD1A-49F9-A82D-03F5AE1C30CC}" destId="{EEAB783A-65EA-4CF3-BCAD-059CCAE0CF28}" srcOrd="0" destOrd="2" presId="urn:microsoft.com/office/officeart/2005/8/layout/hProcess4"/>
    <dgm:cxn modelId="{04C13711-CFC8-44F7-A27E-1CBBA06A24B3}" type="presOf" srcId="{C5CAC2BC-5314-403F-BD21-2F76DD57325B}" destId="{4D4842E8-E1CA-4E61-AC97-9511DAAFD1CB}" srcOrd="0" destOrd="0" presId="urn:microsoft.com/office/officeart/2005/8/layout/hProcess4"/>
    <dgm:cxn modelId="{E00F9625-FCBE-45EC-8215-6F2DE780753F}" type="presOf" srcId="{D50DB13D-70D1-436F-9540-F98538D3D6E8}" destId="{876F3EDC-C10B-4B92-8A89-4E3D33506619}" srcOrd="0" destOrd="0" presId="urn:microsoft.com/office/officeart/2005/8/layout/hProcess4"/>
    <dgm:cxn modelId="{51FDE733-8C20-43AB-A159-3E3A6B2F17CA}" type="presParOf" srcId="{4D4842E8-E1CA-4E61-AC97-9511DAAFD1CB}" destId="{E02DFDB9-3DCF-44ED-837B-9C242F89F696}" srcOrd="0" destOrd="0" presId="urn:microsoft.com/office/officeart/2005/8/layout/hProcess4"/>
    <dgm:cxn modelId="{A0236BBF-2AD7-463B-B05D-A3037786844D}" type="presParOf" srcId="{4D4842E8-E1CA-4E61-AC97-9511DAAFD1CB}" destId="{42755302-3116-4959-80B3-CC214C01C28B}" srcOrd="1" destOrd="0" presId="urn:microsoft.com/office/officeart/2005/8/layout/hProcess4"/>
    <dgm:cxn modelId="{B8A12E70-69C7-4425-9132-C0A3F9985AC8}" type="presParOf" srcId="{4D4842E8-E1CA-4E61-AC97-9511DAAFD1CB}" destId="{47A9A768-8CAC-48BA-B7CC-CA57A1A1E38B}" srcOrd="2" destOrd="0" presId="urn:microsoft.com/office/officeart/2005/8/layout/hProcess4"/>
    <dgm:cxn modelId="{FC2CE2D2-3B3A-4CDE-AD21-C381A7EF0282}" type="presParOf" srcId="{47A9A768-8CAC-48BA-B7CC-CA57A1A1E38B}" destId="{EFA32363-AD44-4609-8711-144A4B9BEAAC}" srcOrd="0" destOrd="0" presId="urn:microsoft.com/office/officeart/2005/8/layout/hProcess4"/>
    <dgm:cxn modelId="{2FC7198C-C6AD-48AB-A743-B1C978CA8538}" type="presParOf" srcId="{EFA32363-AD44-4609-8711-144A4B9BEAAC}" destId="{871D3B61-291D-4E39-BDBC-C5DDC770D1A6}" srcOrd="0" destOrd="0" presId="urn:microsoft.com/office/officeart/2005/8/layout/hProcess4"/>
    <dgm:cxn modelId="{43460748-955E-48EA-8A59-00913AA70F6F}" type="presParOf" srcId="{EFA32363-AD44-4609-8711-144A4B9BEAAC}" destId="{0BF57591-A030-493A-88A4-CE6F695A5D0B}" srcOrd="1" destOrd="0" presId="urn:microsoft.com/office/officeart/2005/8/layout/hProcess4"/>
    <dgm:cxn modelId="{D62D3672-7FD3-475E-976C-5B72C5666569}" type="presParOf" srcId="{EFA32363-AD44-4609-8711-144A4B9BEAAC}" destId="{15C17F57-6281-4E12-A311-C67BCAD294E3}" srcOrd="2" destOrd="0" presId="urn:microsoft.com/office/officeart/2005/8/layout/hProcess4"/>
    <dgm:cxn modelId="{EA484BDC-D4D9-4B23-9D59-5BCF00A81EDB}" type="presParOf" srcId="{EFA32363-AD44-4609-8711-144A4B9BEAAC}" destId="{A28DB3E7-8A36-439F-A7F1-A26614C49B98}" srcOrd="3" destOrd="0" presId="urn:microsoft.com/office/officeart/2005/8/layout/hProcess4"/>
    <dgm:cxn modelId="{64660EB5-137B-42E3-8E9B-A159634116FC}" type="presParOf" srcId="{EFA32363-AD44-4609-8711-144A4B9BEAAC}" destId="{C22B19D7-77C3-498D-BEE3-84A613213FAF}" srcOrd="4" destOrd="0" presId="urn:microsoft.com/office/officeart/2005/8/layout/hProcess4"/>
    <dgm:cxn modelId="{8258728D-1712-4F39-AC70-4FCA7D37C7C1}" type="presParOf" srcId="{47A9A768-8CAC-48BA-B7CC-CA57A1A1E38B}" destId="{BE4E5125-DE2C-4836-8F9E-8DD36113109E}" srcOrd="1" destOrd="0" presId="urn:microsoft.com/office/officeart/2005/8/layout/hProcess4"/>
    <dgm:cxn modelId="{190B0877-22AB-4CA5-8E11-0BD56AF28B98}" type="presParOf" srcId="{47A9A768-8CAC-48BA-B7CC-CA57A1A1E38B}" destId="{22892CCF-FC8E-4E1E-855F-917C1813C150}" srcOrd="2" destOrd="0" presId="urn:microsoft.com/office/officeart/2005/8/layout/hProcess4"/>
    <dgm:cxn modelId="{5C984445-4B0A-4E01-8F2E-A7247A2C9BAF}" type="presParOf" srcId="{22892CCF-FC8E-4E1E-855F-917C1813C150}" destId="{17AFB90D-AC50-4177-BC53-CBEDC8FDDF65}" srcOrd="0" destOrd="0" presId="urn:microsoft.com/office/officeart/2005/8/layout/hProcess4"/>
    <dgm:cxn modelId="{F028345D-8219-49BE-9B6B-10C034DAEAEF}" type="presParOf" srcId="{22892CCF-FC8E-4E1E-855F-917C1813C150}" destId="{EEAB783A-65EA-4CF3-BCAD-059CCAE0CF28}" srcOrd="1" destOrd="0" presId="urn:microsoft.com/office/officeart/2005/8/layout/hProcess4"/>
    <dgm:cxn modelId="{837D76C1-2C2F-49E2-A071-F5E93B608943}" type="presParOf" srcId="{22892CCF-FC8E-4E1E-855F-917C1813C150}" destId="{2CFA3F88-2682-4101-9036-D79751191BB5}" srcOrd="2" destOrd="0" presId="urn:microsoft.com/office/officeart/2005/8/layout/hProcess4"/>
    <dgm:cxn modelId="{997B23B9-4A4E-4BDB-9D85-DC3874D6B74F}" type="presParOf" srcId="{22892CCF-FC8E-4E1E-855F-917C1813C150}" destId="{D64912CC-1649-430D-A561-9F82629A9115}" srcOrd="3" destOrd="0" presId="urn:microsoft.com/office/officeart/2005/8/layout/hProcess4"/>
    <dgm:cxn modelId="{1D0F6C33-C494-4737-A861-56B500CF2DFF}" type="presParOf" srcId="{22892CCF-FC8E-4E1E-855F-917C1813C150}" destId="{782E0576-3A0D-488A-BB88-EF10AF9C7610}" srcOrd="4" destOrd="0" presId="urn:microsoft.com/office/officeart/2005/8/layout/hProcess4"/>
    <dgm:cxn modelId="{CE7720F8-426E-45E4-BABE-69BE825E5FC9}" type="presParOf" srcId="{47A9A768-8CAC-48BA-B7CC-CA57A1A1E38B}" destId="{012B7FDD-F823-4C85-946E-615D0107319D}" srcOrd="3" destOrd="0" presId="urn:microsoft.com/office/officeart/2005/8/layout/hProcess4"/>
    <dgm:cxn modelId="{36C1BA05-6091-4302-B2AE-1130E97D0039}" type="presParOf" srcId="{47A9A768-8CAC-48BA-B7CC-CA57A1A1E38B}" destId="{22AA8A59-4018-4684-8502-FF115C63C1B6}" srcOrd="4" destOrd="0" presId="urn:microsoft.com/office/officeart/2005/8/layout/hProcess4"/>
    <dgm:cxn modelId="{97B3299F-A404-49D8-B7A4-116587BD4140}" type="presParOf" srcId="{22AA8A59-4018-4684-8502-FF115C63C1B6}" destId="{4D9387A3-F3F3-4E66-A4BA-FAAED8CF6F8B}" srcOrd="0" destOrd="0" presId="urn:microsoft.com/office/officeart/2005/8/layout/hProcess4"/>
    <dgm:cxn modelId="{1D487418-02B7-4B30-9FED-309D4FAD5400}" type="presParOf" srcId="{22AA8A59-4018-4684-8502-FF115C63C1B6}" destId="{FA819F8D-227E-4E36-A71D-49EFB6ECACD2}" srcOrd="1" destOrd="0" presId="urn:microsoft.com/office/officeart/2005/8/layout/hProcess4"/>
    <dgm:cxn modelId="{3307812A-8F58-4318-B554-F46B0269A6DB}" type="presParOf" srcId="{22AA8A59-4018-4684-8502-FF115C63C1B6}" destId="{9D834745-7949-4528-B5D7-6F810931D5DF}" srcOrd="2" destOrd="0" presId="urn:microsoft.com/office/officeart/2005/8/layout/hProcess4"/>
    <dgm:cxn modelId="{ED9BF772-B4A4-4C80-A2AE-F2A3427F7A3E}" type="presParOf" srcId="{22AA8A59-4018-4684-8502-FF115C63C1B6}" destId="{876F3EDC-C10B-4B92-8A89-4E3D33506619}" srcOrd="3" destOrd="0" presId="urn:microsoft.com/office/officeart/2005/8/layout/hProcess4"/>
    <dgm:cxn modelId="{B9235F3C-A806-4778-A5F2-E2F9550217A5}" type="presParOf" srcId="{22AA8A59-4018-4684-8502-FF115C63C1B6}" destId="{8A2D99AE-7583-4764-A81B-D022AA531CD0}"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E547AF-9625-4AAD-A0E9-896890534D3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48EF0F7-5812-4B34-ADF7-24D7EED7665C}">
      <dgm:prSet phldrT="[Text]"/>
      <dgm:spPr/>
      <dgm:t>
        <a:bodyPr/>
        <a:lstStyle/>
        <a:p>
          <a:r>
            <a:rPr lang="en-US" dirty="0" smtClean="0"/>
            <a:t>Entry Point</a:t>
          </a:r>
          <a:endParaRPr lang="en-US" dirty="0"/>
        </a:p>
      </dgm:t>
    </dgm:pt>
    <dgm:pt modelId="{E9ED308F-F0CF-48E6-9490-10EBADE24865}" type="parTrans" cxnId="{F5839D0A-6B6E-44C7-8E98-C8C8A2BAFCEE}">
      <dgm:prSet/>
      <dgm:spPr/>
      <dgm:t>
        <a:bodyPr/>
        <a:lstStyle/>
        <a:p>
          <a:endParaRPr lang="en-US"/>
        </a:p>
      </dgm:t>
    </dgm:pt>
    <dgm:pt modelId="{CCCECE69-EBB0-4789-AFD1-2B99A0521EC6}" type="sibTrans" cxnId="{F5839D0A-6B6E-44C7-8E98-C8C8A2BAFCEE}">
      <dgm:prSet/>
      <dgm:spPr/>
      <dgm:t>
        <a:bodyPr/>
        <a:lstStyle/>
        <a:p>
          <a:endParaRPr lang="en-US"/>
        </a:p>
      </dgm:t>
    </dgm:pt>
    <dgm:pt modelId="{B5A925FA-7AC6-4843-A1A4-BB760262F11A}">
      <dgm:prSet phldrT="[Text]"/>
      <dgm:spPr/>
      <dgm:t>
        <a:bodyPr/>
        <a:lstStyle/>
        <a:p>
          <a:r>
            <a:rPr lang="en-US" dirty="0" smtClean="0"/>
            <a:t>Windows Integrated Authentication</a:t>
          </a:r>
          <a:endParaRPr lang="en-US" dirty="0"/>
        </a:p>
      </dgm:t>
    </dgm:pt>
    <dgm:pt modelId="{D9DFAA5A-BF38-43B9-ACFD-510294285B0B}" type="parTrans" cxnId="{612E8F90-8486-4B5B-B46B-32309F5B9A2B}">
      <dgm:prSet/>
      <dgm:spPr/>
      <dgm:t>
        <a:bodyPr/>
        <a:lstStyle/>
        <a:p>
          <a:endParaRPr lang="en-US"/>
        </a:p>
      </dgm:t>
    </dgm:pt>
    <dgm:pt modelId="{CAD726D5-2721-4BF6-B49E-A0D24A947C76}" type="sibTrans" cxnId="{612E8F90-8486-4B5B-B46B-32309F5B9A2B}">
      <dgm:prSet/>
      <dgm:spPr/>
      <dgm:t>
        <a:bodyPr/>
        <a:lstStyle/>
        <a:p>
          <a:endParaRPr lang="en-US"/>
        </a:p>
      </dgm:t>
    </dgm:pt>
    <dgm:pt modelId="{A2204BA7-97EB-475C-AB4D-E4F703905B9A}">
      <dgm:prSet phldrT="[Text]"/>
      <dgm:spPr/>
      <dgm:t>
        <a:bodyPr/>
        <a:lstStyle/>
        <a:p>
          <a:r>
            <a:rPr lang="en-US" dirty="0" smtClean="0"/>
            <a:t>Set Cookie and Redirect</a:t>
          </a:r>
        </a:p>
      </dgm:t>
    </dgm:pt>
    <dgm:pt modelId="{808BF83D-1B9A-46BB-A2DF-B5C72E066446}" type="parTrans" cxnId="{86822F69-02F3-41D2-8BC6-15973A072BC8}">
      <dgm:prSet/>
      <dgm:spPr/>
      <dgm:t>
        <a:bodyPr/>
        <a:lstStyle/>
        <a:p>
          <a:endParaRPr lang="en-US"/>
        </a:p>
      </dgm:t>
    </dgm:pt>
    <dgm:pt modelId="{5D90674E-B5DB-4238-BB94-46F57ED719FF}" type="sibTrans" cxnId="{86822F69-02F3-41D2-8BC6-15973A072BC8}">
      <dgm:prSet/>
      <dgm:spPr/>
      <dgm:t>
        <a:bodyPr/>
        <a:lstStyle/>
        <a:p>
          <a:endParaRPr lang="en-US"/>
        </a:p>
      </dgm:t>
    </dgm:pt>
    <dgm:pt modelId="{1BC66BDE-59A5-470E-A317-094474312345}">
      <dgm:prSet phldrT="[Text]"/>
      <dgm:spPr/>
      <dgm:t>
        <a:bodyPr/>
        <a:lstStyle/>
        <a:p>
          <a:r>
            <a:rPr lang="en-US" dirty="0" smtClean="0"/>
            <a:t>Homepage</a:t>
          </a:r>
          <a:endParaRPr lang="en-US" dirty="0"/>
        </a:p>
      </dgm:t>
    </dgm:pt>
    <dgm:pt modelId="{94D36106-93F5-4C57-9832-9F924B8C37B5}" type="parTrans" cxnId="{FC75C5F8-8D25-437B-87F6-B5115B3A553D}">
      <dgm:prSet/>
      <dgm:spPr/>
      <dgm:t>
        <a:bodyPr/>
        <a:lstStyle/>
        <a:p>
          <a:endParaRPr lang="en-US"/>
        </a:p>
      </dgm:t>
    </dgm:pt>
    <dgm:pt modelId="{8E8ABD89-7AE1-4B9D-82C8-318C7801321E}" type="sibTrans" cxnId="{FC75C5F8-8D25-437B-87F6-B5115B3A553D}">
      <dgm:prSet/>
      <dgm:spPr/>
      <dgm:t>
        <a:bodyPr/>
        <a:lstStyle/>
        <a:p>
          <a:endParaRPr lang="en-US"/>
        </a:p>
      </dgm:t>
    </dgm:pt>
    <dgm:pt modelId="{F3C7E3EA-EA5A-4AD6-B5A8-AD52260DC445}" type="pres">
      <dgm:prSet presAssocID="{5BE547AF-9625-4AAD-A0E9-896890534D39}" presName="rootnode" presStyleCnt="0">
        <dgm:presLayoutVars>
          <dgm:chMax/>
          <dgm:chPref/>
          <dgm:dir/>
          <dgm:animLvl val="lvl"/>
        </dgm:presLayoutVars>
      </dgm:prSet>
      <dgm:spPr/>
    </dgm:pt>
    <dgm:pt modelId="{B6B829CE-06D4-4DD6-AF22-E6F5905A4EBD}" type="pres">
      <dgm:prSet presAssocID="{E48EF0F7-5812-4B34-ADF7-24D7EED7665C}" presName="composite" presStyleCnt="0"/>
      <dgm:spPr/>
    </dgm:pt>
    <dgm:pt modelId="{8EE4EDAB-0A92-41B0-817E-282709FCBA39}" type="pres">
      <dgm:prSet presAssocID="{E48EF0F7-5812-4B34-ADF7-24D7EED7665C}" presName="bentUpArrow1" presStyleLbl="alignImgPlace1" presStyleIdx="0" presStyleCnt="3"/>
      <dgm:spPr/>
    </dgm:pt>
    <dgm:pt modelId="{1D7F789D-FBE0-489E-B7A5-BEBB772EA979}" type="pres">
      <dgm:prSet presAssocID="{E48EF0F7-5812-4B34-ADF7-24D7EED7665C}" presName="ParentText" presStyleLbl="node1" presStyleIdx="0" presStyleCnt="4">
        <dgm:presLayoutVars>
          <dgm:chMax val="1"/>
          <dgm:chPref val="1"/>
          <dgm:bulletEnabled val="1"/>
        </dgm:presLayoutVars>
      </dgm:prSet>
      <dgm:spPr/>
    </dgm:pt>
    <dgm:pt modelId="{A8A2BF57-FD21-49F3-B2A4-9A54F25976C0}" type="pres">
      <dgm:prSet presAssocID="{E48EF0F7-5812-4B34-ADF7-24D7EED7665C}" presName="ChildText" presStyleLbl="revTx" presStyleIdx="0" presStyleCnt="3">
        <dgm:presLayoutVars>
          <dgm:chMax val="0"/>
          <dgm:chPref val="0"/>
          <dgm:bulletEnabled val="1"/>
        </dgm:presLayoutVars>
      </dgm:prSet>
      <dgm:spPr/>
      <dgm:t>
        <a:bodyPr/>
        <a:lstStyle/>
        <a:p>
          <a:endParaRPr lang="en-US"/>
        </a:p>
      </dgm:t>
    </dgm:pt>
    <dgm:pt modelId="{E7A16ACE-B382-4364-9732-302AE8CEE7EE}" type="pres">
      <dgm:prSet presAssocID="{CCCECE69-EBB0-4789-AFD1-2B99A0521EC6}" presName="sibTrans" presStyleCnt="0"/>
      <dgm:spPr/>
    </dgm:pt>
    <dgm:pt modelId="{137E7B44-22F2-41ED-8423-2E265336CAFC}" type="pres">
      <dgm:prSet presAssocID="{B5A925FA-7AC6-4843-A1A4-BB760262F11A}" presName="composite" presStyleCnt="0"/>
      <dgm:spPr/>
    </dgm:pt>
    <dgm:pt modelId="{CD54E7E5-343E-4048-9C65-9E5A22832CF9}" type="pres">
      <dgm:prSet presAssocID="{B5A925FA-7AC6-4843-A1A4-BB760262F11A}" presName="bentUpArrow1" presStyleLbl="alignImgPlace1" presStyleIdx="1" presStyleCnt="3"/>
      <dgm:spPr/>
    </dgm:pt>
    <dgm:pt modelId="{B3BFA7C9-75A0-430B-8970-C7A6DE9BDB5A}" type="pres">
      <dgm:prSet presAssocID="{B5A925FA-7AC6-4843-A1A4-BB760262F11A}" presName="ParentText" presStyleLbl="node1" presStyleIdx="1" presStyleCnt="4" custLinFactNeighborX="-7318" custLinFactNeighborY="2701">
        <dgm:presLayoutVars>
          <dgm:chMax val="1"/>
          <dgm:chPref val="1"/>
          <dgm:bulletEnabled val="1"/>
        </dgm:presLayoutVars>
      </dgm:prSet>
      <dgm:spPr/>
    </dgm:pt>
    <dgm:pt modelId="{0FD2C2BE-14FF-4D16-8D4D-AAEA430C682E}" type="pres">
      <dgm:prSet presAssocID="{B5A925FA-7AC6-4843-A1A4-BB760262F11A}" presName="ChildText" presStyleLbl="revTx" presStyleIdx="1" presStyleCnt="3">
        <dgm:presLayoutVars>
          <dgm:chMax val="0"/>
          <dgm:chPref val="0"/>
          <dgm:bulletEnabled val="1"/>
        </dgm:presLayoutVars>
      </dgm:prSet>
      <dgm:spPr/>
    </dgm:pt>
    <dgm:pt modelId="{B7ED77E5-03D2-4FEE-B3C2-E049D186B00A}" type="pres">
      <dgm:prSet presAssocID="{CAD726D5-2721-4BF6-B49E-A0D24A947C76}" presName="sibTrans" presStyleCnt="0"/>
      <dgm:spPr/>
    </dgm:pt>
    <dgm:pt modelId="{2E9B2E70-9961-4459-BBF2-2630D24A5FCE}" type="pres">
      <dgm:prSet presAssocID="{A2204BA7-97EB-475C-AB4D-E4F703905B9A}" presName="composite" presStyleCnt="0"/>
      <dgm:spPr/>
    </dgm:pt>
    <dgm:pt modelId="{79EA04A2-DEDC-49D6-A867-8F1CB65EFD12}" type="pres">
      <dgm:prSet presAssocID="{A2204BA7-97EB-475C-AB4D-E4F703905B9A}" presName="bentUpArrow1" presStyleLbl="alignImgPlace1" presStyleIdx="2" presStyleCnt="3"/>
      <dgm:spPr/>
    </dgm:pt>
    <dgm:pt modelId="{7EC76FD2-2287-4391-BAF5-3C10AFC087A1}" type="pres">
      <dgm:prSet presAssocID="{A2204BA7-97EB-475C-AB4D-E4F703905B9A}" presName="ParentText" presStyleLbl="node1" presStyleIdx="2" presStyleCnt="4">
        <dgm:presLayoutVars>
          <dgm:chMax val="1"/>
          <dgm:chPref val="1"/>
          <dgm:bulletEnabled val="1"/>
        </dgm:presLayoutVars>
      </dgm:prSet>
      <dgm:spPr/>
      <dgm:t>
        <a:bodyPr/>
        <a:lstStyle/>
        <a:p>
          <a:endParaRPr lang="en-US"/>
        </a:p>
      </dgm:t>
    </dgm:pt>
    <dgm:pt modelId="{108EF78A-CDA4-4D4D-895E-9C2D787038BE}" type="pres">
      <dgm:prSet presAssocID="{A2204BA7-97EB-475C-AB4D-E4F703905B9A}" presName="ChildText" presStyleLbl="revTx" presStyleIdx="2" presStyleCnt="3">
        <dgm:presLayoutVars>
          <dgm:chMax val="0"/>
          <dgm:chPref val="0"/>
          <dgm:bulletEnabled val="1"/>
        </dgm:presLayoutVars>
      </dgm:prSet>
      <dgm:spPr/>
      <dgm:t>
        <a:bodyPr/>
        <a:lstStyle/>
        <a:p>
          <a:endParaRPr lang="en-US"/>
        </a:p>
      </dgm:t>
    </dgm:pt>
    <dgm:pt modelId="{9AFAD12E-CC79-4507-B311-F4EA6CF7CB72}" type="pres">
      <dgm:prSet presAssocID="{5D90674E-B5DB-4238-BB94-46F57ED719FF}" presName="sibTrans" presStyleCnt="0"/>
      <dgm:spPr/>
    </dgm:pt>
    <dgm:pt modelId="{E8AFA8CF-5129-4059-8374-788739C003CE}" type="pres">
      <dgm:prSet presAssocID="{1BC66BDE-59A5-470E-A317-094474312345}" presName="composite" presStyleCnt="0"/>
      <dgm:spPr/>
    </dgm:pt>
    <dgm:pt modelId="{DC6775EE-0B28-4C47-B394-CE90FD346E88}" type="pres">
      <dgm:prSet presAssocID="{1BC66BDE-59A5-470E-A317-094474312345}" presName="ParentText" presStyleLbl="node1" presStyleIdx="3" presStyleCnt="4">
        <dgm:presLayoutVars>
          <dgm:chMax val="1"/>
          <dgm:chPref val="1"/>
          <dgm:bulletEnabled val="1"/>
        </dgm:presLayoutVars>
      </dgm:prSet>
      <dgm:spPr/>
      <dgm:t>
        <a:bodyPr/>
        <a:lstStyle/>
        <a:p>
          <a:endParaRPr lang="en-US"/>
        </a:p>
      </dgm:t>
    </dgm:pt>
  </dgm:ptLst>
  <dgm:cxnLst>
    <dgm:cxn modelId="{83913567-D787-4D0B-AAAE-7F412C3D8FA0}" type="presOf" srcId="{A2204BA7-97EB-475C-AB4D-E4F703905B9A}" destId="{7EC76FD2-2287-4391-BAF5-3C10AFC087A1}" srcOrd="0" destOrd="0" presId="urn:microsoft.com/office/officeart/2005/8/layout/StepDownProcess"/>
    <dgm:cxn modelId="{86822F69-02F3-41D2-8BC6-15973A072BC8}" srcId="{5BE547AF-9625-4AAD-A0E9-896890534D39}" destId="{A2204BA7-97EB-475C-AB4D-E4F703905B9A}" srcOrd="2" destOrd="0" parTransId="{808BF83D-1B9A-46BB-A2DF-B5C72E066446}" sibTransId="{5D90674E-B5DB-4238-BB94-46F57ED719FF}"/>
    <dgm:cxn modelId="{F5839D0A-6B6E-44C7-8E98-C8C8A2BAFCEE}" srcId="{5BE547AF-9625-4AAD-A0E9-896890534D39}" destId="{E48EF0F7-5812-4B34-ADF7-24D7EED7665C}" srcOrd="0" destOrd="0" parTransId="{E9ED308F-F0CF-48E6-9490-10EBADE24865}" sibTransId="{CCCECE69-EBB0-4789-AFD1-2B99A0521EC6}"/>
    <dgm:cxn modelId="{92B7F1A9-B9C0-4A52-BD0F-A37ADBC23DC0}" type="presOf" srcId="{1BC66BDE-59A5-470E-A317-094474312345}" destId="{DC6775EE-0B28-4C47-B394-CE90FD346E88}" srcOrd="0" destOrd="0" presId="urn:microsoft.com/office/officeart/2005/8/layout/StepDownProcess"/>
    <dgm:cxn modelId="{FC75C5F8-8D25-437B-87F6-B5115B3A553D}" srcId="{5BE547AF-9625-4AAD-A0E9-896890534D39}" destId="{1BC66BDE-59A5-470E-A317-094474312345}" srcOrd="3" destOrd="0" parTransId="{94D36106-93F5-4C57-9832-9F924B8C37B5}" sibTransId="{8E8ABD89-7AE1-4B9D-82C8-318C7801321E}"/>
    <dgm:cxn modelId="{713770CB-A14D-44FB-AECA-78D74E2E0426}" type="presOf" srcId="{5BE547AF-9625-4AAD-A0E9-896890534D39}" destId="{F3C7E3EA-EA5A-4AD6-B5A8-AD52260DC445}" srcOrd="0" destOrd="0" presId="urn:microsoft.com/office/officeart/2005/8/layout/StepDownProcess"/>
    <dgm:cxn modelId="{3B46F036-7688-4A71-A558-78BB1F1DAC27}" type="presOf" srcId="{B5A925FA-7AC6-4843-A1A4-BB760262F11A}" destId="{B3BFA7C9-75A0-430B-8970-C7A6DE9BDB5A}" srcOrd="0" destOrd="0" presId="urn:microsoft.com/office/officeart/2005/8/layout/StepDownProcess"/>
    <dgm:cxn modelId="{DAAB321B-43B6-4A82-A239-77385505E524}" type="presOf" srcId="{E48EF0F7-5812-4B34-ADF7-24D7EED7665C}" destId="{1D7F789D-FBE0-489E-B7A5-BEBB772EA979}" srcOrd="0" destOrd="0" presId="urn:microsoft.com/office/officeart/2005/8/layout/StepDownProcess"/>
    <dgm:cxn modelId="{612E8F90-8486-4B5B-B46B-32309F5B9A2B}" srcId="{5BE547AF-9625-4AAD-A0E9-896890534D39}" destId="{B5A925FA-7AC6-4843-A1A4-BB760262F11A}" srcOrd="1" destOrd="0" parTransId="{D9DFAA5A-BF38-43B9-ACFD-510294285B0B}" sibTransId="{CAD726D5-2721-4BF6-B49E-A0D24A947C76}"/>
    <dgm:cxn modelId="{C16C70DB-CED4-4C4E-A791-347461A7C28C}" type="presParOf" srcId="{F3C7E3EA-EA5A-4AD6-B5A8-AD52260DC445}" destId="{B6B829CE-06D4-4DD6-AF22-E6F5905A4EBD}" srcOrd="0" destOrd="0" presId="urn:microsoft.com/office/officeart/2005/8/layout/StepDownProcess"/>
    <dgm:cxn modelId="{AEC7E604-90F2-4F37-AD79-D53C2ED86C20}" type="presParOf" srcId="{B6B829CE-06D4-4DD6-AF22-E6F5905A4EBD}" destId="{8EE4EDAB-0A92-41B0-817E-282709FCBA39}" srcOrd="0" destOrd="0" presId="urn:microsoft.com/office/officeart/2005/8/layout/StepDownProcess"/>
    <dgm:cxn modelId="{C20EBCA5-D9A0-4DEB-B0F8-F815B38CD83B}" type="presParOf" srcId="{B6B829CE-06D4-4DD6-AF22-E6F5905A4EBD}" destId="{1D7F789D-FBE0-489E-B7A5-BEBB772EA979}" srcOrd="1" destOrd="0" presId="urn:microsoft.com/office/officeart/2005/8/layout/StepDownProcess"/>
    <dgm:cxn modelId="{E9053885-E84B-467E-A09C-454B107DA6D1}" type="presParOf" srcId="{B6B829CE-06D4-4DD6-AF22-E6F5905A4EBD}" destId="{A8A2BF57-FD21-49F3-B2A4-9A54F25976C0}" srcOrd="2" destOrd="0" presId="urn:microsoft.com/office/officeart/2005/8/layout/StepDownProcess"/>
    <dgm:cxn modelId="{FBEB5622-1FC2-47A0-96E3-06F766D634CE}" type="presParOf" srcId="{F3C7E3EA-EA5A-4AD6-B5A8-AD52260DC445}" destId="{E7A16ACE-B382-4364-9732-302AE8CEE7EE}" srcOrd="1" destOrd="0" presId="urn:microsoft.com/office/officeart/2005/8/layout/StepDownProcess"/>
    <dgm:cxn modelId="{EC59B81A-D14A-4B5D-8E67-F0B107F78A8E}" type="presParOf" srcId="{F3C7E3EA-EA5A-4AD6-B5A8-AD52260DC445}" destId="{137E7B44-22F2-41ED-8423-2E265336CAFC}" srcOrd="2" destOrd="0" presId="urn:microsoft.com/office/officeart/2005/8/layout/StepDownProcess"/>
    <dgm:cxn modelId="{314C43C1-06CD-442A-B32E-6BE28F212386}" type="presParOf" srcId="{137E7B44-22F2-41ED-8423-2E265336CAFC}" destId="{CD54E7E5-343E-4048-9C65-9E5A22832CF9}" srcOrd="0" destOrd="0" presId="urn:microsoft.com/office/officeart/2005/8/layout/StepDownProcess"/>
    <dgm:cxn modelId="{6F2E4CDD-2093-4242-B4F5-25C245C986A2}" type="presParOf" srcId="{137E7B44-22F2-41ED-8423-2E265336CAFC}" destId="{B3BFA7C9-75A0-430B-8970-C7A6DE9BDB5A}" srcOrd="1" destOrd="0" presId="urn:microsoft.com/office/officeart/2005/8/layout/StepDownProcess"/>
    <dgm:cxn modelId="{CD30EEB6-0459-42D8-BEF9-48D5B8178159}" type="presParOf" srcId="{137E7B44-22F2-41ED-8423-2E265336CAFC}" destId="{0FD2C2BE-14FF-4D16-8D4D-AAEA430C682E}" srcOrd="2" destOrd="0" presId="urn:microsoft.com/office/officeart/2005/8/layout/StepDownProcess"/>
    <dgm:cxn modelId="{E24CF850-C8AE-44A8-90D8-CBBB486E6A9C}" type="presParOf" srcId="{F3C7E3EA-EA5A-4AD6-B5A8-AD52260DC445}" destId="{B7ED77E5-03D2-4FEE-B3C2-E049D186B00A}" srcOrd="3" destOrd="0" presId="urn:microsoft.com/office/officeart/2005/8/layout/StepDownProcess"/>
    <dgm:cxn modelId="{82EC5BAD-F0D5-49F4-A4F1-FB5034A30869}" type="presParOf" srcId="{F3C7E3EA-EA5A-4AD6-B5A8-AD52260DC445}" destId="{2E9B2E70-9961-4459-BBF2-2630D24A5FCE}" srcOrd="4" destOrd="0" presId="urn:microsoft.com/office/officeart/2005/8/layout/StepDownProcess"/>
    <dgm:cxn modelId="{C1D3775A-C37B-43EA-ACA3-766D310442BE}" type="presParOf" srcId="{2E9B2E70-9961-4459-BBF2-2630D24A5FCE}" destId="{79EA04A2-DEDC-49D6-A867-8F1CB65EFD12}" srcOrd="0" destOrd="0" presId="urn:microsoft.com/office/officeart/2005/8/layout/StepDownProcess"/>
    <dgm:cxn modelId="{64B4C38E-FC0D-4C81-96E5-B2A1BDF351B0}" type="presParOf" srcId="{2E9B2E70-9961-4459-BBF2-2630D24A5FCE}" destId="{7EC76FD2-2287-4391-BAF5-3C10AFC087A1}" srcOrd="1" destOrd="0" presId="urn:microsoft.com/office/officeart/2005/8/layout/StepDownProcess"/>
    <dgm:cxn modelId="{BECB4FFF-9531-4729-BF0D-3F69744004AA}" type="presParOf" srcId="{2E9B2E70-9961-4459-BBF2-2630D24A5FCE}" destId="{108EF78A-CDA4-4D4D-895E-9C2D787038BE}" srcOrd="2" destOrd="0" presId="urn:microsoft.com/office/officeart/2005/8/layout/StepDownProcess"/>
    <dgm:cxn modelId="{1E1D8BDA-0F5B-48DE-AA5B-6CE4C4831E6E}" type="presParOf" srcId="{F3C7E3EA-EA5A-4AD6-B5A8-AD52260DC445}" destId="{9AFAD12E-CC79-4507-B311-F4EA6CF7CB72}" srcOrd="5" destOrd="0" presId="urn:microsoft.com/office/officeart/2005/8/layout/StepDownProcess"/>
    <dgm:cxn modelId="{8337C2E2-7605-4A8A-B631-D91DEB6160E5}" type="presParOf" srcId="{F3C7E3EA-EA5A-4AD6-B5A8-AD52260DC445}" destId="{E8AFA8CF-5129-4059-8374-788739C003CE}" srcOrd="6" destOrd="0" presId="urn:microsoft.com/office/officeart/2005/8/layout/StepDownProcess"/>
    <dgm:cxn modelId="{FB0B467A-D272-4CB2-A478-6E3A00AD130C}" type="presParOf" srcId="{E8AFA8CF-5129-4059-8374-788739C003CE}" destId="{DC6775EE-0B28-4C47-B394-CE90FD346E88}"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E547AF-9625-4AAD-A0E9-896890534D3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48EF0F7-5812-4B34-ADF7-24D7EED7665C}">
      <dgm:prSet phldrT="[Text]"/>
      <dgm:spPr/>
      <dgm:t>
        <a:bodyPr/>
        <a:lstStyle/>
        <a:p>
          <a:r>
            <a:rPr lang="en-US" dirty="0" smtClean="0"/>
            <a:t>Entry Point</a:t>
          </a:r>
          <a:endParaRPr lang="en-US" dirty="0"/>
        </a:p>
      </dgm:t>
    </dgm:pt>
    <dgm:pt modelId="{E9ED308F-F0CF-48E6-9490-10EBADE24865}" type="parTrans" cxnId="{F5839D0A-6B6E-44C7-8E98-C8C8A2BAFCEE}">
      <dgm:prSet/>
      <dgm:spPr/>
      <dgm:t>
        <a:bodyPr/>
        <a:lstStyle/>
        <a:p>
          <a:endParaRPr lang="en-US"/>
        </a:p>
      </dgm:t>
    </dgm:pt>
    <dgm:pt modelId="{CCCECE69-EBB0-4789-AFD1-2B99A0521EC6}" type="sibTrans" cxnId="{F5839D0A-6B6E-44C7-8E98-C8C8A2BAFCEE}">
      <dgm:prSet/>
      <dgm:spPr/>
      <dgm:t>
        <a:bodyPr/>
        <a:lstStyle/>
        <a:p>
          <a:endParaRPr lang="en-US"/>
        </a:p>
      </dgm:t>
    </dgm:pt>
    <dgm:pt modelId="{B5A925FA-7AC6-4843-A1A4-BB760262F11A}">
      <dgm:prSet phldrT="[Text]"/>
      <dgm:spPr/>
      <dgm:t>
        <a:bodyPr/>
        <a:lstStyle/>
        <a:p>
          <a:r>
            <a:rPr lang="en-US" dirty="0" smtClean="0"/>
            <a:t>Forms Authentication</a:t>
          </a:r>
          <a:endParaRPr lang="en-US" dirty="0"/>
        </a:p>
      </dgm:t>
    </dgm:pt>
    <dgm:pt modelId="{D9DFAA5A-BF38-43B9-ACFD-510294285B0B}" type="parTrans" cxnId="{612E8F90-8486-4B5B-B46B-32309F5B9A2B}">
      <dgm:prSet/>
      <dgm:spPr/>
      <dgm:t>
        <a:bodyPr/>
        <a:lstStyle/>
        <a:p>
          <a:endParaRPr lang="en-US"/>
        </a:p>
      </dgm:t>
    </dgm:pt>
    <dgm:pt modelId="{CAD726D5-2721-4BF6-B49E-A0D24A947C76}" type="sibTrans" cxnId="{612E8F90-8486-4B5B-B46B-32309F5B9A2B}">
      <dgm:prSet/>
      <dgm:spPr/>
      <dgm:t>
        <a:bodyPr/>
        <a:lstStyle/>
        <a:p>
          <a:endParaRPr lang="en-US"/>
        </a:p>
      </dgm:t>
    </dgm:pt>
    <dgm:pt modelId="{A2204BA7-97EB-475C-AB4D-E4F703905B9A}">
      <dgm:prSet phldrT="[Text]"/>
      <dgm:spPr/>
      <dgm:t>
        <a:bodyPr/>
        <a:lstStyle/>
        <a:p>
          <a:r>
            <a:rPr lang="en-US" dirty="0" smtClean="0"/>
            <a:t>Redirect</a:t>
          </a:r>
        </a:p>
      </dgm:t>
    </dgm:pt>
    <dgm:pt modelId="{808BF83D-1B9A-46BB-A2DF-B5C72E066446}" type="parTrans" cxnId="{86822F69-02F3-41D2-8BC6-15973A072BC8}">
      <dgm:prSet/>
      <dgm:spPr/>
      <dgm:t>
        <a:bodyPr/>
        <a:lstStyle/>
        <a:p>
          <a:endParaRPr lang="en-US"/>
        </a:p>
      </dgm:t>
    </dgm:pt>
    <dgm:pt modelId="{5D90674E-B5DB-4238-BB94-46F57ED719FF}" type="sibTrans" cxnId="{86822F69-02F3-41D2-8BC6-15973A072BC8}">
      <dgm:prSet/>
      <dgm:spPr/>
      <dgm:t>
        <a:bodyPr/>
        <a:lstStyle/>
        <a:p>
          <a:endParaRPr lang="en-US"/>
        </a:p>
      </dgm:t>
    </dgm:pt>
    <dgm:pt modelId="{1BC66BDE-59A5-470E-A317-094474312345}">
      <dgm:prSet phldrT="[Text]"/>
      <dgm:spPr/>
      <dgm:t>
        <a:bodyPr/>
        <a:lstStyle/>
        <a:p>
          <a:r>
            <a:rPr lang="en-US" dirty="0" smtClean="0"/>
            <a:t>Homepage</a:t>
          </a:r>
          <a:endParaRPr lang="en-US" dirty="0"/>
        </a:p>
      </dgm:t>
    </dgm:pt>
    <dgm:pt modelId="{94D36106-93F5-4C57-9832-9F924B8C37B5}" type="parTrans" cxnId="{FC75C5F8-8D25-437B-87F6-B5115B3A553D}">
      <dgm:prSet/>
      <dgm:spPr/>
      <dgm:t>
        <a:bodyPr/>
        <a:lstStyle/>
        <a:p>
          <a:endParaRPr lang="en-US"/>
        </a:p>
      </dgm:t>
    </dgm:pt>
    <dgm:pt modelId="{8E8ABD89-7AE1-4B9D-82C8-318C7801321E}" type="sibTrans" cxnId="{FC75C5F8-8D25-437B-87F6-B5115B3A553D}">
      <dgm:prSet/>
      <dgm:spPr/>
      <dgm:t>
        <a:bodyPr/>
        <a:lstStyle/>
        <a:p>
          <a:endParaRPr lang="en-US"/>
        </a:p>
      </dgm:t>
    </dgm:pt>
    <dgm:pt modelId="{F3C7E3EA-EA5A-4AD6-B5A8-AD52260DC445}" type="pres">
      <dgm:prSet presAssocID="{5BE547AF-9625-4AAD-A0E9-896890534D39}" presName="rootnode" presStyleCnt="0">
        <dgm:presLayoutVars>
          <dgm:chMax/>
          <dgm:chPref/>
          <dgm:dir/>
          <dgm:animLvl val="lvl"/>
        </dgm:presLayoutVars>
      </dgm:prSet>
      <dgm:spPr/>
    </dgm:pt>
    <dgm:pt modelId="{B6B829CE-06D4-4DD6-AF22-E6F5905A4EBD}" type="pres">
      <dgm:prSet presAssocID="{E48EF0F7-5812-4B34-ADF7-24D7EED7665C}" presName="composite" presStyleCnt="0"/>
      <dgm:spPr/>
    </dgm:pt>
    <dgm:pt modelId="{8EE4EDAB-0A92-41B0-817E-282709FCBA39}" type="pres">
      <dgm:prSet presAssocID="{E48EF0F7-5812-4B34-ADF7-24D7EED7665C}" presName="bentUpArrow1" presStyleLbl="alignImgPlace1" presStyleIdx="0" presStyleCnt="3"/>
      <dgm:spPr/>
    </dgm:pt>
    <dgm:pt modelId="{1D7F789D-FBE0-489E-B7A5-BEBB772EA979}" type="pres">
      <dgm:prSet presAssocID="{E48EF0F7-5812-4B34-ADF7-24D7EED7665C}" presName="ParentText" presStyleLbl="node1" presStyleIdx="0" presStyleCnt="4">
        <dgm:presLayoutVars>
          <dgm:chMax val="1"/>
          <dgm:chPref val="1"/>
          <dgm:bulletEnabled val="1"/>
        </dgm:presLayoutVars>
      </dgm:prSet>
      <dgm:spPr/>
    </dgm:pt>
    <dgm:pt modelId="{A8A2BF57-FD21-49F3-B2A4-9A54F25976C0}" type="pres">
      <dgm:prSet presAssocID="{E48EF0F7-5812-4B34-ADF7-24D7EED7665C}" presName="ChildText" presStyleLbl="revTx" presStyleIdx="0" presStyleCnt="3">
        <dgm:presLayoutVars>
          <dgm:chMax val="0"/>
          <dgm:chPref val="0"/>
          <dgm:bulletEnabled val="1"/>
        </dgm:presLayoutVars>
      </dgm:prSet>
      <dgm:spPr/>
      <dgm:t>
        <a:bodyPr/>
        <a:lstStyle/>
        <a:p>
          <a:endParaRPr lang="en-US"/>
        </a:p>
      </dgm:t>
    </dgm:pt>
    <dgm:pt modelId="{E7A16ACE-B382-4364-9732-302AE8CEE7EE}" type="pres">
      <dgm:prSet presAssocID="{CCCECE69-EBB0-4789-AFD1-2B99A0521EC6}" presName="sibTrans" presStyleCnt="0"/>
      <dgm:spPr/>
    </dgm:pt>
    <dgm:pt modelId="{137E7B44-22F2-41ED-8423-2E265336CAFC}" type="pres">
      <dgm:prSet presAssocID="{B5A925FA-7AC6-4843-A1A4-BB760262F11A}" presName="composite" presStyleCnt="0"/>
      <dgm:spPr/>
    </dgm:pt>
    <dgm:pt modelId="{CD54E7E5-343E-4048-9C65-9E5A22832CF9}" type="pres">
      <dgm:prSet presAssocID="{B5A925FA-7AC6-4843-A1A4-BB760262F11A}" presName="bentUpArrow1" presStyleLbl="alignImgPlace1" presStyleIdx="1" presStyleCnt="3"/>
      <dgm:spPr/>
    </dgm:pt>
    <dgm:pt modelId="{B3BFA7C9-75A0-430B-8970-C7A6DE9BDB5A}" type="pres">
      <dgm:prSet presAssocID="{B5A925FA-7AC6-4843-A1A4-BB760262F11A}" presName="ParentText" presStyleLbl="node1" presStyleIdx="1" presStyleCnt="4">
        <dgm:presLayoutVars>
          <dgm:chMax val="1"/>
          <dgm:chPref val="1"/>
          <dgm:bulletEnabled val="1"/>
        </dgm:presLayoutVars>
      </dgm:prSet>
      <dgm:spPr/>
      <dgm:t>
        <a:bodyPr/>
        <a:lstStyle/>
        <a:p>
          <a:endParaRPr lang="en-US"/>
        </a:p>
      </dgm:t>
    </dgm:pt>
    <dgm:pt modelId="{0FD2C2BE-14FF-4D16-8D4D-AAEA430C682E}" type="pres">
      <dgm:prSet presAssocID="{B5A925FA-7AC6-4843-A1A4-BB760262F11A}" presName="ChildText" presStyleLbl="revTx" presStyleIdx="1" presStyleCnt="3">
        <dgm:presLayoutVars>
          <dgm:chMax val="0"/>
          <dgm:chPref val="0"/>
          <dgm:bulletEnabled val="1"/>
        </dgm:presLayoutVars>
      </dgm:prSet>
      <dgm:spPr/>
    </dgm:pt>
    <dgm:pt modelId="{B7ED77E5-03D2-4FEE-B3C2-E049D186B00A}" type="pres">
      <dgm:prSet presAssocID="{CAD726D5-2721-4BF6-B49E-A0D24A947C76}" presName="sibTrans" presStyleCnt="0"/>
      <dgm:spPr/>
    </dgm:pt>
    <dgm:pt modelId="{2E9B2E70-9961-4459-BBF2-2630D24A5FCE}" type="pres">
      <dgm:prSet presAssocID="{A2204BA7-97EB-475C-AB4D-E4F703905B9A}" presName="composite" presStyleCnt="0"/>
      <dgm:spPr/>
    </dgm:pt>
    <dgm:pt modelId="{79EA04A2-DEDC-49D6-A867-8F1CB65EFD12}" type="pres">
      <dgm:prSet presAssocID="{A2204BA7-97EB-475C-AB4D-E4F703905B9A}" presName="bentUpArrow1" presStyleLbl="alignImgPlace1" presStyleIdx="2" presStyleCnt="3"/>
      <dgm:spPr/>
    </dgm:pt>
    <dgm:pt modelId="{7EC76FD2-2287-4391-BAF5-3C10AFC087A1}" type="pres">
      <dgm:prSet presAssocID="{A2204BA7-97EB-475C-AB4D-E4F703905B9A}" presName="ParentText" presStyleLbl="node1" presStyleIdx="2" presStyleCnt="4">
        <dgm:presLayoutVars>
          <dgm:chMax val="1"/>
          <dgm:chPref val="1"/>
          <dgm:bulletEnabled val="1"/>
        </dgm:presLayoutVars>
      </dgm:prSet>
      <dgm:spPr/>
      <dgm:t>
        <a:bodyPr/>
        <a:lstStyle/>
        <a:p>
          <a:endParaRPr lang="en-US"/>
        </a:p>
      </dgm:t>
    </dgm:pt>
    <dgm:pt modelId="{108EF78A-CDA4-4D4D-895E-9C2D787038BE}" type="pres">
      <dgm:prSet presAssocID="{A2204BA7-97EB-475C-AB4D-E4F703905B9A}" presName="ChildText" presStyleLbl="revTx" presStyleIdx="2" presStyleCnt="3">
        <dgm:presLayoutVars>
          <dgm:chMax val="0"/>
          <dgm:chPref val="0"/>
          <dgm:bulletEnabled val="1"/>
        </dgm:presLayoutVars>
      </dgm:prSet>
      <dgm:spPr/>
      <dgm:t>
        <a:bodyPr/>
        <a:lstStyle/>
        <a:p>
          <a:endParaRPr lang="en-US"/>
        </a:p>
      </dgm:t>
    </dgm:pt>
    <dgm:pt modelId="{9AFAD12E-CC79-4507-B311-F4EA6CF7CB72}" type="pres">
      <dgm:prSet presAssocID="{5D90674E-B5DB-4238-BB94-46F57ED719FF}" presName="sibTrans" presStyleCnt="0"/>
      <dgm:spPr/>
    </dgm:pt>
    <dgm:pt modelId="{E8AFA8CF-5129-4059-8374-788739C003CE}" type="pres">
      <dgm:prSet presAssocID="{1BC66BDE-59A5-470E-A317-094474312345}" presName="composite" presStyleCnt="0"/>
      <dgm:spPr/>
    </dgm:pt>
    <dgm:pt modelId="{DC6775EE-0B28-4C47-B394-CE90FD346E88}" type="pres">
      <dgm:prSet presAssocID="{1BC66BDE-59A5-470E-A317-094474312345}" presName="ParentText" presStyleLbl="node1" presStyleIdx="3" presStyleCnt="4">
        <dgm:presLayoutVars>
          <dgm:chMax val="1"/>
          <dgm:chPref val="1"/>
          <dgm:bulletEnabled val="1"/>
        </dgm:presLayoutVars>
      </dgm:prSet>
      <dgm:spPr/>
      <dgm:t>
        <a:bodyPr/>
        <a:lstStyle/>
        <a:p>
          <a:endParaRPr lang="en-US"/>
        </a:p>
      </dgm:t>
    </dgm:pt>
  </dgm:ptLst>
  <dgm:cxnLst>
    <dgm:cxn modelId="{F8D3569A-E7AB-4266-AFAB-2874A61519DC}" type="presOf" srcId="{B5A925FA-7AC6-4843-A1A4-BB760262F11A}" destId="{B3BFA7C9-75A0-430B-8970-C7A6DE9BDB5A}" srcOrd="0" destOrd="0" presId="urn:microsoft.com/office/officeart/2005/8/layout/StepDownProcess"/>
    <dgm:cxn modelId="{24BFF1E6-E683-4466-BA6B-08FDA33C3CA5}" type="presOf" srcId="{5BE547AF-9625-4AAD-A0E9-896890534D39}" destId="{F3C7E3EA-EA5A-4AD6-B5A8-AD52260DC445}" srcOrd="0" destOrd="0" presId="urn:microsoft.com/office/officeart/2005/8/layout/StepDownProcess"/>
    <dgm:cxn modelId="{05A5FD76-2FFD-4DED-BE71-715E7D791493}" type="presOf" srcId="{E48EF0F7-5812-4B34-ADF7-24D7EED7665C}" destId="{1D7F789D-FBE0-489E-B7A5-BEBB772EA979}" srcOrd="0" destOrd="0" presId="urn:microsoft.com/office/officeart/2005/8/layout/StepDownProcess"/>
    <dgm:cxn modelId="{86822F69-02F3-41D2-8BC6-15973A072BC8}" srcId="{5BE547AF-9625-4AAD-A0E9-896890534D39}" destId="{A2204BA7-97EB-475C-AB4D-E4F703905B9A}" srcOrd="2" destOrd="0" parTransId="{808BF83D-1B9A-46BB-A2DF-B5C72E066446}" sibTransId="{5D90674E-B5DB-4238-BB94-46F57ED719FF}"/>
    <dgm:cxn modelId="{DB28CBA9-D33F-4ACC-B60D-6FC468676642}" type="presOf" srcId="{A2204BA7-97EB-475C-AB4D-E4F703905B9A}" destId="{7EC76FD2-2287-4391-BAF5-3C10AFC087A1}" srcOrd="0" destOrd="0" presId="urn:microsoft.com/office/officeart/2005/8/layout/StepDownProcess"/>
    <dgm:cxn modelId="{F5839D0A-6B6E-44C7-8E98-C8C8A2BAFCEE}" srcId="{5BE547AF-9625-4AAD-A0E9-896890534D39}" destId="{E48EF0F7-5812-4B34-ADF7-24D7EED7665C}" srcOrd="0" destOrd="0" parTransId="{E9ED308F-F0CF-48E6-9490-10EBADE24865}" sibTransId="{CCCECE69-EBB0-4789-AFD1-2B99A0521EC6}"/>
    <dgm:cxn modelId="{FC75C5F8-8D25-437B-87F6-B5115B3A553D}" srcId="{5BE547AF-9625-4AAD-A0E9-896890534D39}" destId="{1BC66BDE-59A5-470E-A317-094474312345}" srcOrd="3" destOrd="0" parTransId="{94D36106-93F5-4C57-9832-9F924B8C37B5}" sibTransId="{8E8ABD89-7AE1-4B9D-82C8-318C7801321E}"/>
    <dgm:cxn modelId="{60DBC4EB-A1EC-4E98-9FB4-F1F645A9FCA0}" type="presOf" srcId="{1BC66BDE-59A5-470E-A317-094474312345}" destId="{DC6775EE-0B28-4C47-B394-CE90FD346E88}" srcOrd="0" destOrd="0" presId="urn:microsoft.com/office/officeart/2005/8/layout/StepDownProcess"/>
    <dgm:cxn modelId="{612E8F90-8486-4B5B-B46B-32309F5B9A2B}" srcId="{5BE547AF-9625-4AAD-A0E9-896890534D39}" destId="{B5A925FA-7AC6-4843-A1A4-BB760262F11A}" srcOrd="1" destOrd="0" parTransId="{D9DFAA5A-BF38-43B9-ACFD-510294285B0B}" sibTransId="{CAD726D5-2721-4BF6-B49E-A0D24A947C76}"/>
    <dgm:cxn modelId="{7050A34D-1CD5-49F2-B109-683D2A90F80A}" type="presParOf" srcId="{F3C7E3EA-EA5A-4AD6-B5A8-AD52260DC445}" destId="{B6B829CE-06D4-4DD6-AF22-E6F5905A4EBD}" srcOrd="0" destOrd="0" presId="urn:microsoft.com/office/officeart/2005/8/layout/StepDownProcess"/>
    <dgm:cxn modelId="{A17B986D-550C-438E-A713-B4F0C1DCCC0D}" type="presParOf" srcId="{B6B829CE-06D4-4DD6-AF22-E6F5905A4EBD}" destId="{8EE4EDAB-0A92-41B0-817E-282709FCBA39}" srcOrd="0" destOrd="0" presId="urn:microsoft.com/office/officeart/2005/8/layout/StepDownProcess"/>
    <dgm:cxn modelId="{8E0CE6C9-29FE-425A-BA1B-3FB54D5F8477}" type="presParOf" srcId="{B6B829CE-06D4-4DD6-AF22-E6F5905A4EBD}" destId="{1D7F789D-FBE0-489E-B7A5-BEBB772EA979}" srcOrd="1" destOrd="0" presId="urn:microsoft.com/office/officeart/2005/8/layout/StepDownProcess"/>
    <dgm:cxn modelId="{9BC4C39D-E9E7-4834-B9A5-7F955A079DA0}" type="presParOf" srcId="{B6B829CE-06D4-4DD6-AF22-E6F5905A4EBD}" destId="{A8A2BF57-FD21-49F3-B2A4-9A54F25976C0}" srcOrd="2" destOrd="0" presId="urn:microsoft.com/office/officeart/2005/8/layout/StepDownProcess"/>
    <dgm:cxn modelId="{A168AC3D-C99F-480A-A261-CB94960755D5}" type="presParOf" srcId="{F3C7E3EA-EA5A-4AD6-B5A8-AD52260DC445}" destId="{E7A16ACE-B382-4364-9732-302AE8CEE7EE}" srcOrd="1" destOrd="0" presId="urn:microsoft.com/office/officeart/2005/8/layout/StepDownProcess"/>
    <dgm:cxn modelId="{99852C1E-13F9-4853-93E0-CCC4A823D58D}" type="presParOf" srcId="{F3C7E3EA-EA5A-4AD6-B5A8-AD52260DC445}" destId="{137E7B44-22F2-41ED-8423-2E265336CAFC}" srcOrd="2" destOrd="0" presId="urn:microsoft.com/office/officeart/2005/8/layout/StepDownProcess"/>
    <dgm:cxn modelId="{D41A2319-205F-44F5-9DE5-F3E25D8A733B}" type="presParOf" srcId="{137E7B44-22F2-41ED-8423-2E265336CAFC}" destId="{CD54E7E5-343E-4048-9C65-9E5A22832CF9}" srcOrd="0" destOrd="0" presId="urn:microsoft.com/office/officeart/2005/8/layout/StepDownProcess"/>
    <dgm:cxn modelId="{328F2944-37EB-4154-B9FF-EFBA96EEB992}" type="presParOf" srcId="{137E7B44-22F2-41ED-8423-2E265336CAFC}" destId="{B3BFA7C9-75A0-430B-8970-C7A6DE9BDB5A}" srcOrd="1" destOrd="0" presId="urn:microsoft.com/office/officeart/2005/8/layout/StepDownProcess"/>
    <dgm:cxn modelId="{9AF7F7B1-2C63-4630-8254-BED1D82209C0}" type="presParOf" srcId="{137E7B44-22F2-41ED-8423-2E265336CAFC}" destId="{0FD2C2BE-14FF-4D16-8D4D-AAEA430C682E}" srcOrd="2" destOrd="0" presId="urn:microsoft.com/office/officeart/2005/8/layout/StepDownProcess"/>
    <dgm:cxn modelId="{4282FCDF-51CC-4882-B1C6-029F71A2B6A6}" type="presParOf" srcId="{F3C7E3EA-EA5A-4AD6-B5A8-AD52260DC445}" destId="{B7ED77E5-03D2-4FEE-B3C2-E049D186B00A}" srcOrd="3" destOrd="0" presId="urn:microsoft.com/office/officeart/2005/8/layout/StepDownProcess"/>
    <dgm:cxn modelId="{1B857707-9BA4-43F4-A7A6-FB211DF8026D}" type="presParOf" srcId="{F3C7E3EA-EA5A-4AD6-B5A8-AD52260DC445}" destId="{2E9B2E70-9961-4459-BBF2-2630D24A5FCE}" srcOrd="4" destOrd="0" presId="urn:microsoft.com/office/officeart/2005/8/layout/StepDownProcess"/>
    <dgm:cxn modelId="{7A7A5374-4020-4B1E-9614-F72A0F780930}" type="presParOf" srcId="{2E9B2E70-9961-4459-BBF2-2630D24A5FCE}" destId="{79EA04A2-DEDC-49D6-A867-8F1CB65EFD12}" srcOrd="0" destOrd="0" presId="urn:microsoft.com/office/officeart/2005/8/layout/StepDownProcess"/>
    <dgm:cxn modelId="{480E9BFD-5F74-49CD-94E9-E475F1927C12}" type="presParOf" srcId="{2E9B2E70-9961-4459-BBF2-2630D24A5FCE}" destId="{7EC76FD2-2287-4391-BAF5-3C10AFC087A1}" srcOrd="1" destOrd="0" presId="urn:microsoft.com/office/officeart/2005/8/layout/StepDownProcess"/>
    <dgm:cxn modelId="{BBA45293-735C-41A1-8BB8-9CBCCA0DA09F}" type="presParOf" srcId="{2E9B2E70-9961-4459-BBF2-2630D24A5FCE}" destId="{108EF78A-CDA4-4D4D-895E-9C2D787038BE}" srcOrd="2" destOrd="0" presId="urn:microsoft.com/office/officeart/2005/8/layout/StepDownProcess"/>
    <dgm:cxn modelId="{B3ED7643-8C44-4FAF-A1FD-F5ED814C66DB}" type="presParOf" srcId="{F3C7E3EA-EA5A-4AD6-B5A8-AD52260DC445}" destId="{9AFAD12E-CC79-4507-B311-F4EA6CF7CB72}" srcOrd="5" destOrd="0" presId="urn:microsoft.com/office/officeart/2005/8/layout/StepDownProcess"/>
    <dgm:cxn modelId="{24B53825-1345-42D2-8944-870F37FB1173}" type="presParOf" srcId="{F3C7E3EA-EA5A-4AD6-B5A8-AD52260DC445}" destId="{E8AFA8CF-5129-4059-8374-788739C003CE}" srcOrd="6" destOrd="0" presId="urn:microsoft.com/office/officeart/2005/8/layout/StepDownProcess"/>
    <dgm:cxn modelId="{F5C93B84-1A4E-4766-BF6A-E61EF9D56BEC}" type="presParOf" srcId="{E8AFA8CF-5129-4059-8374-788739C003CE}" destId="{DC6775EE-0B28-4C47-B394-CE90FD346E88}"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57591-A030-493A-88A4-CE6F695A5D0B}">
      <dsp:nvSpPr>
        <dsp:cNvPr id="0" name=""/>
        <dsp:cNvSpPr/>
      </dsp:nvSpPr>
      <dsp:spPr>
        <a:xfrm>
          <a:off x="3739" y="1284064"/>
          <a:ext cx="2373731" cy="19578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Cookie detection redirect</a:t>
          </a:r>
          <a:endParaRPr lang="en-US" sz="1800" kern="1200" dirty="0"/>
        </a:p>
        <a:p>
          <a:pPr marL="171450" lvl="1" indent="-171450" algn="l" defTabSz="800100">
            <a:lnSpc>
              <a:spcPct val="90000"/>
            </a:lnSpc>
            <a:spcBef>
              <a:spcPct val="0"/>
            </a:spcBef>
            <a:spcAft>
              <a:spcPct val="15000"/>
            </a:spcAft>
            <a:buChar char="••"/>
          </a:pPr>
          <a:r>
            <a:rPr lang="en-US" sz="1800" kern="1200" dirty="0" smtClean="0"/>
            <a:t>Get request and cookie</a:t>
          </a:r>
          <a:endParaRPr lang="en-US" sz="1800" kern="1200" dirty="0"/>
        </a:p>
        <a:p>
          <a:pPr marL="171450" lvl="1" indent="-171450" algn="l" defTabSz="800100">
            <a:lnSpc>
              <a:spcPct val="90000"/>
            </a:lnSpc>
            <a:spcBef>
              <a:spcPct val="0"/>
            </a:spcBef>
            <a:spcAft>
              <a:spcPct val="15000"/>
            </a:spcAft>
            <a:buChar char="••"/>
          </a:pPr>
          <a:r>
            <a:rPr lang="en-US" sz="1800" kern="1200" dirty="0" smtClean="0"/>
            <a:t>Redirect to URL</a:t>
          </a:r>
          <a:endParaRPr lang="en-US" sz="1800" kern="1200" dirty="0"/>
        </a:p>
      </dsp:txBody>
      <dsp:txXfrm>
        <a:off x="48794" y="1329119"/>
        <a:ext cx="2283621" cy="1448186"/>
      </dsp:txXfrm>
    </dsp:sp>
    <dsp:sp modelId="{BE4E5125-DE2C-4836-8F9E-8DD36113109E}">
      <dsp:nvSpPr>
        <dsp:cNvPr id="0" name=""/>
        <dsp:cNvSpPr/>
      </dsp:nvSpPr>
      <dsp:spPr>
        <a:xfrm>
          <a:off x="1340670" y="1760974"/>
          <a:ext cx="2602103" cy="2602103"/>
        </a:xfrm>
        <a:prstGeom prst="leftCircularArrow">
          <a:avLst>
            <a:gd name="adj1" fmla="val 3095"/>
            <a:gd name="adj2" fmla="val 380284"/>
            <a:gd name="adj3" fmla="val 2155794"/>
            <a:gd name="adj4" fmla="val 9024489"/>
            <a:gd name="adj5" fmla="val 36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8DB3E7-8A36-439F-A7F1-A26614C49B98}">
      <dsp:nvSpPr>
        <dsp:cNvPr id="0" name=""/>
        <dsp:cNvSpPr/>
      </dsp:nvSpPr>
      <dsp:spPr>
        <a:xfrm>
          <a:off x="531235" y="2822361"/>
          <a:ext cx="2109983" cy="839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Get request</a:t>
          </a:r>
          <a:endParaRPr lang="en-US" sz="2900" kern="1200" dirty="0"/>
        </a:p>
      </dsp:txBody>
      <dsp:txXfrm>
        <a:off x="555811" y="2846937"/>
        <a:ext cx="2060831" cy="789918"/>
      </dsp:txXfrm>
    </dsp:sp>
    <dsp:sp modelId="{EEAB783A-65EA-4CF3-BCAD-059CCAE0CF28}">
      <dsp:nvSpPr>
        <dsp:cNvPr id="0" name=""/>
        <dsp:cNvSpPr/>
      </dsp:nvSpPr>
      <dsp:spPr>
        <a:xfrm>
          <a:off x="3024660" y="1284064"/>
          <a:ext cx="2373731" cy="19578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Redirect to login</a:t>
          </a:r>
          <a:endParaRPr lang="en-US" sz="1800" kern="1200" dirty="0"/>
        </a:p>
        <a:p>
          <a:pPr marL="171450" lvl="1" indent="-171450" algn="l" defTabSz="800100">
            <a:lnSpc>
              <a:spcPct val="90000"/>
            </a:lnSpc>
            <a:spcBef>
              <a:spcPct val="0"/>
            </a:spcBef>
            <a:spcAft>
              <a:spcPct val="15000"/>
            </a:spcAft>
            <a:buChar char="••"/>
          </a:pPr>
          <a:r>
            <a:rPr lang="en-US" sz="1800" kern="1200" dirty="0" smtClean="0"/>
            <a:t>Get request and User ID/password</a:t>
          </a:r>
          <a:endParaRPr lang="en-US" sz="1800" kern="1200" dirty="0"/>
        </a:p>
        <a:p>
          <a:pPr marL="171450" lvl="1" indent="-171450" algn="l" defTabSz="800100">
            <a:lnSpc>
              <a:spcPct val="90000"/>
            </a:lnSpc>
            <a:spcBef>
              <a:spcPct val="0"/>
            </a:spcBef>
            <a:spcAft>
              <a:spcPct val="15000"/>
            </a:spcAft>
            <a:buChar char="••"/>
          </a:pPr>
          <a:r>
            <a:rPr lang="en-US" sz="1800" kern="1200" dirty="0" smtClean="0"/>
            <a:t>Redirect to original URL and </a:t>
          </a:r>
          <a:r>
            <a:rPr lang="en-US" sz="1800" kern="1200" dirty="0" err="1" smtClean="0"/>
            <a:t>AuthTicket</a:t>
          </a:r>
          <a:endParaRPr lang="en-US" sz="1800" kern="1200" dirty="0"/>
        </a:p>
      </dsp:txBody>
      <dsp:txXfrm>
        <a:off x="3069715" y="1748655"/>
        <a:ext cx="2283621" cy="1448186"/>
      </dsp:txXfrm>
    </dsp:sp>
    <dsp:sp modelId="{012B7FDD-F823-4C85-946E-615D0107319D}">
      <dsp:nvSpPr>
        <dsp:cNvPr id="0" name=""/>
        <dsp:cNvSpPr/>
      </dsp:nvSpPr>
      <dsp:spPr>
        <a:xfrm>
          <a:off x="4378796" y="104437"/>
          <a:ext cx="2871878" cy="2871878"/>
        </a:xfrm>
        <a:prstGeom prst="circularArrow">
          <a:avLst>
            <a:gd name="adj1" fmla="val 2804"/>
            <a:gd name="adj2" fmla="val 342217"/>
            <a:gd name="adj3" fmla="val 19453384"/>
            <a:gd name="adj4" fmla="val 12546623"/>
            <a:gd name="adj5" fmla="val 327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4912CC-1649-430D-A561-9F82629A9115}">
      <dsp:nvSpPr>
        <dsp:cNvPr id="0" name=""/>
        <dsp:cNvSpPr/>
      </dsp:nvSpPr>
      <dsp:spPr>
        <a:xfrm>
          <a:off x="3581400" y="884239"/>
          <a:ext cx="2109983" cy="839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Get request</a:t>
          </a:r>
          <a:endParaRPr lang="en-US" sz="2900" kern="1200" dirty="0"/>
        </a:p>
      </dsp:txBody>
      <dsp:txXfrm>
        <a:off x="3605976" y="908815"/>
        <a:ext cx="2060831" cy="789918"/>
      </dsp:txXfrm>
    </dsp:sp>
    <dsp:sp modelId="{FA819F8D-227E-4E36-A71D-49EFB6ECACD2}">
      <dsp:nvSpPr>
        <dsp:cNvPr id="0" name=""/>
        <dsp:cNvSpPr/>
      </dsp:nvSpPr>
      <dsp:spPr>
        <a:xfrm>
          <a:off x="6045580" y="1284064"/>
          <a:ext cx="2373731" cy="19578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Get </a:t>
          </a:r>
          <a:r>
            <a:rPr lang="en-US" sz="1800" kern="1200" dirty="0" err="1" smtClean="0"/>
            <a:t>AuthTicket</a:t>
          </a:r>
          <a:endParaRPr lang="en-US" sz="1800" kern="1200" dirty="0"/>
        </a:p>
        <a:p>
          <a:pPr marL="171450" lvl="1" indent="-171450" algn="l" defTabSz="800100">
            <a:lnSpc>
              <a:spcPct val="90000"/>
            </a:lnSpc>
            <a:spcBef>
              <a:spcPct val="0"/>
            </a:spcBef>
            <a:spcAft>
              <a:spcPct val="15000"/>
            </a:spcAft>
            <a:buChar char="••"/>
          </a:pPr>
          <a:r>
            <a:rPr lang="en-US" sz="1800" kern="1200" dirty="0" smtClean="0"/>
            <a:t>Get content</a:t>
          </a:r>
          <a:endParaRPr lang="en-US" sz="1800" kern="1200" dirty="0"/>
        </a:p>
      </dsp:txBody>
      <dsp:txXfrm>
        <a:off x="6090635" y="1329119"/>
        <a:ext cx="2283621" cy="1448186"/>
      </dsp:txXfrm>
    </dsp:sp>
    <dsp:sp modelId="{876F3EDC-C10B-4B92-8A89-4E3D33506619}">
      <dsp:nvSpPr>
        <dsp:cNvPr id="0" name=""/>
        <dsp:cNvSpPr/>
      </dsp:nvSpPr>
      <dsp:spPr>
        <a:xfrm>
          <a:off x="6573076" y="2822361"/>
          <a:ext cx="2109983" cy="839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Get request</a:t>
          </a:r>
          <a:endParaRPr lang="en-US" sz="2900" kern="1200" dirty="0"/>
        </a:p>
      </dsp:txBody>
      <dsp:txXfrm>
        <a:off x="6597652" y="2846937"/>
        <a:ext cx="2060831" cy="7899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4EDAB-0A92-41B0-817E-282709FCBA39}">
      <dsp:nvSpPr>
        <dsp:cNvPr id="0" name=""/>
        <dsp:cNvSpPr/>
      </dsp:nvSpPr>
      <dsp:spPr>
        <a:xfrm rot="5400000">
          <a:off x="769043" y="939280"/>
          <a:ext cx="824892" cy="93911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F789D-FBE0-489E-B7A5-BEBB772EA979}">
      <dsp:nvSpPr>
        <dsp:cNvPr id="0" name=""/>
        <dsp:cNvSpPr/>
      </dsp:nvSpPr>
      <dsp:spPr>
        <a:xfrm>
          <a:off x="550497" y="24870"/>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Entry Point</a:t>
          </a:r>
          <a:endParaRPr lang="en-US" sz="1400" kern="1200" dirty="0"/>
        </a:p>
      </dsp:txBody>
      <dsp:txXfrm>
        <a:off x="597955" y="72328"/>
        <a:ext cx="1293716" cy="877081"/>
      </dsp:txXfrm>
    </dsp:sp>
    <dsp:sp modelId="{A8A2BF57-FD21-49F3-B2A4-9A54F25976C0}">
      <dsp:nvSpPr>
        <dsp:cNvPr id="0" name=""/>
        <dsp:cNvSpPr/>
      </dsp:nvSpPr>
      <dsp:spPr>
        <a:xfrm>
          <a:off x="1939130" y="117572"/>
          <a:ext cx="1009959" cy="785611"/>
        </a:xfrm>
        <a:prstGeom prst="rect">
          <a:avLst/>
        </a:prstGeom>
        <a:noFill/>
        <a:ln>
          <a:noFill/>
        </a:ln>
        <a:effectLst/>
      </dsp:spPr>
      <dsp:style>
        <a:lnRef idx="0">
          <a:scrgbClr r="0" g="0" b="0"/>
        </a:lnRef>
        <a:fillRef idx="0">
          <a:scrgbClr r="0" g="0" b="0"/>
        </a:fillRef>
        <a:effectRef idx="0">
          <a:scrgbClr r="0" g="0" b="0"/>
        </a:effectRef>
        <a:fontRef idx="minor"/>
      </dsp:style>
    </dsp:sp>
    <dsp:sp modelId="{CD54E7E5-343E-4048-9C65-9E5A22832CF9}">
      <dsp:nvSpPr>
        <dsp:cNvPr id="0" name=""/>
        <dsp:cNvSpPr/>
      </dsp:nvSpPr>
      <dsp:spPr>
        <a:xfrm rot="5400000">
          <a:off x="1920367" y="2031154"/>
          <a:ext cx="824892" cy="93911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BFA7C9-75A0-430B-8970-C7A6DE9BDB5A}">
      <dsp:nvSpPr>
        <dsp:cNvPr id="0" name=""/>
        <dsp:cNvSpPr/>
      </dsp:nvSpPr>
      <dsp:spPr>
        <a:xfrm>
          <a:off x="1600201" y="1142998"/>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Windows Integrated Authentication</a:t>
          </a:r>
          <a:endParaRPr lang="en-US" sz="1400" kern="1200" dirty="0"/>
        </a:p>
      </dsp:txBody>
      <dsp:txXfrm>
        <a:off x="1647659" y="1190456"/>
        <a:ext cx="1293716" cy="877081"/>
      </dsp:txXfrm>
    </dsp:sp>
    <dsp:sp modelId="{0FD2C2BE-14FF-4D16-8D4D-AAEA430C682E}">
      <dsp:nvSpPr>
        <dsp:cNvPr id="0" name=""/>
        <dsp:cNvSpPr/>
      </dsp:nvSpPr>
      <dsp:spPr>
        <a:xfrm>
          <a:off x="3090454" y="1209447"/>
          <a:ext cx="1009959" cy="785611"/>
        </a:xfrm>
        <a:prstGeom prst="rect">
          <a:avLst/>
        </a:prstGeom>
        <a:noFill/>
        <a:ln>
          <a:noFill/>
        </a:ln>
        <a:effectLst/>
      </dsp:spPr>
      <dsp:style>
        <a:lnRef idx="0">
          <a:scrgbClr r="0" g="0" b="0"/>
        </a:lnRef>
        <a:fillRef idx="0">
          <a:scrgbClr r="0" g="0" b="0"/>
        </a:fillRef>
        <a:effectRef idx="0">
          <a:scrgbClr r="0" g="0" b="0"/>
        </a:effectRef>
        <a:fontRef idx="minor"/>
      </dsp:style>
    </dsp:sp>
    <dsp:sp modelId="{79EA04A2-DEDC-49D6-A867-8F1CB65EFD12}">
      <dsp:nvSpPr>
        <dsp:cNvPr id="0" name=""/>
        <dsp:cNvSpPr/>
      </dsp:nvSpPr>
      <dsp:spPr>
        <a:xfrm rot="5400000">
          <a:off x="3071691" y="3123028"/>
          <a:ext cx="824892" cy="93911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C76FD2-2287-4391-BAF5-3C10AFC087A1}">
      <dsp:nvSpPr>
        <dsp:cNvPr id="0" name=""/>
        <dsp:cNvSpPr/>
      </dsp:nvSpPr>
      <dsp:spPr>
        <a:xfrm>
          <a:off x="2853145" y="2208619"/>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Set Cookie and Redirect</a:t>
          </a:r>
        </a:p>
      </dsp:txBody>
      <dsp:txXfrm>
        <a:off x="2900603" y="2256077"/>
        <a:ext cx="1293716" cy="877081"/>
      </dsp:txXfrm>
    </dsp:sp>
    <dsp:sp modelId="{108EF78A-CDA4-4D4D-895E-9C2D787038BE}">
      <dsp:nvSpPr>
        <dsp:cNvPr id="0" name=""/>
        <dsp:cNvSpPr/>
      </dsp:nvSpPr>
      <dsp:spPr>
        <a:xfrm>
          <a:off x="4241778" y="2301321"/>
          <a:ext cx="1009959" cy="785611"/>
        </a:xfrm>
        <a:prstGeom prst="rect">
          <a:avLst/>
        </a:prstGeom>
        <a:noFill/>
        <a:ln>
          <a:noFill/>
        </a:ln>
        <a:effectLst/>
      </dsp:spPr>
      <dsp:style>
        <a:lnRef idx="0">
          <a:scrgbClr r="0" g="0" b="0"/>
        </a:lnRef>
        <a:fillRef idx="0">
          <a:scrgbClr r="0" g="0" b="0"/>
        </a:fillRef>
        <a:effectRef idx="0">
          <a:scrgbClr r="0" g="0" b="0"/>
        </a:effectRef>
        <a:fontRef idx="minor"/>
      </dsp:style>
    </dsp:sp>
    <dsp:sp modelId="{DC6775EE-0B28-4C47-B394-CE90FD346E88}">
      <dsp:nvSpPr>
        <dsp:cNvPr id="0" name=""/>
        <dsp:cNvSpPr/>
      </dsp:nvSpPr>
      <dsp:spPr>
        <a:xfrm>
          <a:off x="4004469" y="3300493"/>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Homepage</a:t>
          </a:r>
          <a:endParaRPr lang="en-US" sz="1400" kern="1200" dirty="0"/>
        </a:p>
      </dsp:txBody>
      <dsp:txXfrm>
        <a:off x="4051927" y="3347951"/>
        <a:ext cx="1293716" cy="8770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4EDAB-0A92-41B0-817E-282709FCBA39}">
      <dsp:nvSpPr>
        <dsp:cNvPr id="0" name=""/>
        <dsp:cNvSpPr/>
      </dsp:nvSpPr>
      <dsp:spPr>
        <a:xfrm rot="5400000">
          <a:off x="769043" y="939280"/>
          <a:ext cx="824892" cy="93911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F789D-FBE0-489E-B7A5-BEBB772EA979}">
      <dsp:nvSpPr>
        <dsp:cNvPr id="0" name=""/>
        <dsp:cNvSpPr/>
      </dsp:nvSpPr>
      <dsp:spPr>
        <a:xfrm>
          <a:off x="550497" y="24870"/>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Entry Point</a:t>
          </a:r>
          <a:endParaRPr lang="en-US" sz="1400" kern="1200" dirty="0"/>
        </a:p>
      </dsp:txBody>
      <dsp:txXfrm>
        <a:off x="597955" y="72328"/>
        <a:ext cx="1293716" cy="877081"/>
      </dsp:txXfrm>
    </dsp:sp>
    <dsp:sp modelId="{A8A2BF57-FD21-49F3-B2A4-9A54F25976C0}">
      <dsp:nvSpPr>
        <dsp:cNvPr id="0" name=""/>
        <dsp:cNvSpPr/>
      </dsp:nvSpPr>
      <dsp:spPr>
        <a:xfrm>
          <a:off x="1939130" y="117572"/>
          <a:ext cx="1009959" cy="785611"/>
        </a:xfrm>
        <a:prstGeom prst="rect">
          <a:avLst/>
        </a:prstGeom>
        <a:noFill/>
        <a:ln>
          <a:noFill/>
        </a:ln>
        <a:effectLst/>
      </dsp:spPr>
      <dsp:style>
        <a:lnRef idx="0">
          <a:scrgbClr r="0" g="0" b="0"/>
        </a:lnRef>
        <a:fillRef idx="0">
          <a:scrgbClr r="0" g="0" b="0"/>
        </a:fillRef>
        <a:effectRef idx="0">
          <a:scrgbClr r="0" g="0" b="0"/>
        </a:effectRef>
        <a:fontRef idx="minor"/>
      </dsp:style>
    </dsp:sp>
    <dsp:sp modelId="{CD54E7E5-343E-4048-9C65-9E5A22832CF9}">
      <dsp:nvSpPr>
        <dsp:cNvPr id="0" name=""/>
        <dsp:cNvSpPr/>
      </dsp:nvSpPr>
      <dsp:spPr>
        <a:xfrm rot="5400000">
          <a:off x="1920367" y="2031154"/>
          <a:ext cx="824892" cy="93911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BFA7C9-75A0-430B-8970-C7A6DE9BDB5A}">
      <dsp:nvSpPr>
        <dsp:cNvPr id="0" name=""/>
        <dsp:cNvSpPr/>
      </dsp:nvSpPr>
      <dsp:spPr>
        <a:xfrm>
          <a:off x="1701821" y="1116744"/>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Forms Authentication</a:t>
          </a:r>
          <a:endParaRPr lang="en-US" sz="1400" kern="1200" dirty="0"/>
        </a:p>
      </dsp:txBody>
      <dsp:txXfrm>
        <a:off x="1749279" y="1164202"/>
        <a:ext cx="1293716" cy="877081"/>
      </dsp:txXfrm>
    </dsp:sp>
    <dsp:sp modelId="{0FD2C2BE-14FF-4D16-8D4D-AAEA430C682E}">
      <dsp:nvSpPr>
        <dsp:cNvPr id="0" name=""/>
        <dsp:cNvSpPr/>
      </dsp:nvSpPr>
      <dsp:spPr>
        <a:xfrm>
          <a:off x="3090454" y="1209447"/>
          <a:ext cx="1009959" cy="785611"/>
        </a:xfrm>
        <a:prstGeom prst="rect">
          <a:avLst/>
        </a:prstGeom>
        <a:noFill/>
        <a:ln>
          <a:noFill/>
        </a:ln>
        <a:effectLst/>
      </dsp:spPr>
      <dsp:style>
        <a:lnRef idx="0">
          <a:scrgbClr r="0" g="0" b="0"/>
        </a:lnRef>
        <a:fillRef idx="0">
          <a:scrgbClr r="0" g="0" b="0"/>
        </a:fillRef>
        <a:effectRef idx="0">
          <a:scrgbClr r="0" g="0" b="0"/>
        </a:effectRef>
        <a:fontRef idx="minor"/>
      </dsp:style>
    </dsp:sp>
    <dsp:sp modelId="{79EA04A2-DEDC-49D6-A867-8F1CB65EFD12}">
      <dsp:nvSpPr>
        <dsp:cNvPr id="0" name=""/>
        <dsp:cNvSpPr/>
      </dsp:nvSpPr>
      <dsp:spPr>
        <a:xfrm rot="5400000">
          <a:off x="3071691" y="3123028"/>
          <a:ext cx="824892" cy="93911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C76FD2-2287-4391-BAF5-3C10AFC087A1}">
      <dsp:nvSpPr>
        <dsp:cNvPr id="0" name=""/>
        <dsp:cNvSpPr/>
      </dsp:nvSpPr>
      <dsp:spPr>
        <a:xfrm>
          <a:off x="2853145" y="2208619"/>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Redirect</a:t>
          </a:r>
        </a:p>
      </dsp:txBody>
      <dsp:txXfrm>
        <a:off x="2900603" y="2256077"/>
        <a:ext cx="1293716" cy="877081"/>
      </dsp:txXfrm>
    </dsp:sp>
    <dsp:sp modelId="{108EF78A-CDA4-4D4D-895E-9C2D787038BE}">
      <dsp:nvSpPr>
        <dsp:cNvPr id="0" name=""/>
        <dsp:cNvSpPr/>
      </dsp:nvSpPr>
      <dsp:spPr>
        <a:xfrm>
          <a:off x="4241778" y="2301321"/>
          <a:ext cx="1009959" cy="785611"/>
        </a:xfrm>
        <a:prstGeom prst="rect">
          <a:avLst/>
        </a:prstGeom>
        <a:noFill/>
        <a:ln>
          <a:noFill/>
        </a:ln>
        <a:effectLst/>
      </dsp:spPr>
      <dsp:style>
        <a:lnRef idx="0">
          <a:scrgbClr r="0" g="0" b="0"/>
        </a:lnRef>
        <a:fillRef idx="0">
          <a:scrgbClr r="0" g="0" b="0"/>
        </a:fillRef>
        <a:effectRef idx="0">
          <a:scrgbClr r="0" g="0" b="0"/>
        </a:effectRef>
        <a:fontRef idx="minor"/>
      </dsp:style>
    </dsp:sp>
    <dsp:sp modelId="{DC6775EE-0B28-4C47-B394-CE90FD346E88}">
      <dsp:nvSpPr>
        <dsp:cNvPr id="0" name=""/>
        <dsp:cNvSpPr/>
      </dsp:nvSpPr>
      <dsp:spPr>
        <a:xfrm>
          <a:off x="4004469" y="3300493"/>
          <a:ext cx="1388632" cy="9719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Homepage</a:t>
          </a:r>
          <a:endParaRPr lang="en-US" sz="1400" kern="1200" dirty="0"/>
        </a:p>
      </dsp:txBody>
      <dsp:txXfrm>
        <a:off x="4051927" y="3347951"/>
        <a:ext cx="1293716" cy="8770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4F157-73AE-4520-8B73-5388A224430E}" type="datetimeFigureOut">
              <a:rPr lang="en-US" smtClean="0"/>
              <a:t>6/14/2013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114681-66A0-46D0-817D-01C2F1A7729D}" type="slidenum">
              <a:rPr lang="en-US" smtClean="0"/>
              <a:t>‹#›</a:t>
            </a:fld>
            <a:endParaRPr lang="en-US"/>
          </a:p>
        </p:txBody>
      </p:sp>
    </p:spTree>
    <p:extLst>
      <p:ext uri="{BB962C8B-B14F-4D97-AF65-F5344CB8AC3E}">
        <p14:creationId xmlns:p14="http://schemas.microsoft.com/office/powerpoint/2010/main" val="4238727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Windows</a:t>
            </a:r>
            <a:r>
              <a:rPr lang="en-US" baseline="0" dirty="0" smtClean="0"/>
              <a:t> 7 supports both Windows Authentication Mode and Mixed Mode. </a:t>
            </a:r>
            <a:r>
              <a:rPr lang="en-US" sz="1200" kern="1200" dirty="0" smtClean="0">
                <a:solidFill>
                  <a:schemeClr val="tx1"/>
                </a:solidFill>
                <a:effectLst/>
                <a:latin typeface="+mn-lt"/>
                <a:ea typeface="+mn-ea"/>
                <a:cs typeface="+mn-cs"/>
              </a:rPr>
              <a:t>Windows Authentication mode allows Windows Authentication and disables SQL Server Authentication. The mixed mode enables both forms of authentication. The advantages of Windows Authentication mode are secure validation and password encryption, auditing, password expiration, minimum password length, and lockout after several login attempts.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advantages of SQL Server Authentication are the ability to support older applications, supporting environments with mixed systems, the ability to connect from untrusted domains, and the development of an advanced permissions hierarchy</a:t>
            </a:r>
            <a:endParaRPr lang="en-US" dirty="0"/>
          </a:p>
        </p:txBody>
      </p:sp>
      <p:sp>
        <p:nvSpPr>
          <p:cNvPr id="4" name="Slide Number Placeholder 3"/>
          <p:cNvSpPr>
            <a:spLocks noGrp="1"/>
          </p:cNvSpPr>
          <p:nvPr>
            <p:ph type="sldNum" sz="quarter" idx="10"/>
          </p:nvPr>
        </p:nvSpPr>
        <p:spPr/>
        <p:txBody>
          <a:bodyPr/>
          <a:lstStyle/>
          <a:p>
            <a:fld id="{5C114681-66A0-46D0-817D-01C2F1A7729D}" type="slidenum">
              <a:rPr lang="en-US" smtClean="0"/>
              <a:t>2</a:t>
            </a:fld>
            <a:endParaRPr lang="en-US"/>
          </a:p>
        </p:txBody>
      </p:sp>
    </p:spTree>
    <p:extLst>
      <p:ext uri="{BB962C8B-B14F-4D97-AF65-F5344CB8AC3E}">
        <p14:creationId xmlns:p14="http://schemas.microsoft.com/office/powerpoint/2010/main" val="4232745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Windows Authentication Mode validates users by setting a session cookie that contains a </a:t>
            </a:r>
            <a:r>
              <a:rPr lang="en-US" sz="1200" dirty="0" err="1" smtClean="0"/>
              <a:t>MSCSAuth</a:t>
            </a:r>
            <a:r>
              <a:rPr lang="en-US" sz="1200" dirty="0" smtClean="0"/>
              <a:t> ticket. This information contains the user ID, the last login time, and information about how long the ticket will be valid after login. Before the requested URL can be officially accessed, the credentials of the user are checked against the access rights of the URL that are maintained through access control lists.</a:t>
            </a:r>
          </a:p>
          <a:p>
            <a:endParaRPr lang="en-US" dirty="0"/>
          </a:p>
        </p:txBody>
      </p:sp>
      <p:sp>
        <p:nvSpPr>
          <p:cNvPr id="4" name="Slide Number Placeholder 3"/>
          <p:cNvSpPr>
            <a:spLocks noGrp="1"/>
          </p:cNvSpPr>
          <p:nvPr>
            <p:ph type="sldNum" sz="quarter" idx="10"/>
          </p:nvPr>
        </p:nvSpPr>
        <p:spPr/>
        <p:txBody>
          <a:bodyPr/>
          <a:lstStyle/>
          <a:p>
            <a:fld id="{5C114681-66A0-46D0-817D-01C2F1A7729D}" type="slidenum">
              <a:rPr lang="en-US" smtClean="0"/>
              <a:t>3</a:t>
            </a:fld>
            <a:endParaRPr lang="en-US"/>
          </a:p>
        </p:txBody>
      </p:sp>
    </p:spTree>
    <p:extLst>
      <p:ext uri="{BB962C8B-B14F-4D97-AF65-F5344CB8AC3E}">
        <p14:creationId xmlns:p14="http://schemas.microsoft.com/office/powerpoint/2010/main" val="260393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SQL Server Authentication</a:t>
            </a:r>
            <a:r>
              <a:rPr lang="en-US" sz="1200" b="0" i="0" kern="1200" baseline="0" dirty="0" smtClean="0">
                <a:solidFill>
                  <a:schemeClr val="tx1"/>
                </a:solidFill>
                <a:effectLst/>
                <a:latin typeface="+mn-lt"/>
                <a:ea typeface="+mn-ea"/>
                <a:cs typeface="+mn-cs"/>
              </a:rPr>
              <a:t> creates</a:t>
            </a:r>
            <a:r>
              <a:rPr lang="en-US" sz="1200" b="0" i="0" kern="1200" dirty="0" smtClean="0">
                <a:solidFill>
                  <a:schemeClr val="tx1"/>
                </a:solidFill>
                <a:effectLst/>
                <a:latin typeface="+mn-lt"/>
                <a:ea typeface="+mn-ea"/>
                <a:cs typeface="+mn-cs"/>
              </a:rPr>
              <a:t> logins that are not based on Windows user accounts.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Both the user name and the password are created by using SQL Server and stored in SQL Server.</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Users connecting using SQL Server Authentication must provide their credentials (login and password) every time that they connect.</a:t>
            </a:r>
          </a:p>
          <a:p>
            <a:endParaRPr lang="en-US" dirty="0"/>
          </a:p>
        </p:txBody>
      </p:sp>
      <p:sp>
        <p:nvSpPr>
          <p:cNvPr id="4" name="Slide Number Placeholder 3"/>
          <p:cNvSpPr>
            <a:spLocks noGrp="1"/>
          </p:cNvSpPr>
          <p:nvPr>
            <p:ph type="sldNum" sz="quarter" idx="10"/>
          </p:nvPr>
        </p:nvSpPr>
        <p:spPr/>
        <p:txBody>
          <a:bodyPr/>
          <a:lstStyle/>
          <a:p>
            <a:fld id="{5C114681-66A0-46D0-817D-01C2F1A7729D}" type="slidenum">
              <a:rPr lang="en-US" smtClean="0"/>
              <a:t>4</a:t>
            </a:fld>
            <a:endParaRPr lang="en-US"/>
          </a:p>
        </p:txBody>
      </p:sp>
    </p:spTree>
    <p:extLst>
      <p:ext uri="{BB962C8B-B14F-4D97-AF65-F5344CB8AC3E}">
        <p14:creationId xmlns:p14="http://schemas.microsoft.com/office/powerpoint/2010/main" val="504444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protect against unintended</a:t>
            </a:r>
            <a:r>
              <a:rPr lang="en-US" sz="1200" kern="1200" baseline="0" dirty="0" smtClean="0">
                <a:solidFill>
                  <a:schemeClr val="tx1"/>
                </a:solidFill>
                <a:effectLst/>
                <a:latin typeface="+mn-lt"/>
                <a:ea typeface="+mn-ea"/>
                <a:cs typeface="+mn-cs"/>
              </a:rPr>
              <a:t> access, </a:t>
            </a:r>
            <a:r>
              <a:rPr lang="en-US" sz="1200" kern="1200" dirty="0" smtClean="0">
                <a:solidFill>
                  <a:schemeClr val="tx1"/>
                </a:solidFill>
                <a:effectLst/>
                <a:latin typeface="+mn-lt"/>
                <a:ea typeface="+mn-ea"/>
                <a:cs typeface="+mn-cs"/>
              </a:rPr>
              <a:t>DHHS policy should be implemented that take advantage</a:t>
            </a:r>
            <a:r>
              <a:rPr lang="en-US" sz="1200" kern="1200" baseline="0" dirty="0" smtClean="0">
                <a:solidFill>
                  <a:schemeClr val="tx1"/>
                </a:solidFill>
                <a:effectLst/>
                <a:latin typeface="+mn-lt"/>
                <a:ea typeface="+mn-ea"/>
                <a:cs typeface="+mn-cs"/>
              </a:rPr>
              <a:t> of user </a:t>
            </a:r>
            <a:r>
              <a:rPr lang="en-US" sz="1200" kern="1200" dirty="0" smtClean="0">
                <a:solidFill>
                  <a:schemeClr val="tx1"/>
                </a:solidFill>
                <a:effectLst/>
                <a:latin typeface="+mn-lt"/>
                <a:ea typeface="+mn-ea"/>
                <a:cs typeface="+mn-cs"/>
              </a:rPr>
              <a:t>accounts that require authentication using both identifiers and passwords.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Every user should have their own username and password to access the computers. To ensure that these accounts remain protected, passwords should be at least six characters in length with one capital letter, one lowercase letter, and one number. It is important to change these passwords once at least every 6 months and users </a:t>
            </a:r>
            <a:r>
              <a:rPr lang="en-US" sz="1200" kern="1200" dirty="0" err="1" smtClean="0">
                <a:solidFill>
                  <a:schemeClr val="tx1"/>
                </a:solidFill>
                <a:effectLst/>
                <a:latin typeface="+mn-lt"/>
                <a:ea typeface="+mn-ea"/>
                <a:cs typeface="+mn-cs"/>
              </a:rPr>
              <a:t>shoud</a:t>
            </a:r>
            <a:r>
              <a:rPr lang="en-US" sz="1200" kern="1200" dirty="0" smtClean="0">
                <a:solidFill>
                  <a:schemeClr val="tx1"/>
                </a:solidFill>
                <a:effectLst/>
                <a:latin typeface="+mn-lt"/>
                <a:ea typeface="+mn-ea"/>
                <a:cs typeface="+mn-cs"/>
              </a:rPr>
              <a:t> be reminded not to share this information.</a:t>
            </a:r>
            <a:endParaRPr lang="en-US" dirty="0"/>
          </a:p>
        </p:txBody>
      </p:sp>
      <p:sp>
        <p:nvSpPr>
          <p:cNvPr id="4" name="Slide Number Placeholder 3"/>
          <p:cNvSpPr>
            <a:spLocks noGrp="1"/>
          </p:cNvSpPr>
          <p:nvPr>
            <p:ph type="sldNum" sz="quarter" idx="10"/>
          </p:nvPr>
        </p:nvSpPr>
        <p:spPr/>
        <p:txBody>
          <a:bodyPr/>
          <a:lstStyle/>
          <a:p>
            <a:fld id="{5C114681-66A0-46D0-817D-01C2F1A7729D}" type="slidenum">
              <a:rPr lang="en-US" smtClean="0"/>
              <a:t>5</a:t>
            </a:fld>
            <a:endParaRPr lang="en-US"/>
          </a:p>
        </p:txBody>
      </p:sp>
    </p:spTree>
    <p:extLst>
      <p:ext uri="{BB962C8B-B14F-4D97-AF65-F5344CB8AC3E}">
        <p14:creationId xmlns:p14="http://schemas.microsoft.com/office/powerpoint/2010/main" val="132320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essential</a:t>
            </a:r>
            <a:r>
              <a:rPr lang="en-US" baseline="0" dirty="0" smtClean="0"/>
              <a:t> to install an effective virus protection program that is able to detect and remove malware immediately. To improve the software’s ability to do this, IT personnel should ensure that the program is updated regularly. Internet Explorer 8 should be the only web browser allowed because inherently protects against security and privacy threats by identifying potentially dangerous website and prevents the download of harmful software. To prevent malware it is also essential that users are block from downloading any of their own materials from third party websites. Tools that they need should already be installed on the PC’s, and the approval of any downloads should go through IT to ensure that it will be safe for the system </a:t>
            </a:r>
            <a:r>
              <a:rPr lang="en-US" baseline="0" smtClean="0"/>
              <a:t>and network.</a:t>
            </a:r>
            <a:endParaRPr lang="en-US" dirty="0"/>
          </a:p>
        </p:txBody>
      </p:sp>
      <p:sp>
        <p:nvSpPr>
          <p:cNvPr id="4" name="Slide Number Placeholder 3"/>
          <p:cNvSpPr>
            <a:spLocks noGrp="1"/>
          </p:cNvSpPr>
          <p:nvPr>
            <p:ph type="sldNum" sz="quarter" idx="10"/>
          </p:nvPr>
        </p:nvSpPr>
        <p:spPr/>
        <p:txBody>
          <a:bodyPr/>
          <a:lstStyle/>
          <a:p>
            <a:fld id="{5C114681-66A0-46D0-817D-01C2F1A7729D}" type="slidenum">
              <a:rPr lang="en-US" smtClean="0"/>
              <a:t>6</a:t>
            </a:fld>
            <a:endParaRPr lang="en-US"/>
          </a:p>
        </p:txBody>
      </p:sp>
    </p:spTree>
    <p:extLst>
      <p:ext uri="{BB962C8B-B14F-4D97-AF65-F5344CB8AC3E}">
        <p14:creationId xmlns:p14="http://schemas.microsoft.com/office/powerpoint/2010/main" val="4263796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0E24D95-8282-4C5C-8B25-A5075C9F5043}" type="datetimeFigureOut">
              <a:rPr lang="en-US" smtClean="0"/>
              <a:t>6/14/2013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4FF0843-45AB-43D5-8A11-3F684E7B30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E24D95-8282-4C5C-8B25-A5075C9F5043}"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F0843-45AB-43D5-8A11-3F684E7B30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E24D95-8282-4C5C-8B25-A5075C9F5043}"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F0843-45AB-43D5-8A11-3F684E7B30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0E24D95-8282-4C5C-8B25-A5075C9F5043}" type="datetimeFigureOut">
              <a:rPr lang="en-US" smtClean="0"/>
              <a:t>6/14/2013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4FF0843-45AB-43D5-8A11-3F684E7B30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0E24D95-8282-4C5C-8B25-A5075C9F5043}" type="datetimeFigureOut">
              <a:rPr lang="en-US" smtClean="0"/>
              <a:t>6/14/2013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4FF0843-45AB-43D5-8A11-3F684E7B30EA}"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0E24D95-8282-4C5C-8B25-A5075C9F5043}" type="datetimeFigureOut">
              <a:rPr lang="en-US" smtClean="0"/>
              <a:t>6/14/2013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4FF0843-45AB-43D5-8A11-3F684E7B30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0E24D95-8282-4C5C-8B25-A5075C9F5043}" type="datetimeFigureOut">
              <a:rPr lang="en-US" smtClean="0"/>
              <a:t>6/14/2013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4FF0843-45AB-43D5-8A11-3F684E7B30EA}"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0E24D95-8282-4C5C-8B25-A5075C9F5043}" type="datetimeFigureOut">
              <a:rPr lang="en-US" smtClean="0"/>
              <a:t>6/14/2013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F0843-45AB-43D5-8A11-3F684E7B30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E24D95-8282-4C5C-8B25-A5075C9F5043}" type="datetimeFigureOut">
              <a:rPr lang="en-US" smtClean="0"/>
              <a:t>6/14/2013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F0843-45AB-43D5-8A11-3F684E7B30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0E24D95-8282-4C5C-8B25-A5075C9F5043}" type="datetimeFigureOut">
              <a:rPr lang="en-US" smtClean="0"/>
              <a:t>6/14/2013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F0843-45AB-43D5-8A11-3F684E7B30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0E24D95-8282-4C5C-8B25-A5075C9F5043}" type="datetimeFigureOut">
              <a:rPr lang="en-US" smtClean="0"/>
              <a:t>6/14/2013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4FF0843-45AB-43D5-8A11-3F684E7B30EA}"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0E24D95-8282-4C5C-8B25-A5075C9F5043}" type="datetimeFigureOut">
              <a:rPr lang="en-US" smtClean="0"/>
              <a:t>6/14/2013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4FF0843-45AB-43D5-8A11-3F684E7B30EA}"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Disseminating Organizational IT Security and Troubleshooting Best Practices</a:t>
            </a:r>
          </a:p>
        </p:txBody>
      </p:sp>
      <p:sp>
        <p:nvSpPr>
          <p:cNvPr id="3" name="Subtitle 2"/>
          <p:cNvSpPr>
            <a:spLocks noGrp="1"/>
          </p:cNvSpPr>
          <p:nvPr>
            <p:ph type="subTitle" idx="1"/>
          </p:nvPr>
        </p:nvSpPr>
        <p:spPr/>
        <p:txBody>
          <a:bodyPr/>
          <a:lstStyle/>
          <a:p>
            <a:r>
              <a:rPr lang="en-US" dirty="0" smtClean="0"/>
              <a:t>Name</a:t>
            </a:r>
            <a:endParaRPr lang="en-US" dirty="0"/>
          </a:p>
        </p:txBody>
      </p:sp>
    </p:spTree>
    <p:extLst>
      <p:ext uri="{BB962C8B-B14F-4D97-AF65-F5344CB8AC3E}">
        <p14:creationId xmlns:p14="http://schemas.microsoft.com/office/powerpoint/2010/main" val="1347684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Authentication </a:t>
            </a:r>
            <a:r>
              <a:rPr lang="en-US" dirty="0" err="1" smtClean="0"/>
              <a:t>pOlicies</a:t>
            </a:r>
            <a:endParaRPr lang="en-US" dirty="0"/>
          </a:p>
        </p:txBody>
      </p:sp>
      <p:sp>
        <p:nvSpPr>
          <p:cNvPr id="3" name="Content Placeholder 2"/>
          <p:cNvSpPr>
            <a:spLocks noGrp="1"/>
          </p:cNvSpPr>
          <p:nvPr>
            <p:ph idx="1"/>
          </p:nvPr>
        </p:nvSpPr>
        <p:spPr/>
        <p:txBody>
          <a:bodyPr/>
          <a:lstStyle/>
          <a:p>
            <a:r>
              <a:rPr lang="en-US" dirty="0"/>
              <a:t>Windows Authentication mode </a:t>
            </a:r>
            <a:endParaRPr lang="en-US" dirty="0" smtClean="0"/>
          </a:p>
          <a:p>
            <a:pPr lvl="1"/>
            <a:r>
              <a:rPr lang="en-US" dirty="0" smtClean="0"/>
              <a:t>Disables SQL Sever Authentication</a:t>
            </a:r>
          </a:p>
          <a:p>
            <a:pPr lvl="1"/>
            <a:endParaRPr lang="en-US" dirty="0" smtClean="0"/>
          </a:p>
          <a:p>
            <a:pPr lvl="1"/>
            <a:endParaRPr lang="en-US" dirty="0" smtClean="0"/>
          </a:p>
          <a:p>
            <a:r>
              <a:rPr lang="en-US" dirty="0" smtClean="0"/>
              <a:t>Mixed Mode</a:t>
            </a:r>
          </a:p>
          <a:p>
            <a:pPr lvl="1"/>
            <a:r>
              <a:rPr lang="en-US" dirty="0" smtClean="0"/>
              <a:t>Enables Windows Authentication</a:t>
            </a:r>
          </a:p>
          <a:p>
            <a:pPr lvl="1"/>
            <a:r>
              <a:rPr lang="en-US" dirty="0" smtClean="0"/>
              <a:t>Enables SQL Sever Authentication</a:t>
            </a:r>
            <a:endParaRPr lang="en-US" dirty="0"/>
          </a:p>
        </p:txBody>
      </p:sp>
    </p:spTree>
    <p:extLst>
      <p:ext uri="{BB962C8B-B14F-4D97-AF65-F5344CB8AC3E}">
        <p14:creationId xmlns:p14="http://schemas.microsoft.com/office/powerpoint/2010/main" val="37002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Authentication Mode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8240157"/>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74320" y="5427940"/>
            <a:ext cx="8686800" cy="1323439"/>
          </a:xfrm>
          <a:prstGeom prst="rect">
            <a:avLst/>
          </a:prstGeom>
          <a:noFill/>
        </p:spPr>
        <p:txBody>
          <a:bodyPr wrap="square" rtlCol="0">
            <a:spAutoFit/>
          </a:bodyPr>
          <a:lstStyle/>
          <a:p>
            <a:pPr algn="ctr"/>
            <a:r>
              <a:rPr lang="en-US" sz="2000" dirty="0" smtClean="0"/>
              <a:t>Windows Authentication Mode validates users by setting a session cookie that contains a </a:t>
            </a:r>
            <a:r>
              <a:rPr lang="en-US" sz="2000" dirty="0" err="1" smtClean="0"/>
              <a:t>MSCSAuth</a:t>
            </a:r>
            <a:r>
              <a:rPr lang="en-US" sz="2000" dirty="0" smtClean="0"/>
              <a:t> ticket. This information contains the user ID, the last login time, and information about how long the ticket will be valid after login.</a:t>
            </a:r>
            <a:endParaRPr lang="en-US" sz="2000" dirty="0"/>
          </a:p>
        </p:txBody>
      </p:sp>
    </p:spTree>
    <p:extLst>
      <p:ext uri="{BB962C8B-B14F-4D97-AF65-F5344CB8AC3E}">
        <p14:creationId xmlns:p14="http://schemas.microsoft.com/office/powerpoint/2010/main" val="110287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Authentication mode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7258622"/>
              </p:ext>
            </p:extLst>
          </p:nvPr>
        </p:nvGraphicFramePr>
        <p:xfrm>
          <a:off x="533400" y="1371600"/>
          <a:ext cx="5943600" cy="4297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21832059"/>
              </p:ext>
            </p:extLst>
          </p:nvPr>
        </p:nvGraphicFramePr>
        <p:xfrm>
          <a:off x="3200400" y="1371600"/>
          <a:ext cx="5943600" cy="42973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228600" y="5943600"/>
            <a:ext cx="8686800" cy="707886"/>
          </a:xfrm>
          <a:prstGeom prst="rect">
            <a:avLst/>
          </a:prstGeom>
          <a:noFill/>
        </p:spPr>
        <p:txBody>
          <a:bodyPr wrap="square" rtlCol="0">
            <a:spAutoFit/>
          </a:bodyPr>
          <a:lstStyle/>
          <a:p>
            <a:pPr algn="ctr"/>
            <a:r>
              <a:rPr lang="en-US" sz="2000" dirty="0" smtClean="0"/>
              <a:t>In Mixed Authentication Mode, these two processes must occur simultaneously to allow access to the homepage.</a:t>
            </a:r>
            <a:endParaRPr lang="en-US" sz="2000" dirty="0"/>
          </a:p>
        </p:txBody>
      </p:sp>
    </p:spTree>
    <p:extLst>
      <p:ext uri="{BB962C8B-B14F-4D97-AF65-F5344CB8AC3E}">
        <p14:creationId xmlns:p14="http://schemas.microsoft.com/office/powerpoint/2010/main" val="411771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Breach scenarios</a:t>
            </a:r>
            <a:endParaRPr lang="en-US" dirty="0"/>
          </a:p>
        </p:txBody>
      </p:sp>
      <p:sp>
        <p:nvSpPr>
          <p:cNvPr id="3" name="Content Placeholder 2"/>
          <p:cNvSpPr>
            <a:spLocks noGrp="1"/>
          </p:cNvSpPr>
          <p:nvPr>
            <p:ph idx="1"/>
          </p:nvPr>
        </p:nvSpPr>
        <p:spPr>
          <a:xfrm>
            <a:off x="228600" y="1295400"/>
            <a:ext cx="8686800" cy="4525963"/>
          </a:xfrm>
        </p:spPr>
        <p:txBody>
          <a:bodyPr/>
          <a:lstStyle/>
          <a:p>
            <a:r>
              <a:rPr lang="en-US" dirty="0" smtClean="0"/>
              <a:t>Unintended Access</a:t>
            </a:r>
          </a:p>
          <a:p>
            <a:pPr lvl="1"/>
            <a:r>
              <a:rPr lang="en-US" dirty="0" smtClean="0"/>
              <a:t>Created individual login information for each user including a unique username and password</a:t>
            </a:r>
          </a:p>
          <a:p>
            <a:pPr lvl="1"/>
            <a:r>
              <a:rPr lang="en-US" dirty="0" smtClean="0"/>
              <a:t>Require an automatic logout if the screen sits idle for more than 5 minutes</a:t>
            </a:r>
          </a:p>
          <a:p>
            <a:pPr lvl="1"/>
            <a:r>
              <a:rPr lang="en-US" dirty="0" smtClean="0"/>
              <a:t>Allow computer administrative tasks to be completed by the only IT Department</a:t>
            </a:r>
          </a:p>
          <a:p>
            <a:pPr lvl="1"/>
            <a:r>
              <a:rPr lang="en-US" dirty="0" smtClean="0"/>
              <a:t>Ensure that passwords are complex and regularly updated</a:t>
            </a:r>
          </a:p>
          <a:p>
            <a:pPr marL="0" indent="0">
              <a:buNone/>
            </a:pPr>
            <a:endParaRPr lang="en-US" dirty="0"/>
          </a:p>
        </p:txBody>
      </p:sp>
    </p:spTree>
    <p:extLst>
      <p:ext uri="{BB962C8B-B14F-4D97-AF65-F5344CB8AC3E}">
        <p14:creationId xmlns:p14="http://schemas.microsoft.com/office/powerpoint/2010/main" val="368728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Breach Scenarios</a:t>
            </a:r>
            <a:endParaRPr lang="en-US" dirty="0"/>
          </a:p>
        </p:txBody>
      </p:sp>
      <p:sp>
        <p:nvSpPr>
          <p:cNvPr id="3" name="Content Placeholder 2"/>
          <p:cNvSpPr>
            <a:spLocks noGrp="1"/>
          </p:cNvSpPr>
          <p:nvPr>
            <p:ph idx="1"/>
          </p:nvPr>
        </p:nvSpPr>
        <p:spPr/>
        <p:txBody>
          <a:bodyPr/>
          <a:lstStyle/>
          <a:p>
            <a:r>
              <a:rPr lang="en-US" dirty="0" smtClean="0"/>
              <a:t>Malware</a:t>
            </a:r>
          </a:p>
          <a:p>
            <a:pPr lvl="1"/>
            <a:r>
              <a:rPr lang="en-US" dirty="0" smtClean="0"/>
              <a:t>IT department will regularly update antivirus software and run system checks</a:t>
            </a:r>
          </a:p>
          <a:p>
            <a:pPr lvl="1"/>
            <a:r>
              <a:rPr lang="en-US" dirty="0" smtClean="0"/>
              <a:t>Access to third party downloads will be blocked</a:t>
            </a:r>
          </a:p>
          <a:p>
            <a:pPr lvl="1"/>
            <a:r>
              <a:rPr lang="en-US" dirty="0" smtClean="0"/>
              <a:t>Internet Explorer 8 will be used for all internet access</a:t>
            </a:r>
            <a:endParaRPr lang="en-US" dirty="0"/>
          </a:p>
        </p:txBody>
      </p:sp>
    </p:spTree>
    <p:extLst>
      <p:ext uri="{BB962C8B-B14F-4D97-AF65-F5344CB8AC3E}">
        <p14:creationId xmlns:p14="http://schemas.microsoft.com/office/powerpoint/2010/main" val="37159275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TotalTime>
  <Words>678</Words>
  <Application>Microsoft Office PowerPoint</Application>
  <PresentationFormat>On-screen Show (4:3)</PresentationFormat>
  <Paragraphs>54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Disseminating Organizational IT Security and Troubleshooting Best Practices</vt:lpstr>
      <vt:lpstr>Authentication pOlicies</vt:lpstr>
      <vt:lpstr>Windows Authentication Mode</vt:lpstr>
      <vt:lpstr>Mixed Authentication mode</vt:lpstr>
      <vt:lpstr>Network Breach scenarios</vt:lpstr>
      <vt:lpstr>Network Breach Scenarios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cherylmazzeo@gmail.com</dc:creator>
  <cp:lastModifiedBy>cherylmazzeo@gmail.com</cp:lastModifiedBy>
  <cp:revision>10</cp:revision>
  <dcterms:created xsi:type="dcterms:W3CDTF">2013-06-15T00:56:14Z</dcterms:created>
  <dcterms:modified xsi:type="dcterms:W3CDTF">2013-06-15T01:45:43Z</dcterms:modified>
</cp:coreProperties>
</file>