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6" r:id="rId1"/>
  </p:sldMasterIdLst>
  <p:notesMasterIdLst>
    <p:notesMasterId r:id="rId11"/>
  </p:notesMasterIdLst>
  <p:handoutMasterIdLst>
    <p:handoutMasterId r:id="rId12"/>
  </p:handoutMasterIdLst>
  <p:sldIdLst>
    <p:sldId id="256" r:id="rId2"/>
    <p:sldId id="258" r:id="rId3"/>
    <p:sldId id="266" r:id="rId4"/>
    <p:sldId id="260" r:id="rId5"/>
    <p:sldId id="271" r:id="rId6"/>
    <p:sldId id="263" r:id="rId7"/>
    <p:sldId id="261" r:id="rId8"/>
    <p:sldId id="264" r:id="rId9"/>
    <p:sldId id="270"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Myriad Pro" pitchFamily="34" charset="0"/>
        <a:ea typeface="+mn-ea"/>
        <a:cs typeface="+mn-cs"/>
      </a:defRPr>
    </a:lvl1pPr>
    <a:lvl2pPr marL="457200" algn="l" rtl="0" fontAlgn="base">
      <a:spcBef>
        <a:spcPct val="0"/>
      </a:spcBef>
      <a:spcAft>
        <a:spcPct val="0"/>
      </a:spcAft>
      <a:defRPr kern="1200">
        <a:solidFill>
          <a:schemeClr val="tx1"/>
        </a:solidFill>
        <a:latin typeface="Myriad Pro" pitchFamily="34" charset="0"/>
        <a:ea typeface="+mn-ea"/>
        <a:cs typeface="+mn-cs"/>
      </a:defRPr>
    </a:lvl2pPr>
    <a:lvl3pPr marL="914400" algn="l" rtl="0" fontAlgn="base">
      <a:spcBef>
        <a:spcPct val="0"/>
      </a:spcBef>
      <a:spcAft>
        <a:spcPct val="0"/>
      </a:spcAft>
      <a:defRPr kern="1200">
        <a:solidFill>
          <a:schemeClr val="tx1"/>
        </a:solidFill>
        <a:latin typeface="Myriad Pro" pitchFamily="34" charset="0"/>
        <a:ea typeface="+mn-ea"/>
        <a:cs typeface="+mn-cs"/>
      </a:defRPr>
    </a:lvl3pPr>
    <a:lvl4pPr marL="1371600" algn="l" rtl="0" fontAlgn="base">
      <a:spcBef>
        <a:spcPct val="0"/>
      </a:spcBef>
      <a:spcAft>
        <a:spcPct val="0"/>
      </a:spcAft>
      <a:defRPr kern="1200">
        <a:solidFill>
          <a:schemeClr val="tx1"/>
        </a:solidFill>
        <a:latin typeface="Myriad Pro" pitchFamily="34" charset="0"/>
        <a:ea typeface="+mn-ea"/>
        <a:cs typeface="+mn-cs"/>
      </a:defRPr>
    </a:lvl4pPr>
    <a:lvl5pPr marL="1828800" algn="l" rtl="0" fontAlgn="base">
      <a:spcBef>
        <a:spcPct val="0"/>
      </a:spcBef>
      <a:spcAft>
        <a:spcPct val="0"/>
      </a:spcAft>
      <a:defRPr kern="1200">
        <a:solidFill>
          <a:schemeClr val="tx1"/>
        </a:solidFill>
        <a:latin typeface="Myriad Pro" pitchFamily="34" charset="0"/>
        <a:ea typeface="+mn-ea"/>
        <a:cs typeface="+mn-cs"/>
      </a:defRPr>
    </a:lvl5pPr>
    <a:lvl6pPr marL="2286000" algn="l" defTabSz="914400" rtl="0" eaLnBrk="1" latinLnBrk="0" hangingPunct="1">
      <a:defRPr kern="1200">
        <a:solidFill>
          <a:schemeClr val="tx1"/>
        </a:solidFill>
        <a:latin typeface="Myriad Pro" pitchFamily="34" charset="0"/>
        <a:ea typeface="+mn-ea"/>
        <a:cs typeface="+mn-cs"/>
      </a:defRPr>
    </a:lvl6pPr>
    <a:lvl7pPr marL="2743200" algn="l" defTabSz="914400" rtl="0" eaLnBrk="1" latinLnBrk="0" hangingPunct="1">
      <a:defRPr kern="1200">
        <a:solidFill>
          <a:schemeClr val="tx1"/>
        </a:solidFill>
        <a:latin typeface="Myriad Pro" pitchFamily="34" charset="0"/>
        <a:ea typeface="+mn-ea"/>
        <a:cs typeface="+mn-cs"/>
      </a:defRPr>
    </a:lvl7pPr>
    <a:lvl8pPr marL="3200400" algn="l" defTabSz="914400" rtl="0" eaLnBrk="1" latinLnBrk="0" hangingPunct="1">
      <a:defRPr kern="1200">
        <a:solidFill>
          <a:schemeClr val="tx1"/>
        </a:solidFill>
        <a:latin typeface="Myriad Pro" pitchFamily="34" charset="0"/>
        <a:ea typeface="+mn-ea"/>
        <a:cs typeface="+mn-cs"/>
      </a:defRPr>
    </a:lvl8pPr>
    <a:lvl9pPr marL="3657600" algn="l" defTabSz="914400" rtl="0" eaLnBrk="1" latinLnBrk="0" hangingPunct="1">
      <a:defRPr kern="1200">
        <a:solidFill>
          <a:schemeClr val="tx1"/>
        </a:solidFill>
        <a:latin typeface="Myriad Pro"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BB1F"/>
    <a:srgbClr val="00298E"/>
    <a:srgbClr val="00237A"/>
    <a:srgbClr val="52B119"/>
    <a:srgbClr val="0017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92" autoAdjust="0"/>
    <p:restoredTop sz="91829" autoAdjust="0"/>
  </p:normalViewPr>
  <p:slideViewPr>
    <p:cSldViewPr>
      <p:cViewPr>
        <p:scale>
          <a:sx n="70" d="100"/>
          <a:sy n="70" d="100"/>
        </p:scale>
        <p:origin x="-1392"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4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A2854F-79CE-435F-903B-AF3EE6F30B72}" type="datetime1">
              <a:rPr lang="en-GB"/>
              <a:pPr/>
              <a:t>31/10/2011</a:t>
            </a:fld>
            <a:endParaRPr lang="en-GB"/>
          </a:p>
        </p:txBody>
      </p:sp>
      <p:sp>
        <p:nvSpPr>
          <p:cNvPr id="4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r>
              <a:rPr lang="en-GB" smtClean="0"/>
              <a:t>test</a:t>
            </a:r>
            <a:endParaRPr lang="en-GB"/>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9F84E86-5E6E-4CD4-9CE2-52953B9A65ED}" type="slidenum">
              <a:rPr lang="en-GB"/>
              <a:pPr/>
              <a:t>‹#›</a:t>
            </a:fld>
            <a:endParaRPr lang="en-GB"/>
          </a:p>
        </p:txBody>
      </p:sp>
    </p:spTree>
    <p:extLst>
      <p:ext uri="{BB962C8B-B14F-4D97-AF65-F5344CB8AC3E}">
        <p14:creationId xmlns:p14="http://schemas.microsoft.com/office/powerpoint/2010/main" val="255708237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5D177130-36F8-4EA1-B757-BFF58912AFE5}" type="datetime1">
              <a:rPr lang="en-GB"/>
              <a:pPr/>
              <a:t>31/10/2011</a:t>
            </a:fld>
            <a:endParaRPr lang="en-GB"/>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r>
              <a:rPr lang="en-GB" smtClean="0"/>
              <a:t>test</a:t>
            </a:r>
            <a:endParaRPr lang="en-GB"/>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A6AC9F8-C5CA-40B5-8CA0-CF817BDA9803}" type="slidenum">
              <a:rPr lang="en-GB"/>
              <a:pPr/>
              <a:t>‹#›</a:t>
            </a:fld>
            <a:endParaRPr lang="en-GB"/>
          </a:p>
        </p:txBody>
      </p:sp>
    </p:spTree>
    <p:extLst>
      <p:ext uri="{BB962C8B-B14F-4D97-AF65-F5344CB8AC3E}">
        <p14:creationId xmlns:p14="http://schemas.microsoft.com/office/powerpoint/2010/main" val="3717091330"/>
      </p:ext>
    </p:extLst>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8ECB30C-BC75-4383-92F4-1AC269D30CFB}" type="datetime1">
              <a:rPr lang="en-GB"/>
              <a:pPr/>
              <a:t>31/10/2011</a:t>
            </a:fld>
            <a:endParaRPr lang="en-GB"/>
          </a:p>
        </p:txBody>
      </p:sp>
      <p:sp>
        <p:nvSpPr>
          <p:cNvPr id="7" name="Rectangle 7"/>
          <p:cNvSpPr>
            <a:spLocks noGrp="1" noChangeArrowheads="1"/>
          </p:cNvSpPr>
          <p:nvPr>
            <p:ph type="sldNum" sz="quarter" idx="5"/>
          </p:nvPr>
        </p:nvSpPr>
        <p:spPr>
          <a:ln/>
        </p:spPr>
        <p:txBody>
          <a:bodyPr/>
          <a:lstStyle/>
          <a:p>
            <a:fld id="{F56C8DB9-08B9-49D8-A649-23F164690EA4}" type="slidenum">
              <a:rPr lang="en-GB"/>
              <a:pPr/>
              <a:t>1</a:t>
            </a:fld>
            <a:endParaRPr lang="en-GB"/>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
        <p:nvSpPr>
          <p:cNvPr id="2" name="Footer Placeholder 1"/>
          <p:cNvSpPr>
            <a:spLocks noGrp="1"/>
          </p:cNvSpPr>
          <p:nvPr>
            <p:ph type="ftr" sz="quarter" idx="10"/>
          </p:nvPr>
        </p:nvSpPr>
        <p:spPr/>
        <p:txBody>
          <a:bodyPr/>
          <a:lstStyle/>
          <a:p>
            <a:r>
              <a:rPr lang="en-GB" smtClean="0"/>
              <a:t>test</a:t>
            </a: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We</a:t>
            </a:r>
            <a:r>
              <a:rPr lang="en-GB" baseline="0" dirty="0" smtClean="0"/>
              <a:t> are living in an information age, where information is digitized into </a:t>
            </a:r>
            <a:r>
              <a:rPr lang="en-GB" baseline="0" dirty="0" err="1" smtClean="0"/>
              <a:t>Os</a:t>
            </a:r>
            <a:r>
              <a:rPr lang="en-GB" baseline="0" dirty="0" smtClean="0"/>
              <a:t> and 1s for doing business. Organizations are now depended on machines that are capable of storing, exchanging and securing digital data or information. In the previous ages, information was managed manually, as it was printed or written on the paper. Currently, this age is derived by the technological evolution, where information is everywhere, in every computing device, in every communication device that makes a challenge to secure ESI. Moreover, the technological evolution of this age is the most recent episode </a:t>
            </a:r>
            <a:r>
              <a:rPr lang="en-US" dirty="0" smtClean="0"/>
              <a:t>(</a:t>
            </a:r>
            <a:r>
              <a:rPr lang="en-US" dirty="0" err="1" smtClean="0"/>
              <a:t>Gladney</a:t>
            </a:r>
            <a:r>
              <a:rPr lang="en-US" dirty="0" smtClean="0"/>
              <a:t>, </a:t>
            </a:r>
            <a:r>
              <a:rPr lang="en-US" dirty="0" err="1" smtClean="0"/>
              <a:t>n.d</a:t>
            </a:r>
            <a:r>
              <a:rPr lang="en-US" dirty="0" smtClean="0"/>
              <a:t>).</a:t>
            </a:r>
            <a:endParaRPr lang="en-US" sz="1400" i="1" dirty="0" smtClean="0"/>
          </a:p>
          <a:p>
            <a:endParaRPr lang="en-GB" baseline="0" dirty="0" smtClean="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Slide Number Placeholder 4"/>
          <p:cNvSpPr>
            <a:spLocks noGrp="1"/>
          </p:cNvSpPr>
          <p:nvPr>
            <p:ph type="sldNum" sz="quarter" idx="11"/>
          </p:nvPr>
        </p:nvSpPr>
        <p:spPr/>
        <p:txBody>
          <a:bodyPr/>
          <a:lstStyle/>
          <a:p>
            <a:fld id="{CA6AC9F8-C5CA-40B5-8CA0-CF817BDA9803}" type="slidenum">
              <a:rPr lang="en-GB" smtClean="0"/>
              <a:pPr/>
              <a:t>2</a:t>
            </a:fld>
            <a:endParaRPr lang="en-GB"/>
          </a:p>
        </p:txBody>
      </p:sp>
      <p:sp>
        <p:nvSpPr>
          <p:cNvPr id="6" name="Footer Placeholder 5"/>
          <p:cNvSpPr>
            <a:spLocks noGrp="1"/>
          </p:cNvSpPr>
          <p:nvPr>
            <p:ph type="ftr" sz="quarter" idx="12"/>
          </p:nvPr>
        </p:nvSpPr>
        <p:spPr/>
        <p:txBody>
          <a:bodyPr/>
          <a:lstStyle/>
          <a:p>
            <a:r>
              <a:rPr lang="en-GB" smtClean="0"/>
              <a:t>test</a:t>
            </a: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effectLst/>
                <a:latin typeface="Arial" charset="0"/>
                <a:ea typeface="+mn-ea"/>
                <a:cs typeface="+mn-cs"/>
              </a:rPr>
              <a:t>Storage</a:t>
            </a:r>
            <a:r>
              <a:rPr lang="en-US" sz="1200" b="0" i="0" kern="1200" baseline="0" dirty="0" smtClean="0">
                <a:solidFill>
                  <a:schemeClr val="tx1"/>
                </a:solidFill>
                <a:effectLst/>
                <a:latin typeface="Arial" charset="0"/>
                <a:ea typeface="+mn-ea"/>
                <a:cs typeface="+mn-cs"/>
              </a:rPr>
              <a:t> of digital information is convenient, as exchanging or transferring large amount of data is just a few clicks away, as compared to manual procedures, where they may be a requirement of piling up massive files into cabinets. Digital information is now supported by small gadgets, personal and laptop computers, smart phones etc.</a:t>
            </a:r>
            <a:endParaRPr lang="en-US" sz="1200" b="0" i="0" kern="1200" dirty="0" smtClean="0">
              <a:solidFill>
                <a:schemeClr val="tx1"/>
              </a:solidFill>
              <a:effectLst/>
              <a:latin typeface="Arial" charset="0"/>
              <a:ea typeface="+mn-ea"/>
              <a:cs typeface="+mn-cs"/>
            </a:endParaRPr>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Slide Number Placeholder 4"/>
          <p:cNvSpPr>
            <a:spLocks noGrp="1"/>
          </p:cNvSpPr>
          <p:nvPr>
            <p:ph type="sldNum" sz="quarter" idx="11"/>
          </p:nvPr>
        </p:nvSpPr>
        <p:spPr/>
        <p:txBody>
          <a:bodyPr/>
          <a:lstStyle/>
          <a:p>
            <a:fld id="{CA6AC9F8-C5CA-40B5-8CA0-CF817BDA9803}" type="slidenum">
              <a:rPr lang="en-GB" smtClean="0"/>
              <a:pPr/>
              <a:t>3</a:t>
            </a:fld>
            <a:endParaRPr lang="en-GB"/>
          </a:p>
        </p:txBody>
      </p:sp>
      <p:sp>
        <p:nvSpPr>
          <p:cNvPr id="6" name="Footer Placeholder 5"/>
          <p:cNvSpPr>
            <a:spLocks noGrp="1"/>
          </p:cNvSpPr>
          <p:nvPr>
            <p:ph type="ftr" sz="quarter" idx="12"/>
          </p:nvPr>
        </p:nvSpPr>
        <p:spPr/>
        <p:txBody>
          <a:bodyPr/>
          <a:lstStyle/>
          <a:p>
            <a:r>
              <a:rPr lang="en-GB" smtClean="0"/>
              <a:t>test</a:t>
            </a:r>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However, having numerous</a:t>
            </a:r>
            <a:r>
              <a:rPr lang="en-GB" baseline="0" dirty="0" smtClean="0"/>
              <a:t> sources of </a:t>
            </a:r>
            <a:r>
              <a:rPr lang="en-GB" baseline="0" dirty="0" err="1" smtClean="0"/>
              <a:t>digitial</a:t>
            </a:r>
            <a:r>
              <a:rPr lang="en-GB" baseline="0" dirty="0" smtClean="0"/>
              <a:t> information it is also easy to delete or destroy digital information by over writing or deleting it in few clicks. This is a challenge, as digital data resides in millions of data locations within the organization. This has now become a challenge for organization to secure the three aspects of information </a:t>
            </a:r>
            <a:r>
              <a:rPr lang="en-GB" baseline="0" dirty="0" err="1" smtClean="0"/>
              <a:t>i.e</a:t>
            </a:r>
            <a:r>
              <a:rPr lang="en-GB" baseline="0" dirty="0" smtClean="0"/>
              <a:t> confidentiality, integrity and availability of data.</a:t>
            </a:r>
            <a:endParaRPr lang="en-GB" dirty="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Slide Number Placeholder 4"/>
          <p:cNvSpPr>
            <a:spLocks noGrp="1"/>
          </p:cNvSpPr>
          <p:nvPr>
            <p:ph type="sldNum" sz="quarter" idx="11"/>
          </p:nvPr>
        </p:nvSpPr>
        <p:spPr/>
        <p:txBody>
          <a:bodyPr/>
          <a:lstStyle/>
          <a:p>
            <a:fld id="{CA6AC9F8-C5CA-40B5-8CA0-CF817BDA9803}" type="slidenum">
              <a:rPr lang="en-GB" smtClean="0"/>
              <a:pPr/>
              <a:t>4</a:t>
            </a:fld>
            <a:endParaRPr lang="en-GB"/>
          </a:p>
        </p:txBody>
      </p:sp>
      <p:sp>
        <p:nvSpPr>
          <p:cNvPr id="6" name="Footer Placeholder 5"/>
          <p:cNvSpPr>
            <a:spLocks noGrp="1"/>
          </p:cNvSpPr>
          <p:nvPr>
            <p:ph type="ftr" sz="quarter" idx="12"/>
          </p:nvPr>
        </p:nvSpPr>
        <p:spPr/>
        <p:txBody>
          <a:bodyPr/>
          <a:lstStyle/>
          <a:p>
            <a:r>
              <a:rPr lang="en-GB" smtClean="0"/>
              <a:t>test</a:t>
            </a:r>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organizations are dependent</a:t>
            </a:r>
            <a:r>
              <a:rPr lang="en-US" baseline="0" dirty="0" smtClean="0"/>
              <a:t> on information systems that are connected with each other via a computer network, there are many risks that cannot be completely removed but can be mitigated to an acceptable level. Threats can compromise organization’s confidential data by entering through a carrier that can be a wireless network, Internet, or local network. Moreover, internal employees are also a risk for organizations, as they can steal or erase data. Lot of organizations are now providing mobile computing facilities for their employees that can also be a threat, as they mobile application are granted access on application and data servers.</a:t>
            </a:r>
            <a:endParaRPr lang="en-US" dirty="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Footer Placeholder 4"/>
          <p:cNvSpPr>
            <a:spLocks noGrp="1"/>
          </p:cNvSpPr>
          <p:nvPr>
            <p:ph type="ftr" sz="quarter" idx="11"/>
          </p:nvPr>
        </p:nvSpPr>
        <p:spPr/>
        <p:txBody>
          <a:bodyPr/>
          <a:lstStyle/>
          <a:p>
            <a:r>
              <a:rPr lang="en-GB" smtClean="0"/>
              <a:t>test</a:t>
            </a:r>
            <a:endParaRPr lang="en-GB"/>
          </a:p>
        </p:txBody>
      </p:sp>
      <p:sp>
        <p:nvSpPr>
          <p:cNvPr id="6" name="Slide Number Placeholder 5"/>
          <p:cNvSpPr>
            <a:spLocks noGrp="1"/>
          </p:cNvSpPr>
          <p:nvPr>
            <p:ph type="sldNum" sz="quarter" idx="12"/>
          </p:nvPr>
        </p:nvSpPr>
        <p:spPr/>
        <p:txBody>
          <a:bodyPr/>
          <a:lstStyle/>
          <a:p>
            <a:fld id="{CA6AC9F8-C5CA-40B5-8CA0-CF817BDA9803}" type="slidenum">
              <a:rPr lang="en-GB" smtClean="0"/>
              <a:pPr/>
              <a:t>5</a:t>
            </a:fld>
            <a:endParaRPr lang="en-GB"/>
          </a:p>
        </p:txBody>
      </p:sp>
    </p:spTree>
    <p:extLst>
      <p:ext uri="{BB962C8B-B14F-4D97-AF65-F5344CB8AC3E}">
        <p14:creationId xmlns:p14="http://schemas.microsoft.com/office/powerpoint/2010/main" val="1797240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Drafters of the 2006 e-discovery amendments to the Federal Rules of Civil Procedure address</a:t>
            </a:r>
            <a:r>
              <a:rPr lang="en-US" sz="1200" baseline="0" dirty="0" smtClean="0"/>
              <a:t> these issues that may impact on ESI. Rule 37 (f) supports to a unique feature associated with computing systems i.e. recycling, over writing, and modification of ESI. Protection is provided from authorizations from the organization’s failure to secure and provide electronic materials in discovery :</a:t>
            </a:r>
          </a:p>
          <a:p>
            <a:endParaRPr lang="en-US" sz="1200" baseline="0" dirty="0" smtClean="0"/>
          </a:p>
          <a:p>
            <a:r>
              <a:rPr lang="en-US" sz="1200" baseline="0" dirty="0" smtClean="0"/>
              <a:t>If there is a situation where there is inattentive exceptional conditions, the court will not enforce authorizations that may fall under these rules on an organization that may not be able to provide ESI that is lost by an information system. However, the ‘safe </a:t>
            </a:r>
            <a:r>
              <a:rPr lang="en-US" sz="1200" baseline="0" dirty="0" err="1" smtClean="0"/>
              <a:t>harbour</a:t>
            </a:r>
            <a:r>
              <a:rPr lang="en-US" sz="1200" baseline="0" dirty="0" smtClean="0"/>
              <a:t>’ is a welcome advance, as it do not asks for quick answers. If an organization wants to take advantage of the ‘safe harbor’ provision for avoiding authorizations related to a specific case will be dependent on the facts and figures of the case. Moreover, the consequences of this new rule will have no petitioners efforts of any one of them are visible.</a:t>
            </a:r>
          </a:p>
          <a:p>
            <a:endParaRPr lang="en-US" sz="1200" dirty="0" smtClean="0"/>
          </a:p>
          <a:p>
            <a:endParaRPr lang="en-US" sz="1200" dirty="0" smtClean="0"/>
          </a:p>
          <a:p>
            <a:endParaRPr lang="en-GB" dirty="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Slide Number Placeholder 4"/>
          <p:cNvSpPr>
            <a:spLocks noGrp="1"/>
          </p:cNvSpPr>
          <p:nvPr>
            <p:ph type="sldNum" sz="quarter" idx="11"/>
          </p:nvPr>
        </p:nvSpPr>
        <p:spPr/>
        <p:txBody>
          <a:bodyPr/>
          <a:lstStyle/>
          <a:p>
            <a:fld id="{CA6AC9F8-C5CA-40B5-8CA0-CF817BDA9803}" type="slidenum">
              <a:rPr lang="en-GB" smtClean="0"/>
              <a:pPr/>
              <a:t>6</a:t>
            </a:fld>
            <a:endParaRPr lang="en-GB"/>
          </a:p>
        </p:txBody>
      </p:sp>
      <p:sp>
        <p:nvSpPr>
          <p:cNvPr id="6" name="Footer Placeholder 5"/>
          <p:cNvSpPr>
            <a:spLocks noGrp="1"/>
          </p:cNvSpPr>
          <p:nvPr>
            <p:ph type="ftr" sz="quarter" idx="12"/>
          </p:nvPr>
        </p:nvSpPr>
        <p:spPr/>
        <p:txBody>
          <a:bodyPr/>
          <a:lstStyle/>
          <a:p>
            <a:r>
              <a:rPr lang="en-GB" smtClean="0"/>
              <a:t>test</a:t>
            </a:r>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Slide Number Placeholder 4"/>
          <p:cNvSpPr>
            <a:spLocks noGrp="1"/>
          </p:cNvSpPr>
          <p:nvPr>
            <p:ph type="sldNum" sz="quarter" idx="11"/>
          </p:nvPr>
        </p:nvSpPr>
        <p:spPr/>
        <p:txBody>
          <a:bodyPr/>
          <a:lstStyle/>
          <a:p>
            <a:fld id="{CA6AC9F8-C5CA-40B5-8CA0-CF817BDA9803}" type="slidenum">
              <a:rPr lang="en-GB" smtClean="0"/>
              <a:pPr/>
              <a:t>7</a:t>
            </a:fld>
            <a:endParaRPr lang="en-GB"/>
          </a:p>
        </p:txBody>
      </p:sp>
      <p:sp>
        <p:nvSpPr>
          <p:cNvPr id="6" name="Footer Placeholder 5"/>
          <p:cNvSpPr>
            <a:spLocks noGrp="1"/>
          </p:cNvSpPr>
          <p:nvPr>
            <p:ph type="ftr" sz="quarter" idx="12"/>
          </p:nvPr>
        </p:nvSpPr>
        <p:spPr/>
        <p:txBody>
          <a:bodyPr/>
          <a:lstStyle/>
          <a:p>
            <a:r>
              <a:rPr lang="en-GB" smtClean="0"/>
              <a:t>test</a:t>
            </a:r>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Slide Number Placeholder 4"/>
          <p:cNvSpPr>
            <a:spLocks noGrp="1"/>
          </p:cNvSpPr>
          <p:nvPr>
            <p:ph type="sldNum" sz="quarter" idx="11"/>
          </p:nvPr>
        </p:nvSpPr>
        <p:spPr/>
        <p:txBody>
          <a:bodyPr/>
          <a:lstStyle/>
          <a:p>
            <a:fld id="{CA6AC9F8-C5CA-40B5-8CA0-CF817BDA9803}" type="slidenum">
              <a:rPr lang="en-GB" smtClean="0"/>
              <a:pPr/>
              <a:t>8</a:t>
            </a:fld>
            <a:endParaRPr lang="en-GB"/>
          </a:p>
        </p:txBody>
      </p:sp>
      <p:sp>
        <p:nvSpPr>
          <p:cNvPr id="6" name="Footer Placeholder 5"/>
          <p:cNvSpPr>
            <a:spLocks noGrp="1"/>
          </p:cNvSpPr>
          <p:nvPr>
            <p:ph type="ftr" sz="quarter" idx="12"/>
          </p:nvPr>
        </p:nvSpPr>
        <p:spPr/>
        <p:txBody>
          <a:bodyPr/>
          <a:lstStyle/>
          <a:p>
            <a:r>
              <a:rPr lang="en-GB" smtClean="0"/>
              <a:t>test</a:t>
            </a:r>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5D177130-36F8-4EA1-B757-BFF58912AFE5}" type="datetime1">
              <a:rPr lang="en-GB" smtClean="0"/>
              <a:pPr/>
              <a:t>31/10/2011</a:t>
            </a:fld>
            <a:endParaRPr lang="en-GB"/>
          </a:p>
        </p:txBody>
      </p:sp>
      <p:sp>
        <p:nvSpPr>
          <p:cNvPr id="5" name="Footer Placeholder 4"/>
          <p:cNvSpPr>
            <a:spLocks noGrp="1"/>
          </p:cNvSpPr>
          <p:nvPr>
            <p:ph type="ftr" sz="quarter" idx="11"/>
          </p:nvPr>
        </p:nvSpPr>
        <p:spPr/>
        <p:txBody>
          <a:bodyPr/>
          <a:lstStyle/>
          <a:p>
            <a:r>
              <a:rPr lang="en-GB" smtClean="0"/>
              <a:t>test</a:t>
            </a:r>
            <a:endParaRPr lang="en-GB"/>
          </a:p>
        </p:txBody>
      </p:sp>
      <p:sp>
        <p:nvSpPr>
          <p:cNvPr id="6" name="Slide Number Placeholder 5"/>
          <p:cNvSpPr>
            <a:spLocks noGrp="1"/>
          </p:cNvSpPr>
          <p:nvPr>
            <p:ph type="sldNum" sz="quarter" idx="12"/>
          </p:nvPr>
        </p:nvSpPr>
        <p:spPr/>
        <p:txBody>
          <a:bodyPr/>
          <a:lstStyle/>
          <a:p>
            <a:fld id="{CA6AC9F8-C5CA-40B5-8CA0-CF817BDA9803}" type="slidenum">
              <a:rPr lang="en-GB" smtClean="0"/>
              <a:pPr/>
              <a:t>9</a:t>
            </a:fld>
            <a:endParaRPr lang="en-GB"/>
          </a:p>
        </p:txBody>
      </p:sp>
    </p:spTree>
    <p:extLst>
      <p:ext uri="{BB962C8B-B14F-4D97-AF65-F5344CB8AC3E}">
        <p14:creationId xmlns:p14="http://schemas.microsoft.com/office/powerpoint/2010/main" val="2648385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40F4F72-1E2D-45B6-BE3D-68A90BCDDB7D}" type="datetime1">
              <a:rPr lang="en-US" smtClean="0"/>
              <a:t>10/31/2011</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GB" smtClean="0"/>
              <a:t>E-Commerce Technologies</a:t>
            </a:r>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D4FE1B6-0334-42A4-BBCA-6F697B9E92CC}"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498232-3AE0-473E-B869-CFC39F6CE111}" type="datetime1">
              <a:rPr lang="en-US" smtClean="0"/>
              <a:t>10/31/2011</a:t>
            </a:fld>
            <a:endParaRPr lang="en-GB"/>
          </a:p>
        </p:txBody>
      </p:sp>
      <p:sp>
        <p:nvSpPr>
          <p:cNvPr id="5" name="Footer Placeholder 4"/>
          <p:cNvSpPr>
            <a:spLocks noGrp="1"/>
          </p:cNvSpPr>
          <p:nvPr>
            <p:ph type="ftr" sz="quarter" idx="11"/>
          </p:nvPr>
        </p:nvSpPr>
        <p:spPr/>
        <p:txBody>
          <a:bodyPr/>
          <a:lstStyle/>
          <a:p>
            <a:r>
              <a:rPr lang="en-GB" smtClean="0"/>
              <a:t>E-Commerce Technologies</a:t>
            </a:r>
            <a:endParaRPr lang="en-GB"/>
          </a:p>
        </p:txBody>
      </p:sp>
      <p:sp>
        <p:nvSpPr>
          <p:cNvPr id="6" name="Slide Number Placeholder 5"/>
          <p:cNvSpPr>
            <a:spLocks noGrp="1"/>
          </p:cNvSpPr>
          <p:nvPr>
            <p:ph type="sldNum" sz="quarter" idx="12"/>
          </p:nvPr>
        </p:nvSpPr>
        <p:spPr/>
        <p:txBody>
          <a:bodyPr/>
          <a:lstStyle/>
          <a:p>
            <a:fld id="{19E025B4-84CD-44C5-8AA9-67DD795BB890}"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705205-9F46-485F-B99C-94EF66B9B243}" type="datetime1">
              <a:rPr lang="en-US" smtClean="0"/>
              <a:t>10/31/2011</a:t>
            </a:fld>
            <a:endParaRPr lang="en-GB"/>
          </a:p>
        </p:txBody>
      </p:sp>
      <p:sp>
        <p:nvSpPr>
          <p:cNvPr id="5" name="Footer Placeholder 4"/>
          <p:cNvSpPr>
            <a:spLocks noGrp="1"/>
          </p:cNvSpPr>
          <p:nvPr>
            <p:ph type="ftr" sz="quarter" idx="11"/>
          </p:nvPr>
        </p:nvSpPr>
        <p:spPr/>
        <p:txBody>
          <a:bodyPr/>
          <a:lstStyle/>
          <a:p>
            <a:r>
              <a:rPr lang="en-GB" smtClean="0"/>
              <a:t>E-Commerce Technologies</a:t>
            </a:r>
            <a:endParaRPr lang="en-GB"/>
          </a:p>
        </p:txBody>
      </p:sp>
      <p:sp>
        <p:nvSpPr>
          <p:cNvPr id="6" name="Slide Number Placeholder 5"/>
          <p:cNvSpPr>
            <a:spLocks noGrp="1"/>
          </p:cNvSpPr>
          <p:nvPr>
            <p:ph type="sldNum" sz="quarter" idx="12"/>
          </p:nvPr>
        </p:nvSpPr>
        <p:spPr/>
        <p:txBody>
          <a:bodyPr/>
          <a:lstStyle/>
          <a:p>
            <a:fld id="{CEE053A6-4C9F-42DD-842A-7C79C21E0BEF}"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D7D6174-FDEE-4545-9347-AF6F4046142E}" type="datetime1">
              <a:rPr lang="en-US" smtClean="0"/>
              <a:t>10/31/2011</a:t>
            </a:fld>
            <a:endParaRPr lang="en-GB"/>
          </a:p>
        </p:txBody>
      </p:sp>
      <p:sp>
        <p:nvSpPr>
          <p:cNvPr id="9" name="Slide Number Placeholder 8"/>
          <p:cNvSpPr>
            <a:spLocks noGrp="1"/>
          </p:cNvSpPr>
          <p:nvPr>
            <p:ph type="sldNum" sz="quarter" idx="15"/>
          </p:nvPr>
        </p:nvSpPr>
        <p:spPr/>
        <p:txBody>
          <a:bodyPr rtlCol="0"/>
          <a:lstStyle/>
          <a:p>
            <a:fld id="{DC446C2A-2E1E-4AC1-B683-B20994663D67}" type="slidenum">
              <a:rPr lang="en-GB" smtClean="0"/>
              <a:pPr/>
              <a:t>‹#›</a:t>
            </a:fld>
            <a:endParaRPr lang="en-GB"/>
          </a:p>
        </p:txBody>
      </p:sp>
      <p:sp>
        <p:nvSpPr>
          <p:cNvPr id="10" name="Footer Placeholder 9"/>
          <p:cNvSpPr>
            <a:spLocks noGrp="1"/>
          </p:cNvSpPr>
          <p:nvPr>
            <p:ph type="ftr" sz="quarter" idx="16"/>
          </p:nvPr>
        </p:nvSpPr>
        <p:spPr/>
        <p:txBody>
          <a:bodyPr rtlCol="0"/>
          <a:lstStyle/>
          <a:p>
            <a:r>
              <a:rPr lang="en-GB" smtClean="0"/>
              <a:t>E-Commerce Technologies</a:t>
            </a:r>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3D427E2-ADFF-47A5-948B-786995BBDC30}" type="datetime1">
              <a:rPr lang="en-US" smtClean="0"/>
              <a:t>10/31/2011</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GB" smtClean="0"/>
              <a:t>E-Commerce Technologies</a:t>
            </a:r>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FEF67B4-E261-4916-9A9A-F1E8698F0975}"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0B554F1-ACBF-4FAB-BEE7-E7215E04AF78}" type="datetime1">
              <a:rPr lang="en-US" smtClean="0"/>
              <a:t>10/31/2011</a:t>
            </a:fld>
            <a:endParaRPr lang="en-GB"/>
          </a:p>
        </p:txBody>
      </p:sp>
      <p:sp>
        <p:nvSpPr>
          <p:cNvPr id="6" name="Footer Placeholder 5"/>
          <p:cNvSpPr>
            <a:spLocks noGrp="1"/>
          </p:cNvSpPr>
          <p:nvPr>
            <p:ph type="ftr" sz="quarter" idx="11"/>
          </p:nvPr>
        </p:nvSpPr>
        <p:spPr/>
        <p:txBody>
          <a:bodyPr/>
          <a:lstStyle/>
          <a:p>
            <a:r>
              <a:rPr lang="en-GB" smtClean="0"/>
              <a:t>E-Commerce Technologies</a:t>
            </a:r>
            <a:endParaRPr lang="en-GB"/>
          </a:p>
        </p:txBody>
      </p:sp>
      <p:sp>
        <p:nvSpPr>
          <p:cNvPr id="7" name="Slide Number Placeholder 6"/>
          <p:cNvSpPr>
            <a:spLocks noGrp="1"/>
          </p:cNvSpPr>
          <p:nvPr>
            <p:ph type="sldNum" sz="quarter" idx="12"/>
          </p:nvPr>
        </p:nvSpPr>
        <p:spPr/>
        <p:txBody>
          <a:bodyPr/>
          <a:lstStyle/>
          <a:p>
            <a:fld id="{DD571597-0480-4470-AF36-CA9A63AF5390}"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4820CDE-17FE-4B19-84AE-A02EF6C402EC}" type="datetime1">
              <a:rPr lang="en-US" smtClean="0"/>
              <a:t>10/31/2011</a:t>
            </a:fld>
            <a:endParaRPr lang="en-GB"/>
          </a:p>
        </p:txBody>
      </p:sp>
      <p:sp>
        <p:nvSpPr>
          <p:cNvPr id="8" name="Footer Placeholder 7"/>
          <p:cNvSpPr>
            <a:spLocks noGrp="1"/>
          </p:cNvSpPr>
          <p:nvPr>
            <p:ph type="ftr" sz="quarter" idx="11"/>
          </p:nvPr>
        </p:nvSpPr>
        <p:spPr/>
        <p:txBody>
          <a:bodyPr/>
          <a:lstStyle/>
          <a:p>
            <a:r>
              <a:rPr lang="en-GB" smtClean="0"/>
              <a:t>E-Commerce Technologies</a:t>
            </a:r>
            <a:endParaRPr lang="en-GB"/>
          </a:p>
        </p:txBody>
      </p:sp>
      <p:sp>
        <p:nvSpPr>
          <p:cNvPr id="9" name="Slide Number Placeholder 8"/>
          <p:cNvSpPr>
            <a:spLocks noGrp="1"/>
          </p:cNvSpPr>
          <p:nvPr>
            <p:ph type="sldNum" sz="quarter" idx="12"/>
          </p:nvPr>
        </p:nvSpPr>
        <p:spPr/>
        <p:txBody>
          <a:bodyPr/>
          <a:lstStyle/>
          <a:p>
            <a:fld id="{3680603C-269E-4888-ACB3-085DF901DF6B}"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C02E7AE-9108-4E17-B133-B63027D04366}" type="datetime1">
              <a:rPr lang="en-US" smtClean="0"/>
              <a:t>10/31/2011</a:t>
            </a:fld>
            <a:endParaRPr lang="en-GB"/>
          </a:p>
        </p:txBody>
      </p:sp>
      <p:sp>
        <p:nvSpPr>
          <p:cNvPr id="7" name="Slide Number Placeholder 6"/>
          <p:cNvSpPr>
            <a:spLocks noGrp="1"/>
          </p:cNvSpPr>
          <p:nvPr>
            <p:ph type="sldNum" sz="quarter" idx="11"/>
          </p:nvPr>
        </p:nvSpPr>
        <p:spPr/>
        <p:txBody>
          <a:bodyPr rtlCol="0"/>
          <a:lstStyle/>
          <a:p>
            <a:fld id="{6330AE27-4CCE-4745-8627-59F9263053B2}" type="slidenum">
              <a:rPr lang="en-GB" smtClean="0"/>
              <a:pPr/>
              <a:t>‹#›</a:t>
            </a:fld>
            <a:endParaRPr lang="en-GB"/>
          </a:p>
        </p:txBody>
      </p:sp>
      <p:sp>
        <p:nvSpPr>
          <p:cNvPr id="8" name="Footer Placeholder 7"/>
          <p:cNvSpPr>
            <a:spLocks noGrp="1"/>
          </p:cNvSpPr>
          <p:nvPr>
            <p:ph type="ftr" sz="quarter" idx="12"/>
          </p:nvPr>
        </p:nvSpPr>
        <p:spPr/>
        <p:txBody>
          <a:bodyPr rtlCol="0"/>
          <a:lstStyle/>
          <a:p>
            <a:r>
              <a:rPr lang="en-GB" smtClean="0"/>
              <a:t>E-Commerce Technologies</a:t>
            </a:r>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D86D4-4AE9-49E4-BAAA-6F152B388D42}" type="datetime1">
              <a:rPr lang="en-US" smtClean="0"/>
              <a:t>10/31/2011</a:t>
            </a:fld>
            <a:endParaRPr lang="en-GB"/>
          </a:p>
        </p:txBody>
      </p:sp>
      <p:sp>
        <p:nvSpPr>
          <p:cNvPr id="3" name="Footer Placeholder 2"/>
          <p:cNvSpPr>
            <a:spLocks noGrp="1"/>
          </p:cNvSpPr>
          <p:nvPr>
            <p:ph type="ftr" sz="quarter" idx="11"/>
          </p:nvPr>
        </p:nvSpPr>
        <p:spPr/>
        <p:txBody>
          <a:bodyPr/>
          <a:lstStyle/>
          <a:p>
            <a:r>
              <a:rPr lang="en-GB" smtClean="0"/>
              <a:t>E-Commerce Technologies</a:t>
            </a:r>
            <a:endParaRPr lang="en-GB"/>
          </a:p>
        </p:txBody>
      </p:sp>
      <p:sp>
        <p:nvSpPr>
          <p:cNvPr id="4" name="Slide Number Placeholder 3"/>
          <p:cNvSpPr>
            <a:spLocks noGrp="1"/>
          </p:cNvSpPr>
          <p:nvPr>
            <p:ph type="sldNum" sz="quarter" idx="12"/>
          </p:nvPr>
        </p:nvSpPr>
        <p:spPr/>
        <p:txBody>
          <a:bodyPr/>
          <a:lstStyle/>
          <a:p>
            <a:fld id="{A6F426E6-79B3-4178-AF88-ADF99D89CAEA}"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E932633-62D8-4676-898B-857B259192E4}" type="datetime1">
              <a:rPr lang="en-US" smtClean="0"/>
              <a:t>10/31/2011</a:t>
            </a:fld>
            <a:endParaRPr lang="en-GB"/>
          </a:p>
        </p:txBody>
      </p:sp>
      <p:sp>
        <p:nvSpPr>
          <p:cNvPr id="22" name="Slide Number Placeholder 21"/>
          <p:cNvSpPr>
            <a:spLocks noGrp="1"/>
          </p:cNvSpPr>
          <p:nvPr>
            <p:ph type="sldNum" sz="quarter" idx="15"/>
          </p:nvPr>
        </p:nvSpPr>
        <p:spPr/>
        <p:txBody>
          <a:bodyPr rtlCol="0"/>
          <a:lstStyle/>
          <a:p>
            <a:fld id="{9218FEAA-10B5-4FC4-AF69-78152BC24611}" type="slidenum">
              <a:rPr lang="en-GB" smtClean="0"/>
              <a:pPr/>
              <a:t>‹#›</a:t>
            </a:fld>
            <a:endParaRPr lang="en-GB"/>
          </a:p>
        </p:txBody>
      </p:sp>
      <p:sp>
        <p:nvSpPr>
          <p:cNvPr id="23" name="Footer Placeholder 22"/>
          <p:cNvSpPr>
            <a:spLocks noGrp="1"/>
          </p:cNvSpPr>
          <p:nvPr>
            <p:ph type="ftr" sz="quarter" idx="16"/>
          </p:nvPr>
        </p:nvSpPr>
        <p:spPr/>
        <p:txBody>
          <a:bodyPr rtlCol="0"/>
          <a:lstStyle/>
          <a:p>
            <a:r>
              <a:rPr lang="en-GB" smtClean="0"/>
              <a:t>E-Commerce Technologies</a:t>
            </a:r>
            <a:endParaRPr lang="en-GB"/>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9CCA53C-0884-4D26-90CE-344835546D99}" type="datetime1">
              <a:rPr lang="en-US" smtClean="0"/>
              <a:t>10/31/2011</a:t>
            </a:fld>
            <a:endParaRPr lang="en-GB"/>
          </a:p>
        </p:txBody>
      </p:sp>
      <p:sp>
        <p:nvSpPr>
          <p:cNvPr id="18" name="Slide Number Placeholder 17"/>
          <p:cNvSpPr>
            <a:spLocks noGrp="1"/>
          </p:cNvSpPr>
          <p:nvPr>
            <p:ph type="sldNum" sz="quarter" idx="11"/>
          </p:nvPr>
        </p:nvSpPr>
        <p:spPr/>
        <p:txBody>
          <a:bodyPr rtlCol="0"/>
          <a:lstStyle/>
          <a:p>
            <a:fld id="{2C7D328A-73CA-46E4-84A1-0E2876ABBCE4}" type="slidenum">
              <a:rPr lang="en-GB" smtClean="0"/>
              <a:pPr/>
              <a:t>‹#›</a:t>
            </a:fld>
            <a:endParaRPr lang="en-GB"/>
          </a:p>
        </p:txBody>
      </p:sp>
      <p:sp>
        <p:nvSpPr>
          <p:cNvPr id="21" name="Footer Placeholder 20"/>
          <p:cNvSpPr>
            <a:spLocks noGrp="1"/>
          </p:cNvSpPr>
          <p:nvPr>
            <p:ph type="ftr" sz="quarter" idx="12"/>
          </p:nvPr>
        </p:nvSpPr>
        <p:spPr/>
        <p:txBody>
          <a:bodyPr rtlCol="0"/>
          <a:lstStyle/>
          <a:p>
            <a:r>
              <a:rPr lang="en-GB" smtClean="0"/>
              <a:t>E-Commerce Technologies</a:t>
            </a:r>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D38D43-A9D2-42ED-96F9-DB71EA9686FD}" type="datetime1">
              <a:rPr lang="en-US" smtClean="0"/>
              <a:t>10/31/2011</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GB" smtClean="0"/>
              <a:t>E-Commerce Technologies</a:t>
            </a:r>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439F924-8F0A-4A3B-AF25-80A3F94CABC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klgates.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2.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pPr algn="ctr"/>
            <a:r>
              <a:rPr lang="en-GB" b="1" dirty="0" smtClean="0">
                <a:latin typeface="Trebuchet MS" pitchFamily="34" charset="0"/>
              </a:rPr>
              <a:t/>
            </a:r>
            <a:br>
              <a:rPr lang="en-GB" b="1" dirty="0" smtClean="0">
                <a:latin typeface="Trebuchet MS" pitchFamily="34" charset="0"/>
              </a:rPr>
            </a:br>
            <a:endParaRPr lang="en-US" dirty="0"/>
          </a:p>
        </p:txBody>
      </p:sp>
      <p:sp>
        <p:nvSpPr>
          <p:cNvPr id="2051" name="Rectangle 3"/>
          <p:cNvSpPr>
            <a:spLocks noGrp="1" noChangeArrowheads="1"/>
          </p:cNvSpPr>
          <p:nvPr>
            <p:ph type="subTitle" idx="1"/>
          </p:nvPr>
        </p:nvSpPr>
        <p:spPr>
          <a:xfrm>
            <a:off x="0" y="1556792"/>
            <a:ext cx="8532440" cy="3096344"/>
          </a:xfrm>
        </p:spPr>
        <p:txBody>
          <a:bodyPr anchor="ctr">
            <a:normAutofit/>
          </a:bodyPr>
          <a:lstStyle/>
          <a:p>
            <a:r>
              <a:rPr lang="en-US" sz="4400" dirty="0">
                <a:solidFill>
                  <a:schemeClr val="tx1"/>
                </a:solidFill>
              </a:rPr>
              <a:t>Electronically Stored Information (ESI)</a:t>
            </a:r>
            <a:r>
              <a:rPr lang="en-GB" b="1" dirty="0" smtClean="0">
                <a:solidFill>
                  <a:schemeClr val="tx1">
                    <a:lumMod val="65000"/>
                  </a:schemeClr>
                </a:solidFill>
              </a:rPr>
              <a:t/>
            </a:r>
            <a:br>
              <a:rPr lang="en-GB" b="1" dirty="0" smtClean="0">
                <a:solidFill>
                  <a:schemeClr val="tx1">
                    <a:lumMod val="65000"/>
                  </a:schemeClr>
                </a:solidFill>
              </a:rPr>
            </a:br>
            <a:endParaRPr lang="en-US" dirty="0">
              <a:solidFill>
                <a:schemeClr val="tx1">
                  <a:lumMod val="65000"/>
                </a:schemeClr>
              </a:solidFill>
            </a:endParaRPr>
          </a:p>
        </p:txBody>
      </p:sp>
      <p:sp>
        <p:nvSpPr>
          <p:cNvPr id="2" name="TextBox 1"/>
          <p:cNvSpPr txBox="1"/>
          <p:nvPr/>
        </p:nvSpPr>
        <p:spPr>
          <a:xfrm>
            <a:off x="715026" y="3678123"/>
            <a:ext cx="1552718" cy="830997"/>
          </a:xfrm>
          <a:prstGeom prst="rect">
            <a:avLst/>
          </a:prstGeom>
          <a:noFill/>
        </p:spPr>
        <p:txBody>
          <a:bodyPr wrap="square" rtlCol="0">
            <a:spAutoFit/>
          </a:bodyPr>
          <a:lstStyle/>
          <a:p>
            <a:r>
              <a:rPr lang="en-US" sz="1200" b="1" dirty="0" smtClean="0">
                <a:solidFill>
                  <a:schemeClr val="bg1"/>
                </a:solidFill>
                <a:latin typeface="Constantia" pitchFamily="18" charset="0"/>
              </a:rPr>
              <a:t>Your Details</a:t>
            </a:r>
          </a:p>
          <a:p>
            <a:pPr marL="285750" indent="-285750">
              <a:buFont typeface="Arial" pitchFamily="34" charset="0"/>
              <a:buChar char="•"/>
            </a:pPr>
            <a:r>
              <a:rPr lang="en-US" sz="1200" b="1" dirty="0" smtClean="0">
                <a:solidFill>
                  <a:schemeClr val="bg1"/>
                </a:solidFill>
                <a:latin typeface="Constantia" pitchFamily="18" charset="0"/>
              </a:rPr>
              <a:t>Name:</a:t>
            </a:r>
          </a:p>
          <a:p>
            <a:pPr marL="285750" indent="-285750">
              <a:buFont typeface="Arial" pitchFamily="34" charset="0"/>
              <a:buChar char="•"/>
            </a:pPr>
            <a:r>
              <a:rPr lang="en-US" sz="1200" b="1" dirty="0" smtClean="0">
                <a:solidFill>
                  <a:schemeClr val="bg1"/>
                </a:solidFill>
                <a:latin typeface="Constantia" pitchFamily="18" charset="0"/>
              </a:rPr>
              <a:t>Subject:</a:t>
            </a:r>
          </a:p>
          <a:p>
            <a:pPr marL="285750" indent="-285750">
              <a:buFont typeface="Arial" pitchFamily="34" charset="0"/>
              <a:buChar char="•"/>
            </a:pPr>
            <a:r>
              <a:rPr lang="en-US" sz="1200" b="1" dirty="0" smtClean="0">
                <a:solidFill>
                  <a:schemeClr val="bg1"/>
                </a:solidFill>
                <a:latin typeface="Constantia" pitchFamily="18" charset="0"/>
              </a:rPr>
              <a:t>ID:</a:t>
            </a:r>
          </a:p>
        </p:txBody>
      </p:sp>
      <p:sp>
        <p:nvSpPr>
          <p:cNvPr id="8" name="Slide Number Placeholder 7"/>
          <p:cNvSpPr>
            <a:spLocks noGrp="1"/>
          </p:cNvSpPr>
          <p:nvPr>
            <p:ph type="sldNum" sz="quarter" idx="12"/>
          </p:nvPr>
        </p:nvSpPr>
        <p:spPr/>
        <p:txBody>
          <a:bodyPr/>
          <a:lstStyle/>
          <a:p>
            <a:fld id="{6D4FE1B6-0334-42A4-BBCA-6F697B9E92CC}" type="slidenum">
              <a:rPr lang="en-GB" smtClean="0"/>
              <a:pPr/>
              <a:t>1</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5536" y="260648"/>
            <a:ext cx="8229600" cy="1296144"/>
          </a:xfrm>
          <a:prstGeom prst="rect">
            <a:avLst/>
          </a:prstGeom>
        </p:spPr>
        <p:txBody>
          <a:bodyPr vert="horz" anchor="b">
            <a:normAutofit fontScale="375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b="1" dirty="0" smtClean="0">
                <a:solidFill>
                  <a:schemeClr val="folHlink"/>
                </a:solidFill>
              </a:rPr>
              <a:t/>
            </a:r>
            <a:br>
              <a:rPr lang="en-GB" b="1" dirty="0" smtClean="0">
                <a:solidFill>
                  <a:schemeClr val="folHlink"/>
                </a:solidFill>
              </a:rPr>
            </a:br>
            <a:endParaRPr lang="en-GB" dirty="0"/>
          </a:p>
        </p:txBody>
      </p:sp>
      <p:sp>
        <p:nvSpPr>
          <p:cNvPr id="10" name="Title 1"/>
          <p:cNvSpPr>
            <a:spLocks noGrp="1"/>
          </p:cNvSpPr>
          <p:nvPr>
            <p:ph type="title"/>
          </p:nvPr>
        </p:nvSpPr>
        <p:spPr>
          <a:xfrm>
            <a:off x="539552" y="332656"/>
            <a:ext cx="8229600" cy="1296144"/>
          </a:xfrm>
        </p:spPr>
        <p:txBody>
          <a:bodyPr>
            <a:normAutofit fontScale="90000"/>
          </a:bodyPr>
          <a:lstStyle/>
          <a:p>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3600" b="1" dirty="0" smtClean="0">
                <a:solidFill>
                  <a:schemeClr val="folHlink"/>
                </a:solidFill>
              </a:rPr>
              <a:t/>
            </a:r>
            <a:br>
              <a:rPr lang="en-GB" sz="3600" b="1" dirty="0" smtClean="0">
                <a:solidFill>
                  <a:schemeClr val="folHlink"/>
                </a:solidFill>
              </a:rPr>
            </a:br>
            <a:r>
              <a:rPr lang="en-GB" sz="4400" b="1" dirty="0" smtClean="0">
                <a:solidFill>
                  <a:schemeClr val="folHlink"/>
                </a:solidFill>
              </a:rPr>
              <a:t>ESI Traditional Methods</a:t>
            </a:r>
            <a:r>
              <a:rPr lang="en-GB" b="1" dirty="0" smtClean="0">
                <a:solidFill>
                  <a:schemeClr val="folHlink"/>
                </a:solidFill>
              </a:rPr>
              <a:t/>
            </a:r>
            <a:br>
              <a:rPr lang="en-GB" b="1" dirty="0" smtClean="0">
                <a:solidFill>
                  <a:schemeClr val="folHlink"/>
                </a:solidFill>
              </a:rPr>
            </a:br>
            <a:endParaRPr lang="en-GB" dirty="0"/>
          </a:p>
        </p:txBody>
      </p:sp>
      <p:sp>
        <p:nvSpPr>
          <p:cNvPr id="5" name="Content Placeholder 2"/>
          <p:cNvSpPr>
            <a:spLocks noGrp="1"/>
          </p:cNvSpPr>
          <p:nvPr>
            <p:ph sz="quarter" idx="1"/>
          </p:nvPr>
        </p:nvSpPr>
        <p:spPr>
          <a:xfrm>
            <a:off x="457200" y="1700808"/>
            <a:ext cx="8229600" cy="4456152"/>
          </a:xfrm>
        </p:spPr>
        <p:txBody>
          <a:bodyPr>
            <a:normAutofit fontScale="85000" lnSpcReduction="20000"/>
          </a:bodyPr>
          <a:lstStyle/>
          <a:p>
            <a:pPr algn="just"/>
            <a:r>
              <a:rPr lang="en-US" i="1" dirty="0" smtClean="0"/>
              <a:t>“Electronically </a:t>
            </a:r>
            <a:r>
              <a:rPr lang="en-US" i="1" dirty="0"/>
              <a:t>stored information can be found in servers, computers, personal digital assistants, GPS, digital printers and copiers, e-mail accounts, cellular phones, backup systems, removable hard drives, thumb drives, digital cameras, and DVDs, to name a </a:t>
            </a:r>
            <a:r>
              <a:rPr lang="en-US" i="1" dirty="0" smtClean="0"/>
              <a:t>few” </a:t>
            </a:r>
            <a:r>
              <a:rPr lang="en-US" dirty="0"/>
              <a:t>(MURRAY, 2011)</a:t>
            </a:r>
            <a:endParaRPr lang="en-US" dirty="0"/>
          </a:p>
          <a:p>
            <a:endParaRPr lang="en-US" dirty="0" smtClean="0"/>
          </a:p>
          <a:p>
            <a:r>
              <a:rPr lang="en-US" dirty="0" smtClean="0"/>
              <a:t>When </a:t>
            </a:r>
            <a:r>
              <a:rPr lang="en-US" dirty="0"/>
              <a:t>compared to traditional, “hard copy” </a:t>
            </a:r>
            <a:r>
              <a:rPr lang="en-US" dirty="0"/>
              <a:t>ESI preservation presents unique challenges</a:t>
            </a:r>
            <a:endParaRPr lang="en-US" dirty="0"/>
          </a:p>
          <a:p>
            <a:endParaRPr lang="en-US" sz="2800" dirty="0" smtClean="0"/>
          </a:p>
          <a:p>
            <a:r>
              <a:rPr lang="en-US" dirty="0"/>
              <a:t>C</a:t>
            </a:r>
            <a:r>
              <a:rPr lang="en-US" dirty="0" smtClean="0"/>
              <a:t>hallenges are categorized in to volume</a:t>
            </a:r>
            <a:r>
              <a:rPr lang="en-US" dirty="0"/>
              <a:t>, organization, and </a:t>
            </a:r>
            <a:r>
              <a:rPr lang="en-US" dirty="0" smtClean="0"/>
              <a:t>content</a:t>
            </a:r>
          </a:p>
          <a:p>
            <a:endParaRPr lang="en-US" sz="4800" dirty="0"/>
          </a:p>
          <a:p>
            <a:r>
              <a:rPr lang="en-US" i="1" dirty="0" smtClean="0"/>
              <a:t>“Today’s information  revolution is the most recent episode”</a:t>
            </a:r>
            <a:r>
              <a:rPr lang="en-US" sz="2500" i="1" dirty="0"/>
              <a:t> </a:t>
            </a:r>
            <a:r>
              <a:rPr lang="en-US" dirty="0"/>
              <a:t>(</a:t>
            </a:r>
            <a:r>
              <a:rPr lang="en-US" dirty="0" err="1"/>
              <a:t>Gladney</a:t>
            </a:r>
            <a:r>
              <a:rPr lang="en-US" dirty="0"/>
              <a:t>, </a:t>
            </a:r>
            <a:r>
              <a:rPr lang="en-US" dirty="0" err="1"/>
              <a:t>n.d</a:t>
            </a:r>
            <a:r>
              <a:rPr lang="en-US" dirty="0"/>
              <a:t>)</a:t>
            </a:r>
            <a:endParaRPr lang="en-US" sz="2500" i="1" dirty="0" smtClean="0"/>
          </a:p>
          <a:p>
            <a:pPr lvl="1"/>
            <a:endParaRPr lang="en-US" sz="2500" dirty="0"/>
          </a:p>
        </p:txBody>
      </p:sp>
      <p:sp>
        <p:nvSpPr>
          <p:cNvPr id="13" name="Slide Number Placeholder 12"/>
          <p:cNvSpPr>
            <a:spLocks noGrp="1"/>
          </p:cNvSpPr>
          <p:nvPr>
            <p:ph type="sldNum" sz="quarter" idx="15"/>
          </p:nvPr>
        </p:nvSpPr>
        <p:spPr/>
        <p:txBody>
          <a:bodyPr/>
          <a:lstStyle/>
          <a:p>
            <a:fld id="{DC446C2A-2E1E-4AC1-B683-B20994663D67}" type="slidenum">
              <a:rPr lang="en-GB" smtClean="0"/>
              <a:pPr/>
              <a:t>2</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dirty="0">
                <a:solidFill>
                  <a:schemeClr val="folHlink"/>
                </a:solidFill>
              </a:rPr>
              <a:t/>
            </a:r>
            <a:br>
              <a:rPr lang="en-GB" sz="3200" b="1" dirty="0">
                <a:solidFill>
                  <a:schemeClr val="folHlink"/>
                </a:solidFill>
              </a:rPr>
            </a:br>
            <a:r>
              <a:rPr lang="en-GB" sz="3200" b="1" dirty="0">
                <a:solidFill>
                  <a:schemeClr val="folHlink"/>
                </a:solidFill>
              </a:rPr>
              <a:t/>
            </a:r>
            <a:br>
              <a:rPr lang="en-GB" sz="3200" b="1" dirty="0">
                <a:solidFill>
                  <a:schemeClr val="folHlink"/>
                </a:solidFill>
              </a:rPr>
            </a:br>
            <a:r>
              <a:rPr lang="en-GB" sz="3200" b="1" dirty="0">
                <a:solidFill>
                  <a:schemeClr val="folHlink"/>
                </a:solidFill>
              </a:rPr>
              <a:t/>
            </a:r>
            <a:br>
              <a:rPr lang="en-GB" sz="3200" b="1" dirty="0">
                <a:solidFill>
                  <a:schemeClr val="folHlink"/>
                </a:solidFill>
              </a:rPr>
            </a:br>
            <a:r>
              <a:rPr lang="en-GB" sz="3200" b="1" dirty="0">
                <a:solidFill>
                  <a:schemeClr val="folHlink"/>
                </a:solidFill>
              </a:rPr>
              <a:t/>
            </a:r>
            <a:br>
              <a:rPr lang="en-GB" sz="3200" b="1" dirty="0">
                <a:solidFill>
                  <a:schemeClr val="folHlink"/>
                </a:solidFill>
              </a:rPr>
            </a:br>
            <a:r>
              <a:rPr lang="en-GB" sz="3200" b="1" dirty="0">
                <a:solidFill>
                  <a:schemeClr val="folHlink"/>
                </a:solidFill>
              </a:rPr>
              <a:t/>
            </a:r>
            <a:br>
              <a:rPr lang="en-GB" sz="3200" b="1" dirty="0">
                <a:solidFill>
                  <a:schemeClr val="folHlink"/>
                </a:solidFill>
              </a:rPr>
            </a:br>
            <a:r>
              <a:rPr lang="en-GB" sz="3600" b="1" dirty="0">
                <a:solidFill>
                  <a:schemeClr val="folHlink"/>
                </a:solidFill>
              </a:rPr>
              <a:t>ESI Traditional </a:t>
            </a:r>
            <a:r>
              <a:rPr lang="en-GB" sz="3600" b="1" dirty="0" smtClean="0">
                <a:solidFill>
                  <a:schemeClr val="folHlink"/>
                </a:solidFill>
              </a:rPr>
              <a:t>Methods Contd..</a:t>
            </a:r>
            <a:endParaRPr lang="en-GB" sz="3600" b="1" dirty="0">
              <a:solidFill>
                <a:schemeClr val="folHlink"/>
              </a:solidFill>
            </a:endParaRPr>
          </a:p>
        </p:txBody>
      </p:sp>
      <p:sp>
        <p:nvSpPr>
          <p:cNvPr id="5" name="Content Placeholder 4"/>
          <p:cNvSpPr>
            <a:spLocks noGrp="1"/>
          </p:cNvSpPr>
          <p:nvPr>
            <p:ph sz="quarter" idx="1"/>
          </p:nvPr>
        </p:nvSpPr>
        <p:spPr/>
        <p:txBody>
          <a:bodyPr>
            <a:normAutofit fontScale="92500"/>
          </a:bodyPr>
          <a:lstStyle/>
          <a:p>
            <a:pPr lvl="2"/>
            <a:endParaRPr lang="en-US" dirty="0" smtClean="0"/>
          </a:p>
          <a:p>
            <a:r>
              <a:rPr lang="en-US" sz="2800" dirty="0" smtClean="0"/>
              <a:t>Storage </a:t>
            </a:r>
            <a:r>
              <a:rPr lang="en-US" sz="2800" dirty="0"/>
              <a:t>of electronic information </a:t>
            </a:r>
            <a:r>
              <a:rPr lang="en-US" sz="2800" dirty="0" smtClean="0"/>
              <a:t>is easy </a:t>
            </a:r>
            <a:r>
              <a:rPr lang="en-US" sz="2800" dirty="0"/>
              <a:t>and </a:t>
            </a:r>
            <a:r>
              <a:rPr lang="en-US" sz="2800" dirty="0" smtClean="0"/>
              <a:t>progressively </a:t>
            </a:r>
            <a:r>
              <a:rPr lang="en-US" sz="2800" dirty="0"/>
              <a:t>less </a:t>
            </a:r>
            <a:r>
              <a:rPr lang="en-US" sz="2800" dirty="0"/>
              <a:t>expensive</a:t>
            </a:r>
            <a:r>
              <a:rPr lang="en-US" sz="2800" dirty="0" smtClean="0"/>
              <a:t>.</a:t>
            </a:r>
          </a:p>
          <a:p>
            <a:endParaRPr lang="en-US" sz="2800" dirty="0"/>
          </a:p>
          <a:p>
            <a:r>
              <a:rPr lang="en-US" sz="2800" dirty="0" smtClean="0"/>
              <a:t>Employees can store zillions </a:t>
            </a:r>
            <a:r>
              <a:rPr lang="en-US" sz="2800" dirty="0"/>
              <a:t>of pages on a single </a:t>
            </a:r>
            <a:r>
              <a:rPr lang="en-US" sz="2800" dirty="0" smtClean="0"/>
              <a:t>storage device or on </a:t>
            </a:r>
            <a:r>
              <a:rPr lang="en-US" sz="2800" dirty="0"/>
              <a:t>the </a:t>
            </a:r>
            <a:r>
              <a:rPr lang="en-US" sz="2800" dirty="0" smtClean="0"/>
              <a:t>organization’s </a:t>
            </a:r>
            <a:r>
              <a:rPr lang="en-US" sz="2800" dirty="0"/>
              <a:t>network </a:t>
            </a:r>
            <a:r>
              <a:rPr lang="en-US" sz="2800" dirty="0" smtClean="0"/>
              <a:t>storage server </a:t>
            </a:r>
            <a:r>
              <a:rPr lang="en-US" sz="2800" dirty="0"/>
              <a:t>(</a:t>
            </a:r>
            <a:r>
              <a:rPr lang="en-US" sz="2800" i="1" dirty="0"/>
              <a:t>K&amp;L gates </a:t>
            </a:r>
            <a:r>
              <a:rPr lang="en-US" sz="2800" dirty="0"/>
              <a:t>)</a:t>
            </a:r>
            <a:r>
              <a:rPr lang="en-US" sz="2800" dirty="0" smtClean="0"/>
              <a:t>.</a:t>
            </a:r>
          </a:p>
          <a:p>
            <a:endParaRPr lang="en-US" sz="2800" dirty="0" smtClean="0"/>
          </a:p>
          <a:p>
            <a:r>
              <a:rPr lang="en-US" sz="2800" dirty="0" smtClean="0"/>
              <a:t>Storage devices includes hard </a:t>
            </a:r>
            <a:r>
              <a:rPr lang="en-US" sz="2800" dirty="0"/>
              <a:t>drives, </a:t>
            </a:r>
            <a:r>
              <a:rPr lang="en-US" sz="2800" dirty="0" smtClean="0"/>
              <a:t>personal </a:t>
            </a:r>
            <a:r>
              <a:rPr lang="en-US" sz="2800" dirty="0"/>
              <a:t>computer, </a:t>
            </a:r>
            <a:r>
              <a:rPr lang="en-US" sz="2800" dirty="0" smtClean="0"/>
              <a:t>smart phones, laptop</a:t>
            </a:r>
            <a:r>
              <a:rPr lang="en-US" sz="2800" dirty="0"/>
              <a:t>, </a:t>
            </a:r>
            <a:r>
              <a:rPr lang="en-US" sz="2800" dirty="0" smtClean="0"/>
              <a:t>file </a:t>
            </a:r>
            <a:r>
              <a:rPr lang="en-US" sz="2800" dirty="0"/>
              <a:t>servers, </a:t>
            </a:r>
            <a:r>
              <a:rPr lang="en-US" sz="2800" dirty="0" smtClean="0"/>
              <a:t>DVD-ROMs </a:t>
            </a:r>
            <a:r>
              <a:rPr lang="en-US" sz="2800" dirty="0"/>
              <a:t>etc.</a:t>
            </a:r>
          </a:p>
          <a:p>
            <a:endParaRPr lang="en-US" dirty="0"/>
          </a:p>
          <a:p>
            <a:endParaRPr lang="en-US" dirty="0" smtClean="0"/>
          </a:p>
          <a:p>
            <a:endParaRPr lang="en-GB" dirty="0"/>
          </a:p>
        </p:txBody>
      </p:sp>
      <p:sp>
        <p:nvSpPr>
          <p:cNvPr id="6" name="Slide Number Placeholder 5"/>
          <p:cNvSpPr>
            <a:spLocks noGrp="1"/>
          </p:cNvSpPr>
          <p:nvPr>
            <p:ph type="sldNum" sz="quarter" idx="15"/>
          </p:nvPr>
        </p:nvSpPr>
        <p:spPr/>
        <p:txBody>
          <a:bodyPr/>
          <a:lstStyle/>
          <a:p>
            <a:fld id="{DC446C2A-2E1E-4AC1-B683-B20994663D67}" type="slidenum">
              <a:rPr lang="en-GB" smtClean="0"/>
              <a:pPr/>
              <a:t>3</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3000" dirty="0" smtClean="0"/>
              <a:t>Electronic </a:t>
            </a:r>
            <a:r>
              <a:rPr lang="en-US" sz="3000" dirty="0"/>
              <a:t>documents may </a:t>
            </a:r>
            <a:r>
              <a:rPr lang="en-US" sz="3000" dirty="0" smtClean="0"/>
              <a:t>encompass information </a:t>
            </a:r>
            <a:r>
              <a:rPr lang="en-US" sz="3000" dirty="0"/>
              <a:t>that </a:t>
            </a:r>
            <a:r>
              <a:rPr lang="en-US" sz="3000" dirty="0" smtClean="0"/>
              <a:t>“vanishes” </a:t>
            </a:r>
            <a:r>
              <a:rPr lang="en-US" sz="3000" dirty="0"/>
              <a:t>when the file is converted to hard </a:t>
            </a:r>
            <a:r>
              <a:rPr lang="en-US" sz="3000" dirty="0" smtClean="0"/>
              <a:t>copy </a:t>
            </a:r>
            <a:r>
              <a:rPr lang="en-US" sz="3200" dirty="0"/>
              <a:t>(</a:t>
            </a:r>
            <a:r>
              <a:rPr lang="en-US" sz="3200" i="1" dirty="0"/>
              <a:t>K&amp;L gates </a:t>
            </a:r>
            <a:r>
              <a:rPr lang="en-US" sz="3200" dirty="0"/>
              <a:t>)</a:t>
            </a:r>
            <a:r>
              <a:rPr lang="en-US" sz="3000" dirty="0" smtClean="0"/>
              <a:t>.</a:t>
            </a:r>
          </a:p>
          <a:p>
            <a:endParaRPr lang="en-US" dirty="0"/>
          </a:p>
          <a:p>
            <a:r>
              <a:rPr lang="en-US" sz="3000" dirty="0" smtClean="0"/>
              <a:t>Organization’s responsibility to secure and preserve digital evidence</a:t>
            </a:r>
            <a:r>
              <a:rPr lang="en-US" sz="3000" dirty="0"/>
              <a:t>, </a:t>
            </a:r>
            <a:r>
              <a:rPr lang="en-US" sz="3000" dirty="0" smtClean="0"/>
              <a:t>is a challenging task.</a:t>
            </a:r>
          </a:p>
          <a:p>
            <a:endParaRPr lang="en-GB" sz="2100" dirty="0"/>
          </a:p>
        </p:txBody>
      </p:sp>
      <p:sp>
        <p:nvSpPr>
          <p:cNvPr id="5" name="Title 1"/>
          <p:cNvSpPr txBox="1">
            <a:spLocks/>
          </p:cNvSpPr>
          <p:nvPr/>
        </p:nvSpPr>
        <p:spPr>
          <a:xfrm>
            <a:off x="467544" y="214291"/>
            <a:ext cx="7467600" cy="1143000"/>
          </a:xfrm>
          <a:prstGeom prst="rect">
            <a:avLst/>
          </a:prstGeom>
        </p:spPr>
        <p:txBody>
          <a:bodyPr vert="horz" anchor="b">
            <a:normAutofit fontScale="975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sz="4000" b="1" dirty="0" smtClean="0">
                <a:solidFill>
                  <a:schemeClr val="folHlink"/>
                </a:solidFill>
              </a:rPr>
              <a:t>Challenges</a:t>
            </a:r>
            <a:endParaRPr lang="en-GB" sz="4000" b="1" dirty="0">
              <a:solidFill>
                <a:schemeClr val="folHlink"/>
              </a:solidFill>
            </a:endParaRPr>
          </a:p>
        </p:txBody>
      </p:sp>
      <p:sp>
        <p:nvSpPr>
          <p:cNvPr id="8" name="Slide Number Placeholder 7"/>
          <p:cNvSpPr>
            <a:spLocks noGrp="1"/>
          </p:cNvSpPr>
          <p:nvPr>
            <p:ph type="sldNum" sz="quarter" idx="15"/>
          </p:nvPr>
        </p:nvSpPr>
        <p:spPr/>
        <p:txBody>
          <a:bodyPr/>
          <a:lstStyle/>
          <a:p>
            <a:fld id="{DC446C2A-2E1E-4AC1-B683-B20994663D67}" type="slidenum">
              <a:rPr lang="en-GB" smtClean="0"/>
              <a:pPr/>
              <a:t>4</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folHlink"/>
                </a:solidFill>
              </a:rPr>
              <a:t>Challenges Cont.…</a:t>
            </a:r>
            <a:endParaRPr lang="en-US" dirty="0"/>
          </a:p>
        </p:txBody>
      </p:sp>
      <p:sp>
        <p:nvSpPr>
          <p:cNvPr id="3" name="Content Placeholder 2"/>
          <p:cNvSpPr>
            <a:spLocks noGrp="1"/>
          </p:cNvSpPr>
          <p:nvPr>
            <p:ph sz="quarter" idx="1"/>
          </p:nvPr>
        </p:nvSpPr>
        <p:spPr/>
        <p:txBody>
          <a:bodyPr>
            <a:normAutofit fontScale="92500"/>
          </a:bodyPr>
          <a:lstStyle/>
          <a:p>
            <a:r>
              <a:rPr lang="en-US" sz="3000" dirty="0"/>
              <a:t>Threats can compromise the organization’s network by the following sources:</a:t>
            </a:r>
          </a:p>
          <a:p>
            <a:pPr lvl="1"/>
            <a:r>
              <a:rPr lang="en-US" sz="2800" dirty="0"/>
              <a:t>Threat from the wireless network or </a:t>
            </a:r>
            <a:r>
              <a:rPr lang="en-US" sz="2800" dirty="0" smtClean="0"/>
              <a:t>source</a:t>
            </a:r>
          </a:p>
          <a:p>
            <a:pPr lvl="1"/>
            <a:endParaRPr lang="en-US" sz="2800" dirty="0"/>
          </a:p>
          <a:p>
            <a:pPr lvl="1"/>
            <a:r>
              <a:rPr lang="en-US" sz="2800" dirty="0"/>
              <a:t>Threat from internal staff i.e. </a:t>
            </a:r>
            <a:r>
              <a:rPr lang="en-US" sz="2800" dirty="0" smtClean="0"/>
              <a:t>employees</a:t>
            </a:r>
          </a:p>
          <a:p>
            <a:pPr lvl="1"/>
            <a:endParaRPr lang="en-US" sz="2800" dirty="0"/>
          </a:p>
          <a:p>
            <a:pPr lvl="1"/>
            <a:r>
              <a:rPr lang="en-US" sz="2800" dirty="0"/>
              <a:t>Physical </a:t>
            </a:r>
            <a:r>
              <a:rPr lang="en-US" sz="2800" dirty="0" smtClean="0"/>
              <a:t>threats</a:t>
            </a:r>
          </a:p>
          <a:p>
            <a:pPr lvl="1"/>
            <a:endParaRPr lang="en-US" sz="2800" dirty="0"/>
          </a:p>
          <a:p>
            <a:pPr lvl="1"/>
            <a:r>
              <a:rPr lang="en-US" sz="2800" dirty="0"/>
              <a:t>Threats from a smart phone etc. </a:t>
            </a:r>
          </a:p>
          <a:p>
            <a:endParaRPr lang="en-US" dirty="0"/>
          </a:p>
        </p:txBody>
      </p:sp>
      <p:sp>
        <p:nvSpPr>
          <p:cNvPr id="4" name="Slide Number Placeholder 3"/>
          <p:cNvSpPr>
            <a:spLocks noGrp="1"/>
          </p:cNvSpPr>
          <p:nvPr>
            <p:ph type="sldNum" sz="quarter" idx="15"/>
          </p:nvPr>
        </p:nvSpPr>
        <p:spPr/>
        <p:txBody>
          <a:bodyPr/>
          <a:lstStyle/>
          <a:p>
            <a:fld id="{DC446C2A-2E1E-4AC1-B683-B20994663D67}" type="slidenum">
              <a:rPr lang="en-GB" smtClean="0"/>
              <a:pPr/>
              <a:t>5</a:t>
            </a:fld>
            <a:endParaRPr lang="en-GB"/>
          </a:p>
        </p:txBody>
      </p:sp>
    </p:spTree>
    <p:extLst>
      <p:ext uri="{BB962C8B-B14F-4D97-AF65-F5344CB8AC3E}">
        <p14:creationId xmlns:p14="http://schemas.microsoft.com/office/powerpoint/2010/main" val="2273235456"/>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29600" cy="935038"/>
          </a:xfrm>
        </p:spPr>
        <p:txBody>
          <a:bodyPr>
            <a:normAutofit fontScale="90000"/>
          </a:bodyPr>
          <a:lstStyle/>
          <a:p>
            <a:pPr fontAlgn="base">
              <a:spcAft>
                <a:spcPct val="0"/>
              </a:spcAft>
            </a:pPr>
            <a:r>
              <a:rPr lang="en-GB" sz="3600" b="1" dirty="0" smtClean="0">
                <a:solidFill>
                  <a:srgbClr val="6EBB1F"/>
                </a:solidFill>
              </a:rPr>
              <a:t/>
            </a:r>
            <a:br>
              <a:rPr lang="en-GB" sz="3600" b="1" dirty="0" smtClean="0">
                <a:solidFill>
                  <a:srgbClr val="6EBB1F"/>
                </a:solidFill>
              </a:rPr>
            </a:br>
            <a:r>
              <a:rPr lang="en-GB" sz="3600" b="1" dirty="0" smtClean="0">
                <a:solidFill>
                  <a:srgbClr val="6EBB1F"/>
                </a:solidFill>
              </a:rPr>
              <a:t/>
            </a:r>
            <a:br>
              <a:rPr lang="en-GB" sz="3600" b="1" dirty="0" smtClean="0">
                <a:solidFill>
                  <a:srgbClr val="6EBB1F"/>
                </a:solidFill>
              </a:rPr>
            </a:br>
            <a:r>
              <a:rPr lang="en-GB" sz="3600" b="1" dirty="0" smtClean="0">
                <a:solidFill>
                  <a:srgbClr val="6EBB1F"/>
                </a:solidFill>
              </a:rPr>
              <a:t/>
            </a:r>
            <a:br>
              <a:rPr lang="en-GB" sz="3600" b="1" dirty="0" smtClean="0">
                <a:solidFill>
                  <a:srgbClr val="6EBB1F"/>
                </a:solidFill>
              </a:rPr>
            </a:br>
            <a:r>
              <a:rPr lang="en-GB" dirty="0" smtClean="0"/>
              <a:t/>
            </a:r>
            <a:br>
              <a:rPr lang="en-GB" dirty="0" smtClean="0"/>
            </a:br>
            <a:r>
              <a:rPr lang="en-GB" sz="4300" b="1" dirty="0" smtClean="0">
                <a:solidFill>
                  <a:schemeClr val="folHlink"/>
                </a:solidFill>
              </a:rPr>
              <a:t>Addressing Challenges</a:t>
            </a:r>
            <a:endParaRPr lang="en-GB" sz="4300" b="1" dirty="0">
              <a:solidFill>
                <a:schemeClr val="folHlink"/>
              </a:solidFill>
            </a:endParaRPr>
          </a:p>
        </p:txBody>
      </p:sp>
      <p:sp>
        <p:nvSpPr>
          <p:cNvPr id="3" name="Content Placeholder 2"/>
          <p:cNvSpPr>
            <a:spLocks noGrp="1"/>
          </p:cNvSpPr>
          <p:nvPr>
            <p:ph sz="quarter" idx="1"/>
          </p:nvPr>
        </p:nvSpPr>
        <p:spPr/>
        <p:txBody>
          <a:bodyPr>
            <a:normAutofit/>
          </a:bodyPr>
          <a:lstStyle/>
          <a:p>
            <a:r>
              <a:rPr lang="en-US" sz="2800" dirty="0"/>
              <a:t>The drafters of the 2006 e-discovery amendments </a:t>
            </a:r>
            <a:r>
              <a:rPr lang="en-US" sz="2800" dirty="0" smtClean="0"/>
              <a:t>to </a:t>
            </a:r>
            <a:r>
              <a:rPr lang="en-US" sz="2800" dirty="0"/>
              <a:t>the Federal Rules of Civil Procedure (</a:t>
            </a:r>
            <a:r>
              <a:rPr lang="en-US" sz="2800" i="1" dirty="0"/>
              <a:t>K&amp;L gates </a:t>
            </a:r>
            <a:r>
              <a:rPr lang="en-US" sz="2800" dirty="0" smtClean="0"/>
              <a:t>)</a:t>
            </a:r>
          </a:p>
          <a:p>
            <a:endParaRPr lang="en-US" sz="2800" dirty="0" smtClean="0"/>
          </a:p>
          <a:p>
            <a:r>
              <a:rPr lang="en-US" sz="2800" dirty="0" smtClean="0"/>
              <a:t>New </a:t>
            </a:r>
            <a:r>
              <a:rPr lang="en-US" sz="2800" dirty="0"/>
              <a:t>Rule 37(f) responds </a:t>
            </a:r>
            <a:r>
              <a:rPr lang="en-US" sz="2800" dirty="0" smtClean="0"/>
              <a:t>to </a:t>
            </a:r>
            <a:r>
              <a:rPr lang="en-US" sz="2800" dirty="0"/>
              <a:t>a distinctive and necessary feature of computer </a:t>
            </a:r>
            <a:r>
              <a:rPr lang="en-US" sz="2800" dirty="0" smtClean="0"/>
              <a:t>systems </a:t>
            </a:r>
            <a:r>
              <a:rPr lang="en-US" sz="2800" dirty="0"/>
              <a:t>(</a:t>
            </a:r>
            <a:r>
              <a:rPr lang="en-US" sz="2800" i="1" dirty="0"/>
              <a:t>K&amp;L gates </a:t>
            </a:r>
            <a:r>
              <a:rPr lang="en-US" sz="2800" dirty="0" smtClean="0"/>
              <a:t>)</a:t>
            </a:r>
          </a:p>
          <a:p>
            <a:endParaRPr lang="en-US" sz="2800" dirty="0" smtClean="0"/>
          </a:p>
          <a:p>
            <a:r>
              <a:rPr lang="en-US" sz="2800" dirty="0"/>
              <a:t>“safe harbor” provision is a </a:t>
            </a:r>
            <a:r>
              <a:rPr lang="en-US" sz="2800" dirty="0" smtClean="0"/>
              <a:t>welcome advance</a:t>
            </a:r>
            <a:endParaRPr lang="en-GB" sz="2800" dirty="0" smtClean="0"/>
          </a:p>
          <a:p>
            <a:endParaRPr lang="en-GB" sz="2800" dirty="0" smtClean="0"/>
          </a:p>
          <a:p>
            <a:endParaRPr lang="en-GB" sz="2800" dirty="0" smtClean="0"/>
          </a:p>
          <a:p>
            <a:endParaRPr lang="en-GB" sz="2800" dirty="0" smtClean="0"/>
          </a:p>
          <a:p>
            <a:endParaRPr lang="en-GB" dirty="0"/>
          </a:p>
        </p:txBody>
      </p:sp>
      <p:sp>
        <p:nvSpPr>
          <p:cNvPr id="6" name="Slide Number Placeholder 5"/>
          <p:cNvSpPr>
            <a:spLocks noGrp="1"/>
          </p:cNvSpPr>
          <p:nvPr>
            <p:ph type="sldNum" sz="quarter" idx="15"/>
          </p:nvPr>
        </p:nvSpPr>
        <p:spPr/>
        <p:txBody>
          <a:bodyPr/>
          <a:lstStyle/>
          <a:p>
            <a:fld id="{DC446C2A-2E1E-4AC1-B683-B20994663D67}" type="slidenum">
              <a:rPr lang="en-GB" smtClean="0"/>
              <a:pPr/>
              <a:t>6</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Protection </a:t>
            </a:r>
            <a:r>
              <a:rPr lang="en-US" dirty="0"/>
              <a:t>from sanctions for a party’s </a:t>
            </a:r>
            <a:r>
              <a:rPr lang="en-US" dirty="0" smtClean="0"/>
              <a:t>failure:</a:t>
            </a:r>
          </a:p>
          <a:p>
            <a:pPr lvl="1"/>
            <a:r>
              <a:rPr lang="en-US" dirty="0"/>
              <a:t>Absent exceptional </a:t>
            </a:r>
            <a:r>
              <a:rPr lang="en-US" dirty="0" smtClean="0"/>
              <a:t>circumstances</a:t>
            </a:r>
            <a:endParaRPr lang="en-GB" dirty="0"/>
          </a:p>
        </p:txBody>
      </p:sp>
      <p:sp>
        <p:nvSpPr>
          <p:cNvPr id="8" name="Slide Number Placeholder 7"/>
          <p:cNvSpPr>
            <a:spLocks noGrp="1"/>
          </p:cNvSpPr>
          <p:nvPr>
            <p:ph type="sldNum" sz="quarter" idx="15"/>
          </p:nvPr>
        </p:nvSpPr>
        <p:spPr/>
        <p:txBody>
          <a:bodyPr/>
          <a:lstStyle/>
          <a:p>
            <a:fld id="{DC446C2A-2E1E-4AC1-B683-B20994663D67}" type="slidenum">
              <a:rPr lang="en-GB" smtClean="0"/>
              <a:pPr/>
              <a:t>7</a:t>
            </a:fld>
            <a:endParaRPr lang="en-GB"/>
          </a:p>
        </p:txBody>
      </p:sp>
      <p:sp>
        <p:nvSpPr>
          <p:cNvPr id="10" name="Title 1"/>
          <p:cNvSpPr>
            <a:spLocks noGrp="1"/>
          </p:cNvSpPr>
          <p:nvPr>
            <p:ph type="title"/>
          </p:nvPr>
        </p:nvSpPr>
        <p:spPr>
          <a:xfrm>
            <a:off x="251520" y="332656"/>
            <a:ext cx="8229600" cy="935038"/>
          </a:xfrm>
        </p:spPr>
        <p:txBody>
          <a:bodyPr>
            <a:noAutofit/>
          </a:bodyPr>
          <a:lstStyle/>
          <a:p>
            <a:pPr fontAlgn="base">
              <a:spcAft>
                <a:spcPct val="0"/>
              </a:spcAft>
            </a:pPr>
            <a:r>
              <a:rPr lang="en-GB" sz="2800" b="1" dirty="0" smtClean="0">
                <a:solidFill>
                  <a:srgbClr val="6EBB1F"/>
                </a:solidFill>
              </a:rPr>
              <a:t/>
            </a:r>
            <a:br>
              <a:rPr lang="en-GB" sz="2800" b="1" dirty="0" smtClean="0">
                <a:solidFill>
                  <a:srgbClr val="6EBB1F"/>
                </a:solidFill>
              </a:rPr>
            </a:br>
            <a:r>
              <a:rPr lang="en-GB" sz="2800" b="1" dirty="0" smtClean="0">
                <a:solidFill>
                  <a:srgbClr val="6EBB1F"/>
                </a:solidFill>
              </a:rPr>
              <a:t/>
            </a:r>
            <a:br>
              <a:rPr lang="en-GB" sz="2800" b="1" dirty="0" smtClean="0">
                <a:solidFill>
                  <a:srgbClr val="6EBB1F"/>
                </a:solidFill>
              </a:rPr>
            </a:br>
            <a:r>
              <a:rPr lang="en-GB" sz="2800" b="1" dirty="0" smtClean="0">
                <a:solidFill>
                  <a:srgbClr val="6EBB1F"/>
                </a:solidFill>
              </a:rPr>
              <a:t/>
            </a:r>
            <a:br>
              <a:rPr lang="en-GB" sz="2800" b="1" dirty="0" smtClean="0">
                <a:solidFill>
                  <a:srgbClr val="6EBB1F"/>
                </a:solidFill>
              </a:rPr>
            </a:br>
            <a:r>
              <a:rPr lang="en-GB" sz="2400" dirty="0" smtClean="0"/>
              <a:t/>
            </a:r>
            <a:br>
              <a:rPr lang="en-GB" sz="2400" dirty="0" smtClean="0"/>
            </a:br>
            <a:r>
              <a:rPr lang="en-GB" sz="3600" b="1" dirty="0" smtClean="0">
                <a:solidFill>
                  <a:schemeClr val="folHlink"/>
                </a:solidFill>
              </a:rPr>
              <a:t>Addressing Challenges Cont.</a:t>
            </a:r>
            <a:r>
              <a:rPr lang="en-GB" sz="3600" b="1" dirty="0" smtClean="0">
                <a:solidFill>
                  <a:schemeClr val="folHlink"/>
                </a:solidFill>
              </a:rPr>
              <a:t>…</a:t>
            </a:r>
            <a:endParaRPr lang="en-GB" sz="3600" b="1" dirty="0">
              <a:solidFill>
                <a:schemeClr val="folHlink"/>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solidFill>
                  <a:schemeClr val="folHlink"/>
                </a:solidFill>
              </a:rPr>
              <a:t>Work Cited</a:t>
            </a:r>
            <a:endParaRPr lang="en-US" sz="3200" b="1" dirty="0">
              <a:solidFill>
                <a:schemeClr val="folHlink"/>
              </a:solidFill>
            </a:endParaRPr>
          </a:p>
        </p:txBody>
      </p:sp>
      <p:sp>
        <p:nvSpPr>
          <p:cNvPr id="3" name="Content Placeholder 2"/>
          <p:cNvSpPr>
            <a:spLocks noGrp="1"/>
          </p:cNvSpPr>
          <p:nvPr>
            <p:ph sz="quarter" idx="1"/>
          </p:nvPr>
        </p:nvSpPr>
        <p:spPr/>
        <p:txBody>
          <a:bodyPr>
            <a:normAutofit/>
          </a:bodyPr>
          <a:lstStyle/>
          <a:p>
            <a:r>
              <a:rPr lang="en-US" dirty="0"/>
              <a:t>MURRAY, S. E. (2011). Electronically stored information.</a:t>
            </a:r>
            <a:r>
              <a:rPr lang="en-US" i="1" dirty="0"/>
              <a:t> Family Advocate, 34</a:t>
            </a:r>
            <a:r>
              <a:rPr lang="en-US" dirty="0"/>
              <a:t>(1), 26-29</a:t>
            </a:r>
            <a:r>
              <a:rPr lang="en-US" dirty="0" smtClean="0"/>
              <a:t>.</a:t>
            </a:r>
          </a:p>
          <a:p>
            <a:endParaRPr lang="en-US" dirty="0" smtClean="0"/>
          </a:p>
          <a:p>
            <a:r>
              <a:rPr lang="en-US" i="1" dirty="0"/>
              <a:t>K&amp;L gates </a:t>
            </a:r>
            <a:r>
              <a:rPr lang="en-US" dirty="0"/>
              <a:t>Retrieved 10/31/2011, 2011, from </a:t>
            </a:r>
            <a:r>
              <a:rPr lang="en-US" dirty="0">
                <a:hlinkClick r:id="rId3"/>
              </a:rPr>
              <a:t>http://www.klgates.com/ </a:t>
            </a:r>
            <a:r>
              <a:rPr lang="en-US" dirty="0"/>
              <a:t> </a:t>
            </a:r>
          </a:p>
          <a:p>
            <a:endParaRPr lang="en-US" dirty="0"/>
          </a:p>
          <a:p>
            <a:r>
              <a:rPr lang="en-US" dirty="0" err="1"/>
              <a:t>Gladney</a:t>
            </a:r>
            <a:r>
              <a:rPr lang="en-US" dirty="0"/>
              <a:t>, </a:t>
            </a:r>
            <a:r>
              <a:rPr lang="en-US" dirty="0" err="1"/>
              <a:t>n.d</a:t>
            </a:r>
            <a:r>
              <a:rPr lang="en-US" dirty="0"/>
              <a:t> H. </a:t>
            </a:r>
            <a:r>
              <a:rPr lang="en-US" i="1" dirty="0"/>
              <a:t>Preserving digital information </a:t>
            </a:r>
            <a:r>
              <a:rPr lang="en-US" dirty="0"/>
              <a:t>Springer. </a:t>
            </a:r>
            <a:endParaRPr lang="en-US" dirty="0" smtClean="0"/>
          </a:p>
          <a:p>
            <a:endParaRPr lang="en-US" dirty="0"/>
          </a:p>
          <a:p>
            <a:endParaRPr lang="en-US" dirty="0"/>
          </a:p>
          <a:p>
            <a:pPr>
              <a:buNone/>
            </a:pPr>
            <a:endParaRPr lang="en-GB" dirty="0" smtClean="0"/>
          </a:p>
        </p:txBody>
      </p:sp>
      <p:sp>
        <p:nvSpPr>
          <p:cNvPr id="6" name="Slide Number Placeholder 5"/>
          <p:cNvSpPr>
            <a:spLocks noGrp="1"/>
          </p:cNvSpPr>
          <p:nvPr>
            <p:ph type="sldNum" sz="quarter" idx="15"/>
          </p:nvPr>
        </p:nvSpPr>
        <p:spPr/>
        <p:txBody>
          <a:bodyPr/>
          <a:lstStyle/>
          <a:p>
            <a:fld id="{DC446C2A-2E1E-4AC1-B683-B20994663D67}" type="slidenum">
              <a:rPr lang="en-GB" smtClean="0"/>
              <a:pPr/>
              <a:t>8</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836712"/>
            <a:ext cx="7467600" cy="4873752"/>
          </a:xfrm>
        </p:spPr>
        <p:txBody>
          <a:bodyPr/>
          <a:lstStyle/>
          <a:p>
            <a:endParaRPr lang="en-US" dirty="0" smtClean="0"/>
          </a:p>
          <a:p>
            <a:endParaRPr lang="en-US" dirty="0"/>
          </a:p>
          <a:p>
            <a:pPr marL="0" indent="0" algn="ctr">
              <a:spcBef>
                <a:spcPct val="0"/>
              </a:spcBef>
              <a:buNone/>
            </a:pPr>
            <a:r>
              <a:rPr lang="en-US" sz="3200" b="1" cap="small" dirty="0">
                <a:solidFill>
                  <a:schemeClr val="folHlink"/>
                </a:solidFill>
                <a:latin typeface="+mj-lt"/>
                <a:ea typeface="+mj-ea"/>
                <a:cs typeface="+mj-cs"/>
              </a:rPr>
              <a:t>Any Questions ?</a:t>
            </a:r>
          </a:p>
          <a:p>
            <a:endParaRPr lang="en-US" dirty="0" smtClean="0"/>
          </a:p>
          <a:p>
            <a:endParaRPr lang="en-US" dirty="0"/>
          </a:p>
          <a:p>
            <a:pPr marL="0" indent="0" algn="ctr">
              <a:spcBef>
                <a:spcPct val="0"/>
              </a:spcBef>
              <a:buNone/>
            </a:pPr>
            <a:r>
              <a:rPr lang="en-US" sz="3200" b="1" cap="small" dirty="0">
                <a:solidFill>
                  <a:schemeClr val="folHlink"/>
                </a:solidFill>
                <a:latin typeface="+mj-lt"/>
                <a:ea typeface="+mj-ea"/>
                <a:cs typeface="+mj-cs"/>
              </a:rPr>
              <a:t>Thank You for Watching my Presentation</a:t>
            </a:r>
          </a:p>
        </p:txBody>
      </p:sp>
      <p:sp>
        <p:nvSpPr>
          <p:cNvPr id="4" name="Slide Number Placeholder 3"/>
          <p:cNvSpPr>
            <a:spLocks noGrp="1"/>
          </p:cNvSpPr>
          <p:nvPr>
            <p:ph type="sldNum" sz="quarter" idx="15"/>
          </p:nvPr>
        </p:nvSpPr>
        <p:spPr/>
        <p:txBody>
          <a:bodyPr/>
          <a:lstStyle/>
          <a:p>
            <a:fld id="{DC446C2A-2E1E-4AC1-B683-B20994663D67}" type="slidenum">
              <a:rPr lang="en-GB" smtClean="0"/>
              <a:pPr/>
              <a:t>9</a:t>
            </a:fld>
            <a:endParaRPr lang="en-GB"/>
          </a:p>
        </p:txBody>
      </p:sp>
      <p:pic>
        <p:nvPicPr>
          <p:cNvPr id="7" name="j0214098.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25825802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44" fill="hold"/>
                                        <p:tgtEl>
                                          <p:spTgt spid="7"/>
                                        </p:tgtEl>
                                      </p:cBhvr>
                                    </p:cmd>
                                  </p:childTnLst>
                                </p:cTn>
                              </p:par>
                            </p:childTnLst>
                          </p:cTn>
                        </p:par>
                      </p:childTnLst>
                    </p:cTn>
                  </p:par>
                </p:childTnLst>
              </p:cTn>
              <p:nextCondLst>
                <p:cond evt="onClick" delay="0">
                  <p:tgtEl>
                    <p:spTgt spid="7"/>
                  </p:tgtEl>
                </p:cond>
              </p:nextCondLst>
            </p:seq>
            <p:audio>
              <p:cMediaNode vol="80000">
                <p:cTn id="7" fill="hold" display="0">
                  <p:stCondLst>
                    <p:cond delay="indefinite"/>
                  </p:stCondLst>
                  <p:endCondLst>
                    <p:cond evt="onStopAudio" delay="0">
                      <p:tgtEl>
                        <p:sldTgt/>
                      </p:tgtEl>
                    </p:cond>
                  </p:endCondLst>
                </p:cTn>
                <p:tgtEl>
                  <p:spTgt spid="7"/>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1489</TotalTime>
  <Words>917</Words>
  <Application>Microsoft Office PowerPoint</Application>
  <PresentationFormat>On-screen Show (4:3)</PresentationFormat>
  <Paragraphs>104</Paragraphs>
  <Slides>9</Slides>
  <Notes>9</Notes>
  <HiddenSlides>0</HiddenSlides>
  <MMClips>1</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 </vt:lpstr>
      <vt:lpstr>     ESI Traditional Methods </vt:lpstr>
      <vt:lpstr>     ESI Traditional Methods Contd..</vt:lpstr>
      <vt:lpstr>PowerPoint Presentation</vt:lpstr>
      <vt:lpstr>Challenges Cont.…</vt:lpstr>
      <vt:lpstr>    Addressing Challenges</vt:lpstr>
      <vt:lpstr>    Addressing Challenges Cont.…</vt:lpstr>
      <vt:lpstr>Work Cited</vt:lpstr>
      <vt:lpstr>PowerPoint Presentation</vt:lpstr>
    </vt:vector>
  </TitlesOfParts>
  <Company>Peterborough Regional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acartled</dc:creator>
  <cp:lastModifiedBy>Wajahat</cp:lastModifiedBy>
  <cp:revision>120</cp:revision>
  <dcterms:created xsi:type="dcterms:W3CDTF">2009-09-14T11:45:02Z</dcterms:created>
  <dcterms:modified xsi:type="dcterms:W3CDTF">2011-10-31T15:37:39Z</dcterms:modified>
</cp:coreProperties>
</file>