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43" autoAdjust="0"/>
  </p:normalViewPr>
  <p:slideViewPr>
    <p:cSldViewPr>
      <p:cViewPr varScale="1">
        <p:scale>
          <a:sx n="70" d="100"/>
          <a:sy n="70" d="100"/>
        </p:scale>
        <p:origin x="-19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C9218-D6E0-486F-9CCD-2BA3B8F7365C}" type="datetimeFigureOut">
              <a:rPr lang="en-US" smtClean="0"/>
              <a:t>7/26/2011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0E50D-E566-447A-BC70-6884DB6D13B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Multi-tasking is trying to do multiple things at the same time rather than finishing one task first and then moving on to</a:t>
            </a:r>
            <a:r>
              <a:rPr lang="en-US" baseline="0" dirty="0" smtClean="0"/>
              <a:t> others</a:t>
            </a:r>
          </a:p>
          <a:p>
            <a:endParaRPr lang="en-US" baseline="0" dirty="0" smtClean="0"/>
          </a:p>
          <a:p>
            <a:r>
              <a:rPr lang="en-US" baseline="0" dirty="0" smtClean="0"/>
              <a:t>Multi-tasking is not new. Even before internet and gadgets children used to watch TV while studying or listen to music on their walkmans while doing other tasks</a:t>
            </a:r>
          </a:p>
          <a:p>
            <a:endParaRPr lang="en-US" baseline="0" dirty="0" smtClean="0"/>
          </a:p>
          <a:p>
            <a:r>
              <a:rPr lang="en-US" baseline="0" dirty="0" smtClean="0"/>
              <a:t>Multi-tasking seems more obvious because children have lot more portable gadgets and other electronics now.</a:t>
            </a:r>
          </a:p>
          <a:p>
            <a:endParaRPr lang="en-US" baseline="0" dirty="0" smtClean="0"/>
          </a:p>
          <a:p>
            <a:r>
              <a:rPr lang="en-US" baseline="0" dirty="0" smtClean="0"/>
              <a:t>Parents feel that gadgets are getting too much attention from children who seem preoccupied even at home and who cant seem to do anything before checking their gadgets or turning to social networking websites and other entertainment</a:t>
            </a:r>
            <a:endParaRPr lang="en-US" dirty="0"/>
          </a:p>
        </p:txBody>
      </p:sp>
      <p:sp>
        <p:nvSpPr>
          <p:cNvPr id="4" name="Slide Number Placeholder 3"/>
          <p:cNvSpPr>
            <a:spLocks noGrp="1"/>
          </p:cNvSpPr>
          <p:nvPr>
            <p:ph type="sldNum" sz="quarter" idx="10"/>
          </p:nvPr>
        </p:nvSpPr>
        <p:spPr/>
        <p:txBody>
          <a:bodyPr/>
          <a:lstStyle/>
          <a:p>
            <a:fld id="{EE60E50D-E566-447A-BC70-6884DB6D13B3}"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children do multiple things, they become slow because doing the same thing leads to efficiency while focusing on different tasks leads to time waste as well as distraction.</a:t>
            </a:r>
          </a:p>
          <a:p>
            <a:r>
              <a:rPr lang="en-US" dirty="0" smtClean="0"/>
              <a:t>To learn and think, one has to focus but in multi tasking one is constantly switching around among different tasks. Gadgets and internet are not bad, but like everything else moderation is the key. Social relationships and</a:t>
            </a:r>
            <a:r>
              <a:rPr lang="en-US" baseline="0" dirty="0" smtClean="0"/>
              <a:t> time with family are also important.</a:t>
            </a:r>
          </a:p>
          <a:p>
            <a:endParaRPr lang="en-US" baseline="0" dirty="0" smtClean="0"/>
          </a:p>
          <a:p>
            <a:r>
              <a:rPr lang="en-US" baseline="0" dirty="0" smtClean="0"/>
              <a:t>Research studies show that multi-tasking is not good for children and has negative costs about which we will talk soon</a:t>
            </a:r>
          </a:p>
          <a:p>
            <a:r>
              <a:rPr lang="en-US" baseline="0" dirty="0" smtClean="0"/>
              <a:t>Multi-tasking also leads to shorter time spans which is why children seem to get bored easily while doing a single task </a:t>
            </a:r>
          </a:p>
        </p:txBody>
      </p:sp>
      <p:sp>
        <p:nvSpPr>
          <p:cNvPr id="4" name="Slide Number Placeholder 3"/>
          <p:cNvSpPr>
            <a:spLocks noGrp="1"/>
          </p:cNvSpPr>
          <p:nvPr>
            <p:ph type="sldNum" sz="quarter" idx="10"/>
          </p:nvPr>
        </p:nvSpPr>
        <p:spPr/>
        <p:txBody>
          <a:bodyPr/>
          <a:lstStyle/>
          <a:p>
            <a:fld id="{EE60E50D-E566-447A-BC70-6884DB6D13B3}"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Professor Earl at MIT did research in which he showed</a:t>
            </a:r>
            <a:r>
              <a:rPr lang="en-US" baseline="0" dirty="0" smtClean="0"/>
              <a:t> that multi-tasking may lead to autism like behavior in children. In addition, human brain is not very well adapted to doing multiple things well at the same time so a better way is to do one thing and then another instead of doing all at the same time. </a:t>
            </a:r>
          </a:p>
          <a:p>
            <a:endParaRPr lang="en-US" baseline="0" dirty="0" smtClean="0"/>
          </a:p>
          <a:p>
            <a:r>
              <a:rPr lang="en-US" baseline="0" dirty="0" smtClean="0"/>
              <a:t>National Academy of sciences study also showed that multi </a:t>
            </a:r>
            <a:r>
              <a:rPr lang="en-US" baseline="0" dirty="0" err="1" smtClean="0"/>
              <a:t>taskers</a:t>
            </a:r>
            <a:r>
              <a:rPr lang="en-US" baseline="0" dirty="0" smtClean="0"/>
              <a:t> understand well of what they study and they also forget earlier than there peers who focus on one task at a time</a:t>
            </a:r>
            <a:endParaRPr lang="en-US" dirty="0"/>
          </a:p>
        </p:txBody>
      </p:sp>
      <p:sp>
        <p:nvSpPr>
          <p:cNvPr id="4" name="Slide Number Placeholder 3"/>
          <p:cNvSpPr>
            <a:spLocks noGrp="1"/>
          </p:cNvSpPr>
          <p:nvPr>
            <p:ph type="sldNum" sz="quarter" idx="10"/>
          </p:nvPr>
        </p:nvSpPr>
        <p:spPr/>
        <p:txBody>
          <a:bodyPr/>
          <a:lstStyle/>
          <a:p>
            <a:fld id="{EE60E50D-E566-447A-BC70-6884DB6D13B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Opponents say</a:t>
            </a:r>
            <a:r>
              <a:rPr lang="en-US" baseline="0" dirty="0" smtClean="0"/>
              <a:t> that multi-tasking is inevitable due to the digital culture. Opponents also say that multitasking improves children ability to do multiple things which is how the real world is. Thus multitasking skills will serve them well later in life. Opponents also say children get bored but multitasking keeps them interested through variety.</a:t>
            </a:r>
          </a:p>
          <a:p>
            <a:endParaRPr lang="en-US" baseline="0" dirty="0" smtClean="0"/>
          </a:p>
          <a:p>
            <a:r>
              <a:rPr lang="en-US" baseline="0" dirty="0" smtClean="0"/>
              <a:t>By the same reasoning it is also inevitable that adults have to use </a:t>
            </a:r>
            <a:r>
              <a:rPr lang="en-US" baseline="0" dirty="0" err="1" smtClean="0"/>
              <a:t>cellphones</a:t>
            </a:r>
            <a:r>
              <a:rPr lang="en-US" baseline="0" dirty="0" smtClean="0"/>
              <a:t> while driving automobiles because of work requirements. Multi-tasking is acquired habit that can be changed with some effort but of course children needs to be disciplined and taught self control skills.</a:t>
            </a:r>
          </a:p>
          <a:p>
            <a:r>
              <a:rPr lang="en-US" baseline="0" dirty="0" smtClean="0"/>
              <a:t>Opponents don’t realize that to do multiple things well, one has to  be expert in all of them but children are still learning so unless they learn well, they wont do well in real world.</a:t>
            </a:r>
          </a:p>
          <a:p>
            <a:r>
              <a:rPr lang="en-US" baseline="0" dirty="0" smtClean="0"/>
              <a:t>Multi-tasking leads to shorter time span which makes it harder for children to remain focused on one important task. </a:t>
            </a:r>
            <a:endParaRPr lang="en-US" dirty="0"/>
          </a:p>
        </p:txBody>
      </p:sp>
      <p:sp>
        <p:nvSpPr>
          <p:cNvPr id="4" name="Slide Number Placeholder 3"/>
          <p:cNvSpPr>
            <a:spLocks noGrp="1"/>
          </p:cNvSpPr>
          <p:nvPr>
            <p:ph type="sldNum" sz="quarter" idx="10"/>
          </p:nvPr>
        </p:nvSpPr>
        <p:spPr/>
        <p:txBody>
          <a:bodyPr/>
          <a:lstStyle/>
          <a:p>
            <a:fld id="{EE60E50D-E566-447A-BC70-6884DB6D13B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Multi-tasking habits can be changed through efforts,</a:t>
            </a:r>
            <a:r>
              <a:rPr lang="en-US" baseline="0" dirty="0" smtClean="0"/>
              <a:t> discipline, and training. Parents of course can play important role. Scientific evidence also supports the position that the costs of multi-tasking outweigh any benefits and multitasking reduces the quality of learning.</a:t>
            </a:r>
          </a:p>
          <a:p>
            <a:r>
              <a:rPr lang="en-US" baseline="0" dirty="0" smtClean="0"/>
              <a:t>Multi-tasking has various potential adverse effects such as low focus, shorter attention </a:t>
            </a:r>
            <a:r>
              <a:rPr lang="en-US" baseline="0" smtClean="0"/>
              <a:t>……..memorizations</a:t>
            </a:r>
            <a:endParaRPr lang="en-US"/>
          </a:p>
        </p:txBody>
      </p:sp>
      <p:sp>
        <p:nvSpPr>
          <p:cNvPr id="4" name="Slide Number Placeholder 3"/>
          <p:cNvSpPr>
            <a:spLocks noGrp="1"/>
          </p:cNvSpPr>
          <p:nvPr>
            <p:ph type="sldNum" sz="quarter" idx="10"/>
          </p:nvPr>
        </p:nvSpPr>
        <p:spPr/>
        <p:txBody>
          <a:bodyPr/>
          <a:lstStyle/>
          <a:p>
            <a:fld id="{EE60E50D-E566-447A-BC70-6884DB6D13B3}"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7/26/2011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7/26/2011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8077200" cy="1673352"/>
          </a:xfrm>
        </p:spPr>
        <p:txBody>
          <a:bodyPr/>
          <a:lstStyle/>
          <a:p>
            <a:pPr algn="ctr"/>
            <a:r>
              <a:rPr lang="en-US" dirty="0" smtClean="0"/>
              <a:t>Multi-tasking in children</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Merriam-Webster </a:t>
            </a:r>
            <a:r>
              <a:rPr lang="en-US" dirty="0" smtClean="0"/>
              <a:t>: </a:t>
            </a:r>
            <a:r>
              <a:rPr lang="en-US" sz="2400" i="1" dirty="0" smtClean="0"/>
              <a:t>The performance of multiple tasks at one time</a:t>
            </a:r>
            <a:endParaRPr lang="en-US" sz="2400" dirty="0" smtClean="0"/>
          </a:p>
          <a:p>
            <a:endParaRPr lang="en-US" sz="2400" i="1" dirty="0" smtClean="0"/>
          </a:p>
          <a:p>
            <a:r>
              <a:rPr lang="en-US" sz="2400" i="1" dirty="0" smtClean="0"/>
              <a:t>Multi-tasking in children:</a:t>
            </a:r>
          </a:p>
          <a:p>
            <a:pPr lvl="1"/>
            <a:r>
              <a:rPr lang="en-US" sz="2000" i="1" dirty="0" smtClean="0"/>
              <a:t>Not a new phenomenon</a:t>
            </a:r>
          </a:p>
          <a:p>
            <a:pPr lvl="2"/>
            <a:r>
              <a:rPr lang="en-US" sz="1600" i="1" dirty="0" smtClean="0"/>
              <a:t>Children have always multi-tasked. For e.g. watching T.V while doing homework, listening to walkmans while playing</a:t>
            </a:r>
          </a:p>
          <a:p>
            <a:pPr lvl="1"/>
            <a:r>
              <a:rPr lang="en-US" sz="2000" i="1" dirty="0" smtClean="0"/>
              <a:t>Internet and Technology</a:t>
            </a:r>
          </a:p>
          <a:p>
            <a:pPr lvl="2"/>
            <a:r>
              <a:rPr lang="en-US" sz="1600" i="1" dirty="0" smtClean="0"/>
              <a:t>The drivers behind the trend; internet  has gone mobile and gadgets have become increasingly portable</a:t>
            </a:r>
          </a:p>
          <a:p>
            <a:pPr lvl="1"/>
            <a:r>
              <a:rPr lang="en-US" sz="2000" i="1" dirty="0" smtClean="0"/>
              <a:t>Why parents concerned?</a:t>
            </a:r>
          </a:p>
          <a:p>
            <a:pPr lvl="2"/>
            <a:r>
              <a:rPr lang="en-US" sz="1600" i="1" dirty="0" smtClean="0"/>
              <a:t> Fears that multi-tasking in children has threatened the social structure of families. Worries about attention spans getting shorter  (Wallis)</a:t>
            </a:r>
            <a:endParaRPr lang="en-US" sz="1600" i="1" dirty="0" smtClean="0"/>
          </a:p>
          <a:p>
            <a:pPr lvl="1"/>
            <a:endParaRPr lang="en-US" sz="2000" i="1" dirty="0" smtClean="0"/>
          </a:p>
          <a:p>
            <a:pPr lvl="1"/>
            <a:endParaRPr lang="en-US" sz="2000" i="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500"/>
                                        <p:tgtEl>
                                          <p:spTgt spid="3">
                                            <p:txEl>
                                              <p:pRg st="7" end="7"/>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linds(horizont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Multi-tasking in children: Yes or No</a:t>
            </a:r>
            <a:endParaRPr lang="en-US" sz="3200" dirty="0"/>
          </a:p>
        </p:txBody>
      </p:sp>
      <p:sp>
        <p:nvSpPr>
          <p:cNvPr id="3" name="Content Placeholder 2"/>
          <p:cNvSpPr>
            <a:spLocks noGrp="1"/>
          </p:cNvSpPr>
          <p:nvPr>
            <p:ph idx="1"/>
          </p:nvPr>
        </p:nvSpPr>
        <p:spPr/>
        <p:txBody>
          <a:bodyPr/>
          <a:lstStyle/>
          <a:p>
            <a:r>
              <a:rPr lang="en-US" dirty="0" smtClean="0"/>
              <a:t>No!!!</a:t>
            </a:r>
          </a:p>
          <a:p>
            <a:pPr lvl="1"/>
            <a:r>
              <a:rPr lang="en-US" dirty="0" smtClean="0"/>
              <a:t>Doing multiple things decreases efficiency</a:t>
            </a:r>
          </a:p>
          <a:p>
            <a:pPr lvl="1"/>
            <a:r>
              <a:rPr lang="en-US" dirty="0" smtClean="0"/>
              <a:t>Focus is important for thinking and learning</a:t>
            </a:r>
          </a:p>
          <a:p>
            <a:pPr lvl="1"/>
            <a:r>
              <a:rPr lang="en-US" dirty="0" smtClean="0"/>
              <a:t>Moderation is healthy, even in digital lifestyle</a:t>
            </a:r>
          </a:p>
          <a:p>
            <a:pPr lvl="1"/>
            <a:r>
              <a:rPr lang="en-US" dirty="0" smtClean="0"/>
              <a:t>Studies support the ‘No’ position</a:t>
            </a:r>
          </a:p>
          <a:p>
            <a:pPr lvl="1"/>
            <a:r>
              <a:rPr lang="en-US" dirty="0" smtClean="0"/>
              <a:t>Multi-tasking leads to short attention spans</a:t>
            </a:r>
          </a:p>
          <a:p>
            <a:pPr lvl="1"/>
            <a:endParaRPr lang="en-US" dirty="0" smtClean="0"/>
          </a:p>
          <a:p>
            <a:pPr lvl="1"/>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Arguments</a:t>
            </a:r>
            <a:endParaRPr lang="en-US" dirty="0"/>
          </a:p>
        </p:txBody>
      </p:sp>
      <p:sp>
        <p:nvSpPr>
          <p:cNvPr id="3" name="Content Placeholder 2"/>
          <p:cNvSpPr>
            <a:spLocks noGrp="1"/>
          </p:cNvSpPr>
          <p:nvPr>
            <p:ph idx="1"/>
          </p:nvPr>
        </p:nvSpPr>
        <p:spPr/>
        <p:txBody>
          <a:bodyPr/>
          <a:lstStyle/>
          <a:p>
            <a:r>
              <a:rPr lang="en-US" dirty="0" smtClean="0"/>
              <a:t>Professor Earl Miller, Neuroscientist @ MIT</a:t>
            </a:r>
          </a:p>
          <a:p>
            <a:pPr lvl="1"/>
            <a:r>
              <a:rPr lang="en-US" dirty="0" smtClean="0"/>
              <a:t>Multi-tasking may lead to brain problems such as autism-like behavior in children</a:t>
            </a:r>
          </a:p>
          <a:p>
            <a:pPr lvl="1"/>
            <a:r>
              <a:rPr lang="en-US" dirty="0" smtClean="0"/>
              <a:t>Human brain is bad at frantically switching between </a:t>
            </a:r>
            <a:r>
              <a:rPr lang="en-US" dirty="0" smtClean="0"/>
              <a:t>tasks (</a:t>
            </a:r>
            <a:r>
              <a:rPr lang="en-US" dirty="0" err="1" smtClean="0"/>
              <a:t>Naish</a:t>
            </a:r>
            <a:r>
              <a:rPr lang="en-US" dirty="0" smtClean="0"/>
              <a:t>)</a:t>
            </a:r>
            <a:endParaRPr lang="en-US" dirty="0" smtClean="0"/>
          </a:p>
          <a:p>
            <a:r>
              <a:rPr lang="en-US" dirty="0" smtClean="0"/>
              <a:t>National Academy of Sciences study</a:t>
            </a:r>
          </a:p>
          <a:p>
            <a:pPr lvl="1"/>
            <a:r>
              <a:rPr lang="en-US" dirty="0" smtClean="0"/>
              <a:t>Multi-</a:t>
            </a:r>
            <a:r>
              <a:rPr lang="en-US" dirty="0" err="1" smtClean="0"/>
              <a:t>taskers</a:t>
            </a:r>
            <a:r>
              <a:rPr lang="en-US" dirty="0" smtClean="0"/>
              <a:t> understand less of what they do</a:t>
            </a:r>
          </a:p>
          <a:p>
            <a:pPr lvl="1"/>
            <a:r>
              <a:rPr lang="en-US" dirty="0" smtClean="0"/>
              <a:t>They forget easily what they learn while multi-tasking  (Parents Council of Washington Inc.)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Arguments</a:t>
            </a:r>
            <a:endParaRPr lang="en-US" dirty="0"/>
          </a:p>
        </p:txBody>
      </p:sp>
      <p:sp>
        <p:nvSpPr>
          <p:cNvPr id="3" name="Content Placeholder 2"/>
          <p:cNvSpPr>
            <a:spLocks noGrp="1"/>
          </p:cNvSpPr>
          <p:nvPr>
            <p:ph idx="1"/>
          </p:nvPr>
        </p:nvSpPr>
        <p:spPr/>
        <p:txBody>
          <a:bodyPr>
            <a:normAutofit/>
          </a:bodyPr>
          <a:lstStyle/>
          <a:p>
            <a:pPr>
              <a:buNone/>
            </a:pPr>
            <a:r>
              <a:rPr lang="en-US" sz="2800" dirty="0" smtClean="0"/>
              <a:t>Opponents argue:</a:t>
            </a:r>
          </a:p>
          <a:p>
            <a:pPr lvl="1"/>
            <a:r>
              <a:rPr lang="en-US" sz="1600" dirty="0" smtClean="0"/>
              <a:t>Multi-tasking in children is reality, nothing can be done</a:t>
            </a:r>
          </a:p>
          <a:p>
            <a:pPr lvl="1"/>
            <a:r>
              <a:rPr lang="en-US" sz="1600" dirty="0" smtClean="0"/>
              <a:t>Multi-tasking improves ability to handle multiple responsibilities and prepare children for practical life</a:t>
            </a:r>
          </a:p>
          <a:p>
            <a:pPr lvl="1"/>
            <a:r>
              <a:rPr lang="en-US" sz="1600" dirty="0" smtClean="0"/>
              <a:t>Multi-tasking keeps children engaged</a:t>
            </a:r>
          </a:p>
          <a:p>
            <a:endParaRPr lang="en-US" sz="2400" dirty="0" smtClean="0"/>
          </a:p>
          <a:p>
            <a:pPr>
              <a:buNone/>
            </a:pPr>
            <a:r>
              <a:rPr lang="en-US" sz="2400" dirty="0" smtClean="0"/>
              <a:t>Are opponents right?</a:t>
            </a:r>
          </a:p>
          <a:p>
            <a:pPr lvl="1"/>
            <a:r>
              <a:rPr lang="en-US" sz="1600" dirty="0" smtClean="0"/>
              <a:t>Multi-tasking not reality, it’s a bad habit. Just like adults using mobile phones while driving</a:t>
            </a:r>
          </a:p>
          <a:p>
            <a:pPr lvl="1"/>
            <a:r>
              <a:rPr lang="en-US" sz="1600" dirty="0" smtClean="0"/>
              <a:t>To handle multiple responsibilities well, first become expert! Children still in learning mode and multi-tasking negatively affects the learning process</a:t>
            </a:r>
          </a:p>
          <a:p>
            <a:pPr lvl="1"/>
            <a:r>
              <a:rPr lang="en-US" sz="1600" dirty="0" smtClean="0"/>
              <a:t>Multi-tasking doesn’t keep children engaged, it leads to shorter attention spans</a:t>
            </a:r>
          </a:p>
          <a:p>
            <a:endParaRPr lang="en-US" sz="2400" dirty="0" smtClean="0"/>
          </a:p>
          <a:p>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Multi-tasking is habit</a:t>
            </a:r>
          </a:p>
          <a:p>
            <a:pPr lvl="1"/>
            <a:r>
              <a:rPr lang="en-US" dirty="0" smtClean="0"/>
              <a:t>Habits </a:t>
            </a:r>
            <a:r>
              <a:rPr lang="en-US" dirty="0" smtClean="0"/>
              <a:t>can be changed. Just like adults are advised to keep blackberries off during family time </a:t>
            </a:r>
            <a:endParaRPr lang="en-US" dirty="0" smtClean="0"/>
          </a:p>
          <a:p>
            <a:r>
              <a:rPr lang="en-US" dirty="0" smtClean="0"/>
              <a:t>Scientific Evidence</a:t>
            </a:r>
          </a:p>
          <a:p>
            <a:pPr lvl="1"/>
            <a:r>
              <a:rPr lang="en-US" dirty="0" smtClean="0"/>
              <a:t>Research </a:t>
            </a:r>
            <a:r>
              <a:rPr lang="en-US" dirty="0" smtClean="0"/>
              <a:t>and studies show multi-tasking lowers performance</a:t>
            </a:r>
          </a:p>
          <a:p>
            <a:r>
              <a:rPr lang="en-US" dirty="0" smtClean="0"/>
              <a:t>Multi-tasking carries real costs</a:t>
            </a:r>
          </a:p>
          <a:p>
            <a:pPr lvl="1"/>
            <a:r>
              <a:rPr lang="en-US" dirty="0" smtClean="0"/>
              <a:t>Low focus, shorter attention spans, poor learning, poor memorizations</a:t>
            </a:r>
          </a:p>
          <a:p>
            <a:endParaRPr lang="en-US" dirty="0" smtClean="0"/>
          </a:p>
          <a:p>
            <a:pPr lvl="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Merriam-Webster. </a:t>
            </a:r>
            <a:r>
              <a:rPr lang="en-US" u="sng" dirty="0" smtClean="0"/>
              <a:t>multitasking.</a:t>
            </a:r>
            <a:r>
              <a:rPr lang="en-US" dirty="0" smtClean="0"/>
              <a:t> 25 July 2011 &lt;http://www.merriam-webster.com/dictionary/multitasking?show=0&amp;t=1311667375</a:t>
            </a:r>
            <a:r>
              <a:rPr lang="en-US" dirty="0" smtClean="0"/>
              <a:t>&gt;.</a:t>
            </a:r>
          </a:p>
          <a:p>
            <a:endParaRPr lang="en-US" dirty="0" smtClean="0"/>
          </a:p>
          <a:p>
            <a:r>
              <a:rPr lang="en-US" dirty="0" err="1" smtClean="0"/>
              <a:t>Naish</a:t>
            </a:r>
            <a:r>
              <a:rPr lang="en-US" dirty="0" smtClean="0"/>
              <a:t>, John. </a:t>
            </a:r>
            <a:r>
              <a:rPr lang="en-US" u="sng" dirty="0" smtClean="0"/>
              <a:t>Is multi-tasking bad for your brain? Experts reveal the hidden perils of juggling too many jobs.</a:t>
            </a:r>
            <a:r>
              <a:rPr lang="en-US" dirty="0" smtClean="0"/>
              <a:t> 11 August 2009. 25 July 2011 &lt;http://www.dailymail.co.uk/health/article-1205669/Is-multi-tasking-bad-brain-Experts-reveal-hidden-perils-juggling-jobs.html&gt;.</a:t>
            </a:r>
          </a:p>
          <a:p>
            <a:endParaRPr lang="en-US" dirty="0" smtClean="0"/>
          </a:p>
          <a:p>
            <a:r>
              <a:rPr lang="en-US" dirty="0" smtClean="0"/>
              <a:t>Parents </a:t>
            </a:r>
            <a:r>
              <a:rPr lang="en-US" dirty="0" smtClean="0"/>
              <a:t>Council of Washington Inc. </a:t>
            </a:r>
            <a:r>
              <a:rPr lang="en-US" u="sng" dirty="0" smtClean="0"/>
              <a:t>Multitasking: Good or Bad?</a:t>
            </a:r>
            <a:r>
              <a:rPr lang="en-US" dirty="0" smtClean="0"/>
              <a:t> 25 July 2011 &lt;http://www.parentscouncil.org/monthly-question/multitasking-good-or-bad&gt;.</a:t>
            </a:r>
          </a:p>
          <a:p>
            <a:endParaRPr lang="en-US" dirty="0" smtClean="0"/>
          </a:p>
          <a:p>
            <a:r>
              <a:rPr lang="en-US" dirty="0" smtClean="0"/>
              <a:t>Wallis</a:t>
            </a:r>
            <a:r>
              <a:rPr lang="en-US" dirty="0" smtClean="0"/>
              <a:t>, Claudia. </a:t>
            </a:r>
            <a:r>
              <a:rPr lang="en-US" u="sng" dirty="0" err="1" smtClean="0"/>
              <a:t>genM</a:t>
            </a:r>
            <a:r>
              <a:rPr lang="en-US" u="sng" dirty="0" smtClean="0"/>
              <a:t>: The Multitasking Generations.</a:t>
            </a:r>
            <a:r>
              <a:rPr lang="en-US" dirty="0" smtClean="0"/>
              <a:t> 27 March 2006. 25 July 2011 &lt;http://www.time.com/time/magazine/article/0,9171,1174696,00.html&gt;.</a:t>
            </a:r>
          </a:p>
          <a:p>
            <a:pPr>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slide(fromBottom)">
                                      <p:cBhvr>
                                        <p:cTn id="13" dur="500"/>
                                        <p:tgtEl>
                                          <p:spTgt spid="3">
                                            <p:txEl>
                                              <p:pRg st="4" end="4"/>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slide(fromBottom)">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953</Words>
  <Application>Microsoft Office PowerPoint</Application>
  <PresentationFormat>On-screen Show (4:3)</PresentationFormat>
  <Paragraphs>77</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Multi-tasking in children</vt:lpstr>
      <vt:lpstr>Introduction</vt:lpstr>
      <vt:lpstr>Multi-tasking in children: Yes or No</vt:lpstr>
      <vt:lpstr>Supporting Arguments</vt:lpstr>
      <vt:lpstr>Opposing Arguments</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2011-07-26T07:12:38Z</dcterms:created>
  <dcterms:modified xsi:type="dcterms:W3CDTF">2011-07-26T11:02:19Z</dcterms:modified>
</cp:coreProperties>
</file>