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ABDEA-1EBB-4BAE-9F8C-B4119C62F1B9}" type="datetimeFigureOut">
              <a:rPr lang="en-US" smtClean="0"/>
              <a:t>7/5/2011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454478-A76D-43CB-AF01-117801AD45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two primary sources for police communication includes computerization</a:t>
            </a:r>
            <a:r>
              <a:rPr lang="en-US" baseline="0" dirty="0" smtClean="0"/>
              <a:t> and wireless communication. Computerization includes MDTs or Mobile Data Terminals which is mounted in most police cars across the country. MDTs can be used for license plate and driver’s license verification. MDTs are also equipped with GPS or global positioning systems. These systems can provide immediate information regarding police location and is a critical sources of maintaining law enforcement location in the event of a police pursuit. The MDT comes equipped with an emergency button for law enforcement to initiate emergency dispatch to their location. Wireless communication can consist of two-way radios and wireless cell phones. Wireless technology is created through the transmission of radio waves for quick communication. In addition to voice to voice transactions, wireless communication can be used for sending and receiving alerts.</a:t>
            </a:r>
            <a:endParaRPr lang="en-US" dirty="0"/>
          </a:p>
        </p:txBody>
      </p:sp>
      <p:sp>
        <p:nvSpPr>
          <p:cNvPr id="4" name="Slide Number Placeholder 3"/>
          <p:cNvSpPr>
            <a:spLocks noGrp="1"/>
          </p:cNvSpPr>
          <p:nvPr>
            <p:ph type="sldNum" sz="quarter" idx="10"/>
          </p:nvPr>
        </p:nvSpPr>
        <p:spPr/>
        <p:txBody>
          <a:bodyPr/>
          <a:lstStyle/>
          <a:p>
            <a:fld id="{E7454478-A76D-43CB-AF01-117801AD45A8}"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FD7AA9-6DBD-4686-B17D-DA36AFC7810A}"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D7AA9-6DBD-4686-B17D-DA36AFC7810A}"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D7AA9-6DBD-4686-B17D-DA36AFC7810A}"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D7AA9-6DBD-4686-B17D-DA36AFC7810A}"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FD7AA9-6DBD-4686-B17D-DA36AFC7810A}" type="datetimeFigureOut">
              <a:rPr lang="en-US" smtClean="0"/>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FD7AA9-6DBD-4686-B17D-DA36AFC7810A}" type="datetimeFigureOut">
              <a:rPr lang="en-US" smtClean="0"/>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FD7AA9-6DBD-4686-B17D-DA36AFC7810A}" type="datetimeFigureOut">
              <a:rPr lang="en-US" smtClean="0"/>
              <a:t>7/5/2011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D7AA9-6DBD-4686-B17D-DA36AFC7810A}" type="datetimeFigureOut">
              <a:rPr lang="en-US" smtClean="0"/>
              <a:t>7/5/2011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D7AA9-6DBD-4686-B17D-DA36AFC7810A}" type="datetimeFigureOut">
              <a:rPr lang="en-US" smtClean="0"/>
              <a:t>7/5/2011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D7AA9-6DBD-4686-B17D-DA36AFC7810A}" type="datetimeFigureOut">
              <a:rPr lang="en-US" smtClean="0"/>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D7AA9-6DBD-4686-B17D-DA36AFC7810A}" type="datetimeFigureOut">
              <a:rPr lang="en-US" smtClean="0"/>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7D50A-7E4B-4E34-BD12-61582FF2B1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D7AA9-6DBD-4686-B17D-DA36AFC7810A}" type="datetimeFigureOut">
              <a:rPr lang="en-US" smtClean="0"/>
              <a:t>7/5/2011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7D50A-7E4B-4E34-BD12-61582FF2B1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b="1" dirty="0" smtClean="0"/>
              <a:t>Police </a:t>
            </a:r>
            <a:r>
              <a:rPr lang="en-US" b="1" dirty="0"/>
              <a:t>Communication</a:t>
            </a:r>
            <a:r>
              <a:rPr lang="en-US" dirty="0"/>
              <a:t/>
            </a:r>
            <a:br>
              <a:rPr lang="en-US" dirty="0"/>
            </a:br>
            <a:endParaRPr lang="en-US" dirty="0"/>
          </a:p>
        </p:txBody>
      </p:sp>
      <p:sp>
        <p:nvSpPr>
          <p:cNvPr id="3" name="Subtitle 2"/>
          <p:cNvSpPr>
            <a:spLocks noGrp="1"/>
          </p:cNvSpPr>
          <p:nvPr>
            <p:ph type="subTitle" idx="1"/>
          </p:nvPr>
        </p:nvSpPr>
        <p:spPr>
          <a:xfrm>
            <a:off x="381000" y="5105400"/>
            <a:ext cx="8458200" cy="1371600"/>
          </a:xfrm>
        </p:spPr>
        <p:txBody>
          <a:bodyPr>
            <a:normAutofit/>
          </a:bodyPr>
          <a:lstStyle/>
          <a:p>
            <a:r>
              <a:rPr lang="en-US" sz="2800" dirty="0" smtClean="0">
                <a:solidFill>
                  <a:srgbClr val="996633"/>
                </a:solidFill>
              </a:rPr>
              <a:t>Protecting and Serving the Community through Enhanced Communication Services</a:t>
            </a:r>
            <a:endParaRPr lang="en-US" sz="2800" dirty="0">
              <a:solidFill>
                <a:srgbClr val="996633"/>
              </a:solidFill>
            </a:endParaRPr>
          </a:p>
        </p:txBody>
      </p:sp>
      <p:sp>
        <p:nvSpPr>
          <p:cNvPr id="12290" name="AutoShape 2" descr="http://sandspringsok.org/caffeine/uploads/files/Police%20Car.jpg"/>
          <p:cNvSpPr>
            <a:spLocks noChangeAspect="1" noChangeArrowheads="1"/>
          </p:cNvSpPr>
          <p:nvPr/>
        </p:nvSpPr>
        <p:spPr bwMode="auto">
          <a:xfrm>
            <a:off x="63500" y="-136525"/>
            <a:ext cx="6457950" cy="4305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2" name="Picture 4" descr="http://sandspringsok.org/caffeine/uploads/files/Police%20Car.jpg"/>
          <p:cNvPicPr>
            <a:picLocks noChangeAspect="1" noChangeArrowheads="1"/>
          </p:cNvPicPr>
          <p:nvPr/>
        </p:nvPicPr>
        <p:blipFill>
          <a:blip r:embed="rId2" cstate="print"/>
          <a:srcRect/>
          <a:stretch>
            <a:fillRect/>
          </a:stretch>
        </p:blipFill>
        <p:spPr bwMode="auto">
          <a:xfrm>
            <a:off x="2286000" y="1905000"/>
            <a:ext cx="4816298" cy="2667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Computerization and Wireless</a:t>
            </a:r>
            <a:endParaRPr lang="en-US" dirty="0"/>
          </a:p>
        </p:txBody>
      </p:sp>
      <p:sp>
        <p:nvSpPr>
          <p:cNvPr id="5" name="Content Placeholder 4"/>
          <p:cNvSpPr>
            <a:spLocks noGrp="1"/>
          </p:cNvSpPr>
          <p:nvPr>
            <p:ph sz="half" idx="1"/>
          </p:nvPr>
        </p:nvSpPr>
        <p:spPr>
          <a:xfrm>
            <a:off x="457200" y="1447800"/>
            <a:ext cx="4038600" cy="4953000"/>
          </a:xfrm>
        </p:spPr>
        <p:txBody>
          <a:bodyPr>
            <a:normAutofit fontScale="85000" lnSpcReduction="10000"/>
          </a:bodyPr>
          <a:lstStyle/>
          <a:p>
            <a:pPr algn="ctr">
              <a:spcAft>
                <a:spcPts val="1200"/>
              </a:spcAft>
              <a:buNone/>
            </a:pPr>
            <a:r>
              <a:rPr lang="en-US" b="1" u="sng" dirty="0" smtClean="0"/>
              <a:t>Computerization</a:t>
            </a:r>
          </a:p>
          <a:p>
            <a:r>
              <a:rPr lang="en-US" dirty="0" smtClean="0"/>
              <a:t>MDTs </a:t>
            </a:r>
            <a:r>
              <a:rPr lang="en-US" dirty="0"/>
              <a:t>or Mobile Data </a:t>
            </a:r>
            <a:r>
              <a:rPr lang="en-US" dirty="0" smtClean="0"/>
              <a:t>Terminals </a:t>
            </a:r>
          </a:p>
          <a:p>
            <a:r>
              <a:rPr lang="en-US" dirty="0" smtClean="0"/>
              <a:t>License plates and driver’s license verification</a:t>
            </a:r>
          </a:p>
          <a:p>
            <a:r>
              <a:rPr lang="en-US" dirty="0" smtClean="0"/>
              <a:t>GPS or Global </a:t>
            </a:r>
            <a:r>
              <a:rPr lang="en-US" dirty="0"/>
              <a:t>Positioning </a:t>
            </a:r>
            <a:r>
              <a:rPr lang="en-US" dirty="0" smtClean="0"/>
              <a:t>System</a:t>
            </a:r>
          </a:p>
          <a:p>
            <a:r>
              <a:rPr lang="en-US" dirty="0" smtClean="0"/>
              <a:t>Police location and communication</a:t>
            </a:r>
          </a:p>
          <a:p>
            <a:r>
              <a:rPr lang="en-US" dirty="0" smtClean="0"/>
              <a:t>Critical component to police pursuits</a:t>
            </a:r>
          </a:p>
          <a:p>
            <a:r>
              <a:rPr lang="en-US" dirty="0" smtClean="0"/>
              <a:t>Emergency dispatch button </a:t>
            </a:r>
          </a:p>
          <a:p>
            <a:pPr>
              <a:buNone/>
            </a:pPr>
            <a:endParaRPr lang="en-US" dirty="0"/>
          </a:p>
        </p:txBody>
      </p:sp>
      <p:sp>
        <p:nvSpPr>
          <p:cNvPr id="6" name="Content Placeholder 5"/>
          <p:cNvSpPr>
            <a:spLocks noGrp="1"/>
          </p:cNvSpPr>
          <p:nvPr>
            <p:ph sz="half" idx="2"/>
          </p:nvPr>
        </p:nvSpPr>
        <p:spPr>
          <a:xfrm>
            <a:off x="4648200" y="1447800"/>
            <a:ext cx="4038600" cy="4525963"/>
          </a:xfrm>
        </p:spPr>
        <p:txBody>
          <a:bodyPr>
            <a:normAutofit fontScale="85000" lnSpcReduction="10000"/>
          </a:bodyPr>
          <a:lstStyle/>
          <a:p>
            <a:pPr algn="ctr">
              <a:spcAft>
                <a:spcPts val="1200"/>
              </a:spcAft>
              <a:buNone/>
            </a:pPr>
            <a:r>
              <a:rPr lang="en-US" b="1" u="sng" dirty="0" smtClean="0"/>
              <a:t>Wireless Communication</a:t>
            </a:r>
          </a:p>
          <a:p>
            <a:r>
              <a:rPr lang="en-US" dirty="0" smtClean="0"/>
              <a:t>Wireless to wireless communication</a:t>
            </a:r>
          </a:p>
          <a:p>
            <a:r>
              <a:rPr lang="en-US" dirty="0" smtClean="0"/>
              <a:t>Two way radios</a:t>
            </a:r>
          </a:p>
          <a:p>
            <a:pPr lvl="1"/>
            <a:r>
              <a:rPr lang="en-US" dirty="0" smtClean="0"/>
              <a:t>Transmit radio waves for fast communication</a:t>
            </a:r>
          </a:p>
          <a:p>
            <a:r>
              <a:rPr lang="en-US" dirty="0" smtClean="0"/>
              <a:t>Voice transaction in addition to sending and receiving alerts </a:t>
            </a:r>
          </a:p>
          <a:p>
            <a:pPr lvl="1"/>
            <a:r>
              <a:rPr lang="en-US" dirty="0" smtClean="0"/>
              <a:t>Criminal </a:t>
            </a:r>
            <a:r>
              <a:rPr lang="en-US" dirty="0"/>
              <a:t>activity and disastrous </a:t>
            </a:r>
            <a:r>
              <a:rPr lang="en-US" dirty="0" smtClean="0"/>
              <a:t>alerts</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6" name="Content Placeholder 5"/>
          <p:cNvSpPr>
            <a:spLocks noGrp="1"/>
          </p:cNvSpPr>
          <p:nvPr>
            <p:ph idx="1"/>
          </p:nvPr>
        </p:nvSpPr>
        <p:spPr/>
        <p:txBody>
          <a:bodyPr/>
          <a:lstStyle/>
          <a:p>
            <a:pPr>
              <a:lnSpc>
                <a:spcPct val="150000"/>
              </a:lnSpc>
              <a:buNone/>
            </a:pPr>
            <a:r>
              <a:rPr lang="en-US" sz="2400" dirty="0" smtClean="0"/>
              <a:t>U</a:t>
            </a:r>
            <a:r>
              <a:rPr lang="en-US" sz="2400" dirty="0"/>
              <a:t>. S. Department of Justice. (1998). </a:t>
            </a:r>
            <a:r>
              <a:rPr lang="en-US" sz="2400" i="1" dirty="0"/>
              <a:t>State and Local Law Enforcement Wireless </a:t>
            </a:r>
            <a:r>
              <a:rPr lang="en-US" sz="2400" i="1" dirty="0" smtClean="0"/>
              <a:t>Communications </a:t>
            </a:r>
            <a:r>
              <a:rPr lang="en-US" sz="2400" i="1" dirty="0"/>
              <a:t>and Interoperability: A Quantitative Analysis</a:t>
            </a:r>
            <a:r>
              <a:rPr lang="en-US" sz="2400" dirty="0"/>
              <a:t>. Retrieved July 5, 2011 from web: http://www.ncjrs.gov/pdffiles1/168961.pdf</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255</Words>
  <Application>Microsoft Office PowerPoint</Application>
  <PresentationFormat>On-screen Show (4:3)</PresentationFormat>
  <Paragraphs>20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Police Communication </vt:lpstr>
      <vt:lpstr>Computerization and Wireless</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2011-07-06T02:36:37Z</dcterms:created>
  <dcterms:modified xsi:type="dcterms:W3CDTF">2011-07-06T02:56:05Z</dcterms:modified>
</cp:coreProperties>
</file>