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5" r:id="rId3"/>
  </p:sldMasterIdLst>
  <p:notesMasterIdLst>
    <p:notesMasterId r:id="rId4"/>
  </p:notesMasterIdLst>
  <p:sldIdLst>
    <p:sldId id="256" r:id="rId5"/>
    <p:sldId id="257" r:id="rId6"/>
    <p:sldId id="258" r:id="rId7"/>
    <p:sldId id="259" r:id="rId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imes New Roman"/>
                <a:ea typeface="Times New Roman"/>
                <a:cs typeface="Times New Roman"/>
                <a:sym typeface="Times New Roman"/>
              </a:rPr>
              <a:t>Bernard and Joe are black civilians who invest in real estates. They form a partnership where Joe provides the finances required and Bernard provides the knowledge required to purchase and sell at a profit basis. The two partners use Matt to buy a bank and a building in Los Angeles through fraud. They purchase more than 150 properties proving that their partnership is big and well established. Matt follows orders from the two partners and reports directly to them on all the activities of the business. </a:t>
            </a:r>
            <a:endParaRPr>
              <a:latin typeface="Times New Roman"/>
              <a:ea typeface="Times New Roman"/>
              <a:cs typeface="Times New Roman"/>
              <a:sym typeface="Times New Roman"/>
            </a:endParaRPr>
          </a:p>
        </p:txBody>
      </p:sp>
      <p:sp>
        <p:nvSpPr>
          <p:cNvPr id="146" name="Google Shape;14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imes New Roman"/>
                <a:ea typeface="Times New Roman"/>
                <a:cs typeface="Times New Roman"/>
                <a:sym typeface="Times New Roman"/>
              </a:rPr>
              <a:t>Bernard believes he is smarter than everyone else because he makes all the decisions related to their business. Even though Bernard is an autocratic leader, Bernard and Joe believe in democracy and Matt is given the freedom to make his own decisions related to the business. Bernard and Joe are charismatic to an extent they use Matt to acquire properties through his name because black people are not allowed to own properties especially in towns like Los Angeles.</a:t>
            </a:r>
            <a:endParaRPr>
              <a:latin typeface="Times New Roman"/>
              <a:ea typeface="Times New Roman"/>
              <a:cs typeface="Times New Roman"/>
              <a:sym typeface="Times New Roman"/>
            </a:endParaRPr>
          </a:p>
        </p:txBody>
      </p:sp>
      <p:sp>
        <p:nvSpPr>
          <p:cNvPr id="153" name="Google Shape;15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imes New Roman"/>
                <a:ea typeface="Times New Roman"/>
                <a:cs typeface="Times New Roman"/>
                <a:sym typeface="Times New Roman"/>
              </a:rPr>
              <a:t>Joe, Bernard and Matt lie to people and feel it is the right thing to do since they are claiming properties like normal people. When Matt blunders and they are about to get caught, Joe and Bernard are relaxed since they knew the repercussion of their actions. </a:t>
            </a:r>
            <a:endParaRPr>
              <a:latin typeface="Times New Roman"/>
              <a:ea typeface="Times New Roman"/>
              <a:cs typeface="Times New Roman"/>
              <a:sym typeface="Times New Roman"/>
            </a:endParaRPr>
          </a:p>
        </p:txBody>
      </p:sp>
      <p:sp>
        <p:nvSpPr>
          <p:cNvPr id="160" name="Google Shape;16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95269" y="1122363"/>
            <a:ext cx="9001462"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4800"/>
              <a:buFont typeface="Bookman Old Style"/>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95269" y="3602038"/>
            <a:ext cx="9001462" cy="1655762"/>
          </a:xfrm>
          <a:prstGeom prst="rect">
            <a:avLst/>
          </a:prstGeom>
          <a:noFill/>
          <a:ln>
            <a:noFill/>
          </a:ln>
        </p:spPr>
        <p:txBody>
          <a:bodyPr anchorCtr="0" anchor="t" bIns="45700" lIns="91425" spcFirstLastPara="1" rIns="91425" wrap="square" tIns="45700">
            <a:noAutofit/>
          </a:bodyPr>
          <a:lstStyle>
            <a:lvl1pPr lvl="0" algn="ctr">
              <a:lnSpc>
                <a:spcPct val="120000"/>
              </a:lnSpc>
              <a:spcBef>
                <a:spcPts val="1000"/>
              </a:spcBef>
              <a:spcAft>
                <a:spcPts val="0"/>
              </a:spcAft>
              <a:buClr>
                <a:schemeClr val="lt1"/>
              </a:buClr>
              <a:buSzPts val="2400"/>
              <a:buNone/>
              <a:defRPr sz="2400"/>
            </a:lvl1pPr>
            <a:lvl2pPr lvl="1" algn="ctr">
              <a:lnSpc>
                <a:spcPct val="120000"/>
              </a:lnSpc>
              <a:spcBef>
                <a:spcPts val="500"/>
              </a:spcBef>
              <a:spcAft>
                <a:spcPts val="0"/>
              </a:spcAft>
              <a:buClr>
                <a:schemeClr val="lt1"/>
              </a:buClr>
              <a:buSzPts val="2000"/>
              <a:buNone/>
              <a:defRPr sz="2000"/>
            </a:lvl2pPr>
            <a:lvl3pPr lvl="2" algn="ctr">
              <a:lnSpc>
                <a:spcPct val="120000"/>
              </a:lnSpc>
              <a:spcBef>
                <a:spcPts val="500"/>
              </a:spcBef>
              <a:spcAft>
                <a:spcPts val="0"/>
              </a:spcAft>
              <a:buClr>
                <a:schemeClr val="lt1"/>
              </a:buClr>
              <a:buSzPts val="1800"/>
              <a:buNone/>
              <a:defRPr sz="1800"/>
            </a:lvl3pPr>
            <a:lvl4pPr lvl="3" algn="ctr">
              <a:lnSpc>
                <a:spcPct val="120000"/>
              </a:lnSpc>
              <a:spcBef>
                <a:spcPts val="500"/>
              </a:spcBef>
              <a:spcAft>
                <a:spcPts val="0"/>
              </a:spcAft>
              <a:buClr>
                <a:schemeClr val="lt1"/>
              </a:buClr>
              <a:buSzPts val="1600"/>
              <a:buNone/>
              <a:defRPr sz="1600"/>
            </a:lvl4pPr>
            <a:lvl5pPr lvl="4" algn="ctr">
              <a:lnSpc>
                <a:spcPct val="120000"/>
              </a:lnSpc>
              <a:spcBef>
                <a:spcPts val="500"/>
              </a:spcBef>
              <a:spcAft>
                <a:spcPts val="0"/>
              </a:spcAft>
              <a:buClr>
                <a:schemeClr val="lt1"/>
              </a:buClr>
              <a:buSzPts val="1600"/>
              <a:buNone/>
              <a:defRPr sz="1600"/>
            </a:lvl5pPr>
            <a:lvl6pPr lvl="5" algn="ctr">
              <a:lnSpc>
                <a:spcPct val="120000"/>
              </a:lnSpc>
              <a:spcBef>
                <a:spcPts val="500"/>
              </a:spcBef>
              <a:spcAft>
                <a:spcPts val="0"/>
              </a:spcAft>
              <a:buClr>
                <a:schemeClr val="lt1"/>
              </a:buClr>
              <a:buSzPts val="1600"/>
              <a:buNone/>
              <a:defRPr sz="1600"/>
            </a:lvl6pPr>
            <a:lvl7pPr lvl="6" algn="ctr">
              <a:lnSpc>
                <a:spcPct val="120000"/>
              </a:lnSpc>
              <a:spcBef>
                <a:spcPts val="500"/>
              </a:spcBef>
              <a:spcAft>
                <a:spcPts val="0"/>
              </a:spcAft>
              <a:buClr>
                <a:schemeClr val="lt1"/>
              </a:buClr>
              <a:buSzPts val="1600"/>
              <a:buNone/>
              <a:defRPr sz="1600"/>
            </a:lvl7pPr>
            <a:lvl8pPr lvl="7" algn="ctr">
              <a:lnSpc>
                <a:spcPct val="120000"/>
              </a:lnSpc>
              <a:spcBef>
                <a:spcPts val="500"/>
              </a:spcBef>
              <a:spcAft>
                <a:spcPts val="0"/>
              </a:spcAft>
              <a:buClr>
                <a:schemeClr val="lt1"/>
              </a:buClr>
              <a:buSzPts val="1600"/>
              <a:buNone/>
              <a:defRPr sz="1600"/>
            </a:lvl8pPr>
            <a:lvl9pPr lvl="8" algn="ctr">
              <a:lnSpc>
                <a:spcPct val="120000"/>
              </a:lnSpc>
              <a:spcBef>
                <a:spcPts val="500"/>
              </a:spcBef>
              <a:spcAft>
                <a:spcPts val="0"/>
              </a:spcAft>
              <a:buClr>
                <a:schemeClr val="lt1"/>
              </a:buClr>
              <a:buSzPts val="1600"/>
              <a:buNone/>
              <a:defRPr sz="1600"/>
            </a:lvl9pPr>
          </a:lstStyle>
          <a:p/>
        </p:txBody>
      </p:sp>
      <p:sp>
        <p:nvSpPr>
          <p:cNvPr id="18" name="Google Shape;18;p2"/>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2" name="Shape 72"/>
        <p:cNvGrpSpPr/>
        <p:nvPr/>
      </p:nvGrpSpPr>
      <p:grpSpPr>
        <a:xfrm>
          <a:off x="0" y="0"/>
          <a:ext cx="0" cy="0"/>
          <a:chOff x="0" y="0"/>
          <a:chExt cx="0" cy="0"/>
        </a:xfrm>
      </p:grpSpPr>
      <p:sp>
        <p:nvSpPr>
          <p:cNvPr id="73" name="Google Shape;73;p11"/>
          <p:cNvSpPr txBox="1"/>
          <p:nvPr>
            <p:ph type="title"/>
          </p:nvPr>
        </p:nvSpPr>
        <p:spPr>
          <a:xfrm>
            <a:off x="913806" y="4289372"/>
            <a:ext cx="10367564" cy="819355"/>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2800"/>
              <a:buFont typeface="Bookman Old Style"/>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p:nvPr>
            <p:ph idx="2" type="pic"/>
          </p:nvPr>
        </p:nvSpPr>
        <p:spPr>
          <a:xfrm>
            <a:off x="913806" y="621321"/>
            <a:ext cx="10367564" cy="3379735"/>
          </a:xfrm>
          <a:prstGeom prst="rect">
            <a:avLst/>
          </a:prstGeom>
          <a:no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45700" lIns="91425" spcFirstLastPara="1" rIns="91425" wrap="square" tIns="45700">
            <a:noAutofit/>
          </a:bodyPr>
          <a:lstStyle>
            <a:lvl1pPr lvl="0" marR="0" rtl="0" algn="ctr">
              <a:lnSpc>
                <a:spcPct val="120000"/>
              </a:lnSpc>
              <a:spcBef>
                <a:spcPts val="1000"/>
              </a:spcBef>
              <a:spcAft>
                <a:spcPts val="0"/>
              </a:spcAft>
              <a:buClr>
                <a:schemeClr val="lt1"/>
              </a:buClr>
              <a:buSzPts val="3200"/>
              <a:buFont typeface="Arial"/>
              <a:buNone/>
              <a:defRPr b="0" i="0" sz="3200" u="none" cap="none" strike="noStrike">
                <a:solidFill>
                  <a:schemeClr val="lt1"/>
                </a:solidFill>
                <a:latin typeface="Rockwell"/>
                <a:ea typeface="Rockwell"/>
                <a:cs typeface="Rockwell"/>
                <a:sym typeface="Rockwell"/>
              </a:defRPr>
            </a:lvl1pPr>
            <a:lvl2pPr lvl="1" marR="0" rtl="0" algn="l">
              <a:lnSpc>
                <a:spcPct val="120000"/>
              </a:lnSpc>
              <a:spcBef>
                <a:spcPts val="500"/>
              </a:spcBef>
              <a:spcAft>
                <a:spcPts val="0"/>
              </a:spcAft>
              <a:buClr>
                <a:schemeClr val="lt1"/>
              </a:buClr>
              <a:buSzPts val="2800"/>
              <a:buFont typeface="Arial"/>
              <a:buNone/>
              <a:defRPr b="0" i="0" sz="2800" u="none" cap="none" strike="noStrike">
                <a:solidFill>
                  <a:schemeClr val="lt1"/>
                </a:solidFill>
                <a:latin typeface="Rockwell"/>
                <a:ea typeface="Rockwell"/>
                <a:cs typeface="Rockwell"/>
                <a:sym typeface="Rockwell"/>
              </a:defRPr>
            </a:lvl2pPr>
            <a:lvl3pPr lvl="2" marR="0" rtl="0" algn="l">
              <a:lnSpc>
                <a:spcPct val="120000"/>
              </a:lnSpc>
              <a:spcBef>
                <a:spcPts val="500"/>
              </a:spcBef>
              <a:spcAft>
                <a:spcPts val="0"/>
              </a:spcAft>
              <a:buClr>
                <a:schemeClr val="lt1"/>
              </a:buClr>
              <a:buSzPts val="2400"/>
              <a:buFont typeface="Arial"/>
              <a:buNone/>
              <a:defRPr b="0" i="0" sz="2400" u="none" cap="none" strike="noStrike">
                <a:solidFill>
                  <a:schemeClr val="lt1"/>
                </a:solidFill>
                <a:latin typeface="Rockwell"/>
                <a:ea typeface="Rockwell"/>
                <a:cs typeface="Rockwell"/>
                <a:sym typeface="Rockwell"/>
              </a:defRPr>
            </a:lvl3pPr>
            <a:lvl4pPr lvl="3" marR="0" rtl="0" algn="l">
              <a:lnSpc>
                <a:spcPct val="120000"/>
              </a:lnSpc>
              <a:spcBef>
                <a:spcPts val="500"/>
              </a:spcBef>
              <a:spcAft>
                <a:spcPts val="0"/>
              </a:spcAft>
              <a:buClr>
                <a:schemeClr val="lt1"/>
              </a:buClr>
              <a:buSzPts val="2000"/>
              <a:buFont typeface="Arial"/>
              <a:buNone/>
              <a:defRPr b="0" i="0" sz="2000" u="none" cap="none" strike="noStrike">
                <a:solidFill>
                  <a:schemeClr val="lt1"/>
                </a:solidFill>
                <a:latin typeface="Rockwell"/>
                <a:ea typeface="Rockwell"/>
                <a:cs typeface="Rockwell"/>
                <a:sym typeface="Rockwell"/>
              </a:defRPr>
            </a:lvl4pPr>
            <a:lvl5pPr lvl="4" marR="0" rtl="0" algn="l">
              <a:lnSpc>
                <a:spcPct val="120000"/>
              </a:lnSpc>
              <a:spcBef>
                <a:spcPts val="500"/>
              </a:spcBef>
              <a:spcAft>
                <a:spcPts val="0"/>
              </a:spcAft>
              <a:buClr>
                <a:schemeClr val="lt1"/>
              </a:buClr>
              <a:buSzPts val="2000"/>
              <a:buFont typeface="Arial"/>
              <a:buNone/>
              <a:defRPr b="0" i="0" sz="2000" u="none" cap="none" strike="noStrike">
                <a:solidFill>
                  <a:schemeClr val="lt1"/>
                </a:solidFill>
                <a:latin typeface="Rockwell"/>
                <a:ea typeface="Rockwell"/>
                <a:cs typeface="Rockwell"/>
                <a:sym typeface="Rockwell"/>
              </a:defRPr>
            </a:lvl5pPr>
            <a:lvl6pPr lvl="5" marR="0" rtl="0" algn="l">
              <a:lnSpc>
                <a:spcPct val="120000"/>
              </a:lnSpc>
              <a:spcBef>
                <a:spcPts val="500"/>
              </a:spcBef>
              <a:spcAft>
                <a:spcPts val="0"/>
              </a:spcAft>
              <a:buClr>
                <a:schemeClr val="lt1"/>
              </a:buClr>
              <a:buSzPts val="2000"/>
              <a:buFont typeface="Arial"/>
              <a:buNone/>
              <a:defRPr b="0" i="0" sz="2000" u="none" cap="none" strike="noStrike">
                <a:solidFill>
                  <a:schemeClr val="lt1"/>
                </a:solidFill>
                <a:latin typeface="Rockwell"/>
                <a:ea typeface="Rockwell"/>
                <a:cs typeface="Rockwell"/>
                <a:sym typeface="Rockwell"/>
              </a:defRPr>
            </a:lvl6pPr>
            <a:lvl7pPr lvl="6" marR="0" rtl="0" algn="l">
              <a:lnSpc>
                <a:spcPct val="120000"/>
              </a:lnSpc>
              <a:spcBef>
                <a:spcPts val="500"/>
              </a:spcBef>
              <a:spcAft>
                <a:spcPts val="0"/>
              </a:spcAft>
              <a:buClr>
                <a:schemeClr val="lt1"/>
              </a:buClr>
              <a:buSzPts val="2000"/>
              <a:buFont typeface="Arial"/>
              <a:buNone/>
              <a:defRPr b="0" i="0" sz="2000" u="none" cap="none" strike="noStrike">
                <a:solidFill>
                  <a:schemeClr val="lt1"/>
                </a:solidFill>
                <a:latin typeface="Rockwell"/>
                <a:ea typeface="Rockwell"/>
                <a:cs typeface="Rockwell"/>
                <a:sym typeface="Rockwell"/>
              </a:defRPr>
            </a:lvl7pPr>
            <a:lvl8pPr lvl="7" marR="0" rtl="0" algn="l">
              <a:lnSpc>
                <a:spcPct val="120000"/>
              </a:lnSpc>
              <a:spcBef>
                <a:spcPts val="500"/>
              </a:spcBef>
              <a:spcAft>
                <a:spcPts val="0"/>
              </a:spcAft>
              <a:buClr>
                <a:schemeClr val="lt1"/>
              </a:buClr>
              <a:buSzPts val="2000"/>
              <a:buFont typeface="Arial"/>
              <a:buNone/>
              <a:defRPr b="0" i="0" sz="2000" u="none" cap="none" strike="noStrike">
                <a:solidFill>
                  <a:schemeClr val="lt1"/>
                </a:solidFill>
                <a:latin typeface="Rockwell"/>
                <a:ea typeface="Rockwell"/>
                <a:cs typeface="Rockwell"/>
                <a:sym typeface="Rockwell"/>
              </a:defRPr>
            </a:lvl8pPr>
            <a:lvl9pPr lvl="8" marR="0" rtl="0" algn="l">
              <a:lnSpc>
                <a:spcPct val="120000"/>
              </a:lnSpc>
              <a:spcBef>
                <a:spcPts val="500"/>
              </a:spcBef>
              <a:spcAft>
                <a:spcPts val="0"/>
              </a:spcAft>
              <a:buClr>
                <a:schemeClr val="lt1"/>
              </a:buClr>
              <a:buSzPts val="2000"/>
              <a:buFont typeface="Arial"/>
              <a:buNone/>
              <a:defRPr b="0" i="0" sz="2000" u="none" cap="none" strike="noStrike">
                <a:solidFill>
                  <a:schemeClr val="lt1"/>
                </a:solidFill>
                <a:latin typeface="Rockwell"/>
                <a:ea typeface="Rockwell"/>
                <a:cs typeface="Rockwell"/>
                <a:sym typeface="Rockwell"/>
              </a:defRPr>
            </a:lvl9pPr>
          </a:lstStyle>
          <a:p/>
        </p:txBody>
      </p:sp>
      <p:sp>
        <p:nvSpPr>
          <p:cNvPr id="75" name="Google Shape;75;p11"/>
          <p:cNvSpPr txBox="1"/>
          <p:nvPr>
            <p:ph idx="1" type="body"/>
          </p:nvPr>
        </p:nvSpPr>
        <p:spPr>
          <a:xfrm>
            <a:off x="913795" y="5108728"/>
            <a:ext cx="10365998" cy="682472"/>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Clr>
                <a:schemeClr val="lt1"/>
              </a:buClr>
              <a:buSzPts val="1800"/>
              <a:buNone/>
              <a:defRPr sz="1800"/>
            </a:lvl1pPr>
            <a:lvl2pPr indent="-228600" lvl="1" marL="914400" algn="l">
              <a:lnSpc>
                <a:spcPct val="120000"/>
              </a:lnSpc>
              <a:spcBef>
                <a:spcPts val="500"/>
              </a:spcBef>
              <a:spcAft>
                <a:spcPts val="0"/>
              </a:spcAft>
              <a:buClr>
                <a:schemeClr val="lt1"/>
              </a:buClr>
              <a:buSzPts val="1400"/>
              <a:buNone/>
              <a:defRPr sz="1400"/>
            </a:lvl2pPr>
            <a:lvl3pPr indent="-228600" lvl="2" marL="1371600" algn="l">
              <a:lnSpc>
                <a:spcPct val="120000"/>
              </a:lnSpc>
              <a:spcBef>
                <a:spcPts val="500"/>
              </a:spcBef>
              <a:spcAft>
                <a:spcPts val="0"/>
              </a:spcAft>
              <a:buClr>
                <a:schemeClr val="lt1"/>
              </a:buClr>
              <a:buSzPts val="1200"/>
              <a:buNone/>
              <a:defRPr sz="1200"/>
            </a:lvl3pPr>
            <a:lvl4pPr indent="-228600" lvl="3" marL="1828800" algn="l">
              <a:lnSpc>
                <a:spcPct val="120000"/>
              </a:lnSpc>
              <a:spcBef>
                <a:spcPts val="500"/>
              </a:spcBef>
              <a:spcAft>
                <a:spcPts val="0"/>
              </a:spcAft>
              <a:buClr>
                <a:schemeClr val="lt1"/>
              </a:buClr>
              <a:buSzPts val="1000"/>
              <a:buNone/>
              <a:defRPr sz="1000"/>
            </a:lvl4pPr>
            <a:lvl5pPr indent="-228600" lvl="4" marL="2286000" algn="l">
              <a:lnSpc>
                <a:spcPct val="120000"/>
              </a:lnSpc>
              <a:spcBef>
                <a:spcPts val="500"/>
              </a:spcBef>
              <a:spcAft>
                <a:spcPts val="0"/>
              </a:spcAft>
              <a:buClr>
                <a:schemeClr val="lt1"/>
              </a:buClr>
              <a:buSzPts val="1000"/>
              <a:buNone/>
              <a:defRPr sz="1000"/>
            </a:lvl5pPr>
            <a:lvl6pPr indent="-228600" lvl="5" marL="2743200" algn="l">
              <a:lnSpc>
                <a:spcPct val="120000"/>
              </a:lnSpc>
              <a:spcBef>
                <a:spcPts val="500"/>
              </a:spcBef>
              <a:spcAft>
                <a:spcPts val="0"/>
              </a:spcAft>
              <a:buClr>
                <a:schemeClr val="lt1"/>
              </a:buClr>
              <a:buSzPts val="1000"/>
              <a:buNone/>
              <a:defRPr sz="1000"/>
            </a:lvl6pPr>
            <a:lvl7pPr indent="-228600" lvl="6" marL="3200400" algn="l">
              <a:lnSpc>
                <a:spcPct val="120000"/>
              </a:lnSpc>
              <a:spcBef>
                <a:spcPts val="500"/>
              </a:spcBef>
              <a:spcAft>
                <a:spcPts val="0"/>
              </a:spcAft>
              <a:buClr>
                <a:schemeClr val="lt1"/>
              </a:buClr>
              <a:buSzPts val="1000"/>
              <a:buNone/>
              <a:defRPr sz="1000"/>
            </a:lvl7pPr>
            <a:lvl8pPr indent="-228600" lvl="7" marL="3657600" algn="l">
              <a:lnSpc>
                <a:spcPct val="120000"/>
              </a:lnSpc>
              <a:spcBef>
                <a:spcPts val="500"/>
              </a:spcBef>
              <a:spcAft>
                <a:spcPts val="0"/>
              </a:spcAft>
              <a:buClr>
                <a:schemeClr val="lt1"/>
              </a:buClr>
              <a:buSzPts val="1000"/>
              <a:buNone/>
              <a:defRPr sz="1000"/>
            </a:lvl8pPr>
            <a:lvl9pPr indent="-228600" lvl="8" marL="4114800" algn="l">
              <a:lnSpc>
                <a:spcPct val="120000"/>
              </a:lnSpc>
              <a:spcBef>
                <a:spcPts val="500"/>
              </a:spcBef>
              <a:spcAft>
                <a:spcPts val="0"/>
              </a:spcAft>
              <a:buClr>
                <a:schemeClr val="lt1"/>
              </a:buClr>
              <a:buSzPts val="1000"/>
              <a:buNone/>
              <a:defRPr sz="1000"/>
            </a:lvl9pPr>
          </a:lstStyle>
          <a:p/>
        </p:txBody>
      </p:sp>
      <p:sp>
        <p:nvSpPr>
          <p:cNvPr id="76" name="Google Shape;76;p11"/>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1"/>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79" name="Shape 79"/>
        <p:cNvGrpSpPr/>
        <p:nvPr/>
      </p:nvGrpSpPr>
      <p:grpSpPr>
        <a:xfrm>
          <a:off x="0" y="0"/>
          <a:ext cx="0" cy="0"/>
          <a:chOff x="0" y="0"/>
          <a:chExt cx="0" cy="0"/>
        </a:xfrm>
      </p:grpSpPr>
      <p:sp>
        <p:nvSpPr>
          <p:cNvPr id="80" name="Google Shape;80;p12"/>
          <p:cNvSpPr txBox="1"/>
          <p:nvPr>
            <p:ph type="title"/>
          </p:nvPr>
        </p:nvSpPr>
        <p:spPr>
          <a:xfrm>
            <a:off x="913795" y="609600"/>
            <a:ext cx="10353762" cy="3424859"/>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3200"/>
              <a:buFont typeface="Bookman Old Styl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2"/>
          <p:cNvSpPr txBox="1"/>
          <p:nvPr>
            <p:ph idx="1" type="body"/>
          </p:nvPr>
        </p:nvSpPr>
        <p:spPr>
          <a:xfrm>
            <a:off x="913795" y="4204820"/>
            <a:ext cx="10353761" cy="1592186"/>
          </a:xfrm>
          <a:prstGeom prst="rect">
            <a:avLst/>
          </a:prstGeom>
          <a:noFill/>
          <a:ln>
            <a:noFill/>
          </a:ln>
        </p:spPr>
        <p:txBody>
          <a:bodyPr anchorCtr="0" anchor="ctr" bIns="45700" lIns="91425" spcFirstLastPara="1" rIns="91425" wrap="square" tIns="45700">
            <a:noAutofit/>
          </a:bodyPr>
          <a:lstStyle>
            <a:lvl1pPr indent="-228600" lvl="0" marL="457200" algn="ctr">
              <a:lnSpc>
                <a:spcPct val="120000"/>
              </a:lnSpc>
              <a:spcBef>
                <a:spcPts val="1000"/>
              </a:spcBef>
              <a:spcAft>
                <a:spcPts val="0"/>
              </a:spcAft>
              <a:buClr>
                <a:schemeClr val="lt1"/>
              </a:buClr>
              <a:buSzPts val="1600"/>
              <a:buNone/>
              <a:defRPr sz="1600"/>
            </a:lvl1pPr>
            <a:lvl2pPr indent="-228600" lvl="1" marL="914400" algn="l">
              <a:lnSpc>
                <a:spcPct val="120000"/>
              </a:lnSpc>
              <a:spcBef>
                <a:spcPts val="500"/>
              </a:spcBef>
              <a:spcAft>
                <a:spcPts val="0"/>
              </a:spcAft>
              <a:buClr>
                <a:schemeClr val="lt1"/>
              </a:buClr>
              <a:buSzPts val="1400"/>
              <a:buNone/>
              <a:defRPr sz="1400"/>
            </a:lvl2pPr>
            <a:lvl3pPr indent="-228600" lvl="2" marL="1371600" algn="l">
              <a:lnSpc>
                <a:spcPct val="120000"/>
              </a:lnSpc>
              <a:spcBef>
                <a:spcPts val="500"/>
              </a:spcBef>
              <a:spcAft>
                <a:spcPts val="0"/>
              </a:spcAft>
              <a:buClr>
                <a:schemeClr val="lt1"/>
              </a:buClr>
              <a:buSzPts val="1200"/>
              <a:buNone/>
              <a:defRPr sz="1200"/>
            </a:lvl3pPr>
            <a:lvl4pPr indent="-228600" lvl="3" marL="1828800" algn="l">
              <a:lnSpc>
                <a:spcPct val="120000"/>
              </a:lnSpc>
              <a:spcBef>
                <a:spcPts val="500"/>
              </a:spcBef>
              <a:spcAft>
                <a:spcPts val="0"/>
              </a:spcAft>
              <a:buClr>
                <a:schemeClr val="lt1"/>
              </a:buClr>
              <a:buSzPts val="1000"/>
              <a:buNone/>
              <a:defRPr sz="1000"/>
            </a:lvl4pPr>
            <a:lvl5pPr indent="-228600" lvl="4" marL="2286000" algn="l">
              <a:lnSpc>
                <a:spcPct val="120000"/>
              </a:lnSpc>
              <a:spcBef>
                <a:spcPts val="500"/>
              </a:spcBef>
              <a:spcAft>
                <a:spcPts val="0"/>
              </a:spcAft>
              <a:buClr>
                <a:schemeClr val="lt1"/>
              </a:buClr>
              <a:buSzPts val="1000"/>
              <a:buNone/>
              <a:defRPr sz="1000"/>
            </a:lvl5pPr>
            <a:lvl6pPr indent="-228600" lvl="5" marL="2743200" algn="l">
              <a:lnSpc>
                <a:spcPct val="120000"/>
              </a:lnSpc>
              <a:spcBef>
                <a:spcPts val="500"/>
              </a:spcBef>
              <a:spcAft>
                <a:spcPts val="0"/>
              </a:spcAft>
              <a:buClr>
                <a:schemeClr val="lt1"/>
              </a:buClr>
              <a:buSzPts val="1000"/>
              <a:buNone/>
              <a:defRPr sz="1000"/>
            </a:lvl6pPr>
            <a:lvl7pPr indent="-228600" lvl="6" marL="3200400" algn="l">
              <a:lnSpc>
                <a:spcPct val="120000"/>
              </a:lnSpc>
              <a:spcBef>
                <a:spcPts val="500"/>
              </a:spcBef>
              <a:spcAft>
                <a:spcPts val="0"/>
              </a:spcAft>
              <a:buClr>
                <a:schemeClr val="lt1"/>
              </a:buClr>
              <a:buSzPts val="1000"/>
              <a:buNone/>
              <a:defRPr sz="1000"/>
            </a:lvl7pPr>
            <a:lvl8pPr indent="-228600" lvl="7" marL="3657600" algn="l">
              <a:lnSpc>
                <a:spcPct val="120000"/>
              </a:lnSpc>
              <a:spcBef>
                <a:spcPts val="500"/>
              </a:spcBef>
              <a:spcAft>
                <a:spcPts val="0"/>
              </a:spcAft>
              <a:buClr>
                <a:schemeClr val="lt1"/>
              </a:buClr>
              <a:buSzPts val="1000"/>
              <a:buNone/>
              <a:defRPr sz="1000"/>
            </a:lvl8pPr>
            <a:lvl9pPr indent="-228600" lvl="8" marL="4114800" algn="l">
              <a:lnSpc>
                <a:spcPct val="120000"/>
              </a:lnSpc>
              <a:spcBef>
                <a:spcPts val="500"/>
              </a:spcBef>
              <a:spcAft>
                <a:spcPts val="0"/>
              </a:spcAft>
              <a:buClr>
                <a:schemeClr val="lt1"/>
              </a:buClr>
              <a:buSzPts val="1000"/>
              <a:buNone/>
              <a:defRPr sz="1000"/>
            </a:lvl9pPr>
          </a:lstStyle>
          <a:p/>
        </p:txBody>
      </p:sp>
      <p:sp>
        <p:nvSpPr>
          <p:cNvPr id="82" name="Google Shape;82;p12"/>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2"/>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85" name="Shape 85"/>
        <p:cNvGrpSpPr/>
        <p:nvPr/>
      </p:nvGrpSpPr>
      <p:grpSpPr>
        <a:xfrm>
          <a:off x="0" y="0"/>
          <a:ext cx="0" cy="0"/>
          <a:chOff x="0" y="0"/>
          <a:chExt cx="0" cy="0"/>
        </a:xfrm>
      </p:grpSpPr>
      <p:sp>
        <p:nvSpPr>
          <p:cNvPr id="86" name="Google Shape;86;p13"/>
          <p:cNvSpPr txBox="1"/>
          <p:nvPr>
            <p:ph type="title"/>
          </p:nvPr>
        </p:nvSpPr>
        <p:spPr>
          <a:xfrm>
            <a:off x="1446212" y="609600"/>
            <a:ext cx="9302752" cy="2992904"/>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3200"/>
              <a:buFont typeface="Bookman Old Styl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3"/>
          <p:cNvSpPr txBox="1"/>
          <p:nvPr>
            <p:ph idx="1" type="body"/>
          </p:nvPr>
        </p:nvSpPr>
        <p:spPr>
          <a:xfrm>
            <a:off x="1720644" y="3610032"/>
            <a:ext cx="8752299" cy="426812"/>
          </a:xfrm>
          <a:prstGeom prst="rect">
            <a:avLst/>
          </a:prstGeom>
          <a:noFill/>
          <a:ln>
            <a:noFill/>
          </a:ln>
        </p:spPr>
        <p:txBody>
          <a:bodyPr anchorCtr="0" anchor="t" bIns="45700" lIns="91425" spcFirstLastPara="1" rIns="91425" wrap="square" tIns="45700">
            <a:noAutofit/>
          </a:bodyPr>
          <a:lstStyle>
            <a:lvl1pPr indent="-228600" lvl="0" marL="457200" algn="r">
              <a:lnSpc>
                <a:spcPct val="120000"/>
              </a:lnSpc>
              <a:spcBef>
                <a:spcPts val="1000"/>
              </a:spcBef>
              <a:spcAft>
                <a:spcPts val="0"/>
              </a:spcAft>
              <a:buClr>
                <a:schemeClr val="lt1"/>
              </a:buClr>
              <a:buSzPts val="1400"/>
              <a:buNone/>
              <a:defRPr sz="1400"/>
            </a:lvl1pPr>
            <a:lvl2pPr indent="-228600" lvl="1" marL="914400" algn="l">
              <a:lnSpc>
                <a:spcPct val="120000"/>
              </a:lnSpc>
              <a:spcBef>
                <a:spcPts val="500"/>
              </a:spcBef>
              <a:spcAft>
                <a:spcPts val="0"/>
              </a:spcAft>
              <a:buClr>
                <a:schemeClr val="lt1"/>
              </a:buClr>
              <a:buSzPts val="1400"/>
              <a:buNone/>
              <a:defRPr sz="1400"/>
            </a:lvl2pPr>
            <a:lvl3pPr indent="-228600" lvl="2" marL="1371600" algn="l">
              <a:lnSpc>
                <a:spcPct val="120000"/>
              </a:lnSpc>
              <a:spcBef>
                <a:spcPts val="500"/>
              </a:spcBef>
              <a:spcAft>
                <a:spcPts val="0"/>
              </a:spcAft>
              <a:buClr>
                <a:schemeClr val="lt1"/>
              </a:buClr>
              <a:buSzPts val="1200"/>
              <a:buNone/>
              <a:defRPr sz="1200"/>
            </a:lvl3pPr>
            <a:lvl4pPr indent="-228600" lvl="3" marL="1828800" algn="l">
              <a:lnSpc>
                <a:spcPct val="120000"/>
              </a:lnSpc>
              <a:spcBef>
                <a:spcPts val="500"/>
              </a:spcBef>
              <a:spcAft>
                <a:spcPts val="0"/>
              </a:spcAft>
              <a:buClr>
                <a:schemeClr val="lt1"/>
              </a:buClr>
              <a:buSzPts val="1000"/>
              <a:buNone/>
              <a:defRPr sz="1000"/>
            </a:lvl4pPr>
            <a:lvl5pPr indent="-228600" lvl="4" marL="2286000" algn="l">
              <a:lnSpc>
                <a:spcPct val="120000"/>
              </a:lnSpc>
              <a:spcBef>
                <a:spcPts val="500"/>
              </a:spcBef>
              <a:spcAft>
                <a:spcPts val="0"/>
              </a:spcAft>
              <a:buClr>
                <a:schemeClr val="lt1"/>
              </a:buClr>
              <a:buSzPts val="1000"/>
              <a:buNone/>
              <a:defRPr sz="1000"/>
            </a:lvl5pPr>
            <a:lvl6pPr indent="-228600" lvl="5" marL="2743200" algn="l">
              <a:lnSpc>
                <a:spcPct val="120000"/>
              </a:lnSpc>
              <a:spcBef>
                <a:spcPts val="500"/>
              </a:spcBef>
              <a:spcAft>
                <a:spcPts val="0"/>
              </a:spcAft>
              <a:buClr>
                <a:schemeClr val="lt1"/>
              </a:buClr>
              <a:buSzPts val="1000"/>
              <a:buNone/>
              <a:defRPr sz="1000"/>
            </a:lvl6pPr>
            <a:lvl7pPr indent="-228600" lvl="6" marL="3200400" algn="l">
              <a:lnSpc>
                <a:spcPct val="120000"/>
              </a:lnSpc>
              <a:spcBef>
                <a:spcPts val="500"/>
              </a:spcBef>
              <a:spcAft>
                <a:spcPts val="0"/>
              </a:spcAft>
              <a:buClr>
                <a:schemeClr val="lt1"/>
              </a:buClr>
              <a:buSzPts val="1000"/>
              <a:buNone/>
              <a:defRPr sz="1000"/>
            </a:lvl7pPr>
            <a:lvl8pPr indent="-228600" lvl="7" marL="3657600" algn="l">
              <a:lnSpc>
                <a:spcPct val="120000"/>
              </a:lnSpc>
              <a:spcBef>
                <a:spcPts val="500"/>
              </a:spcBef>
              <a:spcAft>
                <a:spcPts val="0"/>
              </a:spcAft>
              <a:buClr>
                <a:schemeClr val="lt1"/>
              </a:buClr>
              <a:buSzPts val="1000"/>
              <a:buNone/>
              <a:defRPr sz="1000"/>
            </a:lvl8pPr>
            <a:lvl9pPr indent="-228600" lvl="8" marL="4114800" algn="l">
              <a:lnSpc>
                <a:spcPct val="120000"/>
              </a:lnSpc>
              <a:spcBef>
                <a:spcPts val="500"/>
              </a:spcBef>
              <a:spcAft>
                <a:spcPts val="0"/>
              </a:spcAft>
              <a:buClr>
                <a:schemeClr val="lt1"/>
              </a:buClr>
              <a:buSzPts val="1000"/>
              <a:buNone/>
              <a:defRPr sz="1000"/>
            </a:lvl9pPr>
          </a:lstStyle>
          <a:p/>
        </p:txBody>
      </p:sp>
      <p:sp>
        <p:nvSpPr>
          <p:cNvPr id="88" name="Google Shape;88;p13"/>
          <p:cNvSpPr txBox="1"/>
          <p:nvPr>
            <p:ph idx="2" type="body"/>
          </p:nvPr>
        </p:nvSpPr>
        <p:spPr>
          <a:xfrm>
            <a:off x="913794" y="4204821"/>
            <a:ext cx="10353762" cy="1586380"/>
          </a:xfrm>
          <a:prstGeom prst="rect">
            <a:avLst/>
          </a:prstGeom>
          <a:noFill/>
          <a:ln>
            <a:noFill/>
          </a:ln>
        </p:spPr>
        <p:txBody>
          <a:bodyPr anchorCtr="0" anchor="ctr" bIns="45700" lIns="91425" spcFirstLastPara="1" rIns="91425" wrap="square" tIns="45700">
            <a:noAutofit/>
          </a:bodyPr>
          <a:lstStyle>
            <a:lvl1pPr indent="-228600" lvl="0" marL="457200" algn="ctr">
              <a:lnSpc>
                <a:spcPct val="120000"/>
              </a:lnSpc>
              <a:spcBef>
                <a:spcPts val="1000"/>
              </a:spcBef>
              <a:spcAft>
                <a:spcPts val="0"/>
              </a:spcAft>
              <a:buClr>
                <a:schemeClr val="lt1"/>
              </a:buClr>
              <a:buSzPts val="1600"/>
              <a:buNone/>
              <a:defRPr sz="1600"/>
            </a:lvl1pPr>
            <a:lvl2pPr indent="-228600" lvl="1" marL="914400" algn="l">
              <a:lnSpc>
                <a:spcPct val="120000"/>
              </a:lnSpc>
              <a:spcBef>
                <a:spcPts val="500"/>
              </a:spcBef>
              <a:spcAft>
                <a:spcPts val="0"/>
              </a:spcAft>
              <a:buClr>
                <a:schemeClr val="lt1"/>
              </a:buClr>
              <a:buSzPts val="1400"/>
              <a:buNone/>
              <a:defRPr sz="1400"/>
            </a:lvl2pPr>
            <a:lvl3pPr indent="-228600" lvl="2" marL="1371600" algn="l">
              <a:lnSpc>
                <a:spcPct val="120000"/>
              </a:lnSpc>
              <a:spcBef>
                <a:spcPts val="500"/>
              </a:spcBef>
              <a:spcAft>
                <a:spcPts val="0"/>
              </a:spcAft>
              <a:buClr>
                <a:schemeClr val="lt1"/>
              </a:buClr>
              <a:buSzPts val="1200"/>
              <a:buNone/>
              <a:defRPr sz="1200"/>
            </a:lvl3pPr>
            <a:lvl4pPr indent="-228600" lvl="3" marL="1828800" algn="l">
              <a:lnSpc>
                <a:spcPct val="120000"/>
              </a:lnSpc>
              <a:spcBef>
                <a:spcPts val="500"/>
              </a:spcBef>
              <a:spcAft>
                <a:spcPts val="0"/>
              </a:spcAft>
              <a:buClr>
                <a:schemeClr val="lt1"/>
              </a:buClr>
              <a:buSzPts val="1000"/>
              <a:buNone/>
              <a:defRPr sz="1000"/>
            </a:lvl4pPr>
            <a:lvl5pPr indent="-228600" lvl="4" marL="2286000" algn="l">
              <a:lnSpc>
                <a:spcPct val="120000"/>
              </a:lnSpc>
              <a:spcBef>
                <a:spcPts val="500"/>
              </a:spcBef>
              <a:spcAft>
                <a:spcPts val="0"/>
              </a:spcAft>
              <a:buClr>
                <a:schemeClr val="lt1"/>
              </a:buClr>
              <a:buSzPts val="1000"/>
              <a:buNone/>
              <a:defRPr sz="1000"/>
            </a:lvl5pPr>
            <a:lvl6pPr indent="-228600" lvl="5" marL="2743200" algn="l">
              <a:lnSpc>
                <a:spcPct val="120000"/>
              </a:lnSpc>
              <a:spcBef>
                <a:spcPts val="500"/>
              </a:spcBef>
              <a:spcAft>
                <a:spcPts val="0"/>
              </a:spcAft>
              <a:buClr>
                <a:schemeClr val="lt1"/>
              </a:buClr>
              <a:buSzPts val="1000"/>
              <a:buNone/>
              <a:defRPr sz="1000"/>
            </a:lvl6pPr>
            <a:lvl7pPr indent="-228600" lvl="6" marL="3200400" algn="l">
              <a:lnSpc>
                <a:spcPct val="120000"/>
              </a:lnSpc>
              <a:spcBef>
                <a:spcPts val="500"/>
              </a:spcBef>
              <a:spcAft>
                <a:spcPts val="0"/>
              </a:spcAft>
              <a:buClr>
                <a:schemeClr val="lt1"/>
              </a:buClr>
              <a:buSzPts val="1000"/>
              <a:buNone/>
              <a:defRPr sz="1000"/>
            </a:lvl7pPr>
            <a:lvl8pPr indent="-228600" lvl="7" marL="3657600" algn="l">
              <a:lnSpc>
                <a:spcPct val="120000"/>
              </a:lnSpc>
              <a:spcBef>
                <a:spcPts val="500"/>
              </a:spcBef>
              <a:spcAft>
                <a:spcPts val="0"/>
              </a:spcAft>
              <a:buClr>
                <a:schemeClr val="lt1"/>
              </a:buClr>
              <a:buSzPts val="1000"/>
              <a:buNone/>
              <a:defRPr sz="1000"/>
            </a:lvl8pPr>
            <a:lvl9pPr indent="-228600" lvl="8" marL="4114800" algn="l">
              <a:lnSpc>
                <a:spcPct val="120000"/>
              </a:lnSpc>
              <a:spcBef>
                <a:spcPts val="500"/>
              </a:spcBef>
              <a:spcAft>
                <a:spcPts val="0"/>
              </a:spcAft>
              <a:buClr>
                <a:schemeClr val="lt1"/>
              </a:buClr>
              <a:buSzPts val="1000"/>
              <a:buNone/>
              <a:defRPr sz="1000"/>
            </a:lvl9pPr>
          </a:lstStyle>
          <a:p/>
        </p:txBody>
      </p:sp>
      <p:sp>
        <p:nvSpPr>
          <p:cNvPr id="89" name="Google Shape;89;p13"/>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3"/>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3"/>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2" name="Google Shape;92;p13"/>
          <p:cNvSpPr txBox="1"/>
          <p:nvPr/>
        </p:nvSpPr>
        <p:spPr>
          <a:xfrm>
            <a:off x="836612" y="735241"/>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8000"/>
              <a:buFont typeface="Rockwell"/>
              <a:buNone/>
            </a:pPr>
            <a:r>
              <a:rPr b="0" i="0" lang="en-US" sz="8000" u="none" cap="none" strike="noStrike">
                <a:solidFill>
                  <a:schemeClr val="lt1"/>
                </a:solidFill>
                <a:latin typeface="Rockwell"/>
                <a:ea typeface="Rockwell"/>
                <a:cs typeface="Rockwell"/>
                <a:sym typeface="Rockwell"/>
              </a:rPr>
              <a:t>“</a:t>
            </a:r>
            <a:endParaRPr/>
          </a:p>
        </p:txBody>
      </p:sp>
      <p:sp>
        <p:nvSpPr>
          <p:cNvPr id="93" name="Google Shape;93;p13"/>
          <p:cNvSpPr txBox="1"/>
          <p:nvPr/>
        </p:nvSpPr>
        <p:spPr>
          <a:xfrm>
            <a:off x="10657956" y="2972093"/>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Rockwell"/>
              <a:buNone/>
            </a:pPr>
            <a:r>
              <a:rPr b="0" i="0" lang="en-US" sz="8000" u="none" cap="none" strike="noStrike">
                <a:solidFill>
                  <a:schemeClr val="lt1"/>
                </a:solidFill>
                <a:latin typeface="Rockwell"/>
                <a:ea typeface="Rockwell"/>
                <a:cs typeface="Rockwell"/>
                <a:sym typeface="Rockwel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94" name="Shape 94"/>
        <p:cNvGrpSpPr/>
        <p:nvPr/>
      </p:nvGrpSpPr>
      <p:grpSpPr>
        <a:xfrm>
          <a:off x="0" y="0"/>
          <a:ext cx="0" cy="0"/>
          <a:chOff x="0" y="0"/>
          <a:chExt cx="0" cy="0"/>
        </a:xfrm>
      </p:grpSpPr>
      <p:sp>
        <p:nvSpPr>
          <p:cNvPr id="95" name="Google Shape;95;p14"/>
          <p:cNvSpPr txBox="1"/>
          <p:nvPr>
            <p:ph type="title"/>
          </p:nvPr>
        </p:nvSpPr>
        <p:spPr>
          <a:xfrm>
            <a:off x="913806" y="2126942"/>
            <a:ext cx="10355327" cy="2511835"/>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3200"/>
              <a:buFont typeface="Bookman Old Styl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14"/>
          <p:cNvSpPr txBox="1"/>
          <p:nvPr>
            <p:ph idx="1" type="body"/>
          </p:nvPr>
        </p:nvSpPr>
        <p:spPr>
          <a:xfrm>
            <a:off x="913794" y="4650556"/>
            <a:ext cx="10353763" cy="1140644"/>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Clr>
                <a:schemeClr val="lt1"/>
              </a:buClr>
              <a:buSzPts val="1600"/>
              <a:buNone/>
              <a:defRPr sz="1600"/>
            </a:lvl1pPr>
            <a:lvl2pPr indent="-228600" lvl="1" marL="914400" algn="l">
              <a:lnSpc>
                <a:spcPct val="120000"/>
              </a:lnSpc>
              <a:spcBef>
                <a:spcPts val="500"/>
              </a:spcBef>
              <a:spcAft>
                <a:spcPts val="0"/>
              </a:spcAft>
              <a:buClr>
                <a:schemeClr val="lt1"/>
              </a:buClr>
              <a:buSzPts val="1400"/>
              <a:buNone/>
              <a:defRPr sz="1400"/>
            </a:lvl2pPr>
            <a:lvl3pPr indent="-228600" lvl="2" marL="1371600" algn="l">
              <a:lnSpc>
                <a:spcPct val="120000"/>
              </a:lnSpc>
              <a:spcBef>
                <a:spcPts val="500"/>
              </a:spcBef>
              <a:spcAft>
                <a:spcPts val="0"/>
              </a:spcAft>
              <a:buClr>
                <a:schemeClr val="lt1"/>
              </a:buClr>
              <a:buSzPts val="1200"/>
              <a:buNone/>
              <a:defRPr sz="1200"/>
            </a:lvl3pPr>
            <a:lvl4pPr indent="-228600" lvl="3" marL="1828800" algn="l">
              <a:lnSpc>
                <a:spcPct val="120000"/>
              </a:lnSpc>
              <a:spcBef>
                <a:spcPts val="500"/>
              </a:spcBef>
              <a:spcAft>
                <a:spcPts val="0"/>
              </a:spcAft>
              <a:buClr>
                <a:schemeClr val="lt1"/>
              </a:buClr>
              <a:buSzPts val="1000"/>
              <a:buNone/>
              <a:defRPr sz="1000"/>
            </a:lvl4pPr>
            <a:lvl5pPr indent="-228600" lvl="4" marL="2286000" algn="l">
              <a:lnSpc>
                <a:spcPct val="120000"/>
              </a:lnSpc>
              <a:spcBef>
                <a:spcPts val="500"/>
              </a:spcBef>
              <a:spcAft>
                <a:spcPts val="0"/>
              </a:spcAft>
              <a:buClr>
                <a:schemeClr val="lt1"/>
              </a:buClr>
              <a:buSzPts val="1000"/>
              <a:buNone/>
              <a:defRPr sz="1000"/>
            </a:lvl5pPr>
            <a:lvl6pPr indent="-228600" lvl="5" marL="2743200" algn="l">
              <a:lnSpc>
                <a:spcPct val="120000"/>
              </a:lnSpc>
              <a:spcBef>
                <a:spcPts val="500"/>
              </a:spcBef>
              <a:spcAft>
                <a:spcPts val="0"/>
              </a:spcAft>
              <a:buClr>
                <a:schemeClr val="lt1"/>
              </a:buClr>
              <a:buSzPts val="1000"/>
              <a:buNone/>
              <a:defRPr sz="1000"/>
            </a:lvl6pPr>
            <a:lvl7pPr indent="-228600" lvl="6" marL="3200400" algn="l">
              <a:lnSpc>
                <a:spcPct val="120000"/>
              </a:lnSpc>
              <a:spcBef>
                <a:spcPts val="500"/>
              </a:spcBef>
              <a:spcAft>
                <a:spcPts val="0"/>
              </a:spcAft>
              <a:buClr>
                <a:schemeClr val="lt1"/>
              </a:buClr>
              <a:buSzPts val="1000"/>
              <a:buNone/>
              <a:defRPr sz="1000"/>
            </a:lvl7pPr>
            <a:lvl8pPr indent="-228600" lvl="7" marL="3657600" algn="l">
              <a:lnSpc>
                <a:spcPct val="120000"/>
              </a:lnSpc>
              <a:spcBef>
                <a:spcPts val="500"/>
              </a:spcBef>
              <a:spcAft>
                <a:spcPts val="0"/>
              </a:spcAft>
              <a:buClr>
                <a:schemeClr val="lt1"/>
              </a:buClr>
              <a:buSzPts val="1000"/>
              <a:buNone/>
              <a:defRPr sz="1000"/>
            </a:lvl8pPr>
            <a:lvl9pPr indent="-228600" lvl="8" marL="4114800" algn="l">
              <a:lnSpc>
                <a:spcPct val="120000"/>
              </a:lnSpc>
              <a:spcBef>
                <a:spcPts val="500"/>
              </a:spcBef>
              <a:spcAft>
                <a:spcPts val="0"/>
              </a:spcAft>
              <a:buClr>
                <a:schemeClr val="lt1"/>
              </a:buClr>
              <a:buSzPts val="1000"/>
              <a:buNone/>
              <a:defRPr sz="1000"/>
            </a:lvl9pPr>
          </a:lstStyle>
          <a:p/>
        </p:txBody>
      </p:sp>
      <p:sp>
        <p:nvSpPr>
          <p:cNvPr id="97" name="Google Shape;97;p14"/>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4"/>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4"/>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00" name="Shape 100"/>
        <p:cNvGrpSpPr/>
        <p:nvPr/>
      </p:nvGrpSpPr>
      <p:grpSpPr>
        <a:xfrm>
          <a:off x="0" y="0"/>
          <a:ext cx="0" cy="0"/>
          <a:chOff x="0" y="0"/>
          <a:chExt cx="0" cy="0"/>
        </a:xfrm>
      </p:grpSpPr>
      <p:sp>
        <p:nvSpPr>
          <p:cNvPr id="101" name="Google Shape;101;p15"/>
          <p:cNvSpPr txBox="1"/>
          <p:nvPr>
            <p:ph type="title"/>
          </p:nvPr>
        </p:nvSpPr>
        <p:spPr>
          <a:xfrm>
            <a:off x="913794" y="609600"/>
            <a:ext cx="10353762" cy="13255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15"/>
          <p:cNvSpPr txBox="1"/>
          <p:nvPr>
            <p:ph idx="1" type="body"/>
          </p:nvPr>
        </p:nvSpPr>
        <p:spPr>
          <a:xfrm>
            <a:off x="913794" y="2088319"/>
            <a:ext cx="3298956" cy="823305"/>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lt1"/>
              </a:buClr>
              <a:buSzPts val="2400"/>
              <a:buNone/>
              <a:defRPr b="0" sz="2400">
                <a:solidFill>
                  <a:schemeClr val="lt1"/>
                </a:solidFill>
              </a:defRPr>
            </a:lvl1pPr>
            <a:lvl2pPr indent="-228600" lvl="1" marL="914400" algn="l">
              <a:lnSpc>
                <a:spcPct val="120000"/>
              </a:lnSpc>
              <a:spcBef>
                <a:spcPts val="500"/>
              </a:spcBef>
              <a:spcAft>
                <a:spcPts val="0"/>
              </a:spcAft>
              <a:buClr>
                <a:schemeClr val="lt1"/>
              </a:buClr>
              <a:buSzPts val="2000"/>
              <a:buNone/>
              <a:defRPr b="1" sz="2000"/>
            </a:lvl2pPr>
            <a:lvl3pPr indent="-228600" lvl="2" marL="1371600" algn="l">
              <a:lnSpc>
                <a:spcPct val="120000"/>
              </a:lnSpc>
              <a:spcBef>
                <a:spcPts val="500"/>
              </a:spcBef>
              <a:spcAft>
                <a:spcPts val="0"/>
              </a:spcAft>
              <a:buClr>
                <a:schemeClr val="lt1"/>
              </a:buClr>
              <a:buSzPts val="1800"/>
              <a:buNone/>
              <a:defRPr b="1" sz="1800"/>
            </a:lvl3pPr>
            <a:lvl4pPr indent="-228600" lvl="3" marL="1828800" algn="l">
              <a:lnSpc>
                <a:spcPct val="120000"/>
              </a:lnSpc>
              <a:spcBef>
                <a:spcPts val="500"/>
              </a:spcBef>
              <a:spcAft>
                <a:spcPts val="0"/>
              </a:spcAft>
              <a:buClr>
                <a:schemeClr val="lt1"/>
              </a:buClr>
              <a:buSzPts val="1600"/>
              <a:buNone/>
              <a:defRPr b="1" sz="1600"/>
            </a:lvl4pPr>
            <a:lvl5pPr indent="-228600" lvl="4" marL="2286000" algn="l">
              <a:lnSpc>
                <a:spcPct val="120000"/>
              </a:lnSpc>
              <a:spcBef>
                <a:spcPts val="500"/>
              </a:spcBef>
              <a:spcAft>
                <a:spcPts val="0"/>
              </a:spcAft>
              <a:buClr>
                <a:schemeClr val="lt1"/>
              </a:buClr>
              <a:buSzPts val="1600"/>
              <a:buNone/>
              <a:defRPr b="1" sz="1600"/>
            </a:lvl5pPr>
            <a:lvl6pPr indent="-228600" lvl="5" marL="2743200" algn="l">
              <a:lnSpc>
                <a:spcPct val="120000"/>
              </a:lnSpc>
              <a:spcBef>
                <a:spcPts val="500"/>
              </a:spcBef>
              <a:spcAft>
                <a:spcPts val="0"/>
              </a:spcAft>
              <a:buClr>
                <a:schemeClr val="lt1"/>
              </a:buClr>
              <a:buSzPts val="1600"/>
              <a:buNone/>
              <a:defRPr b="1" sz="1600"/>
            </a:lvl6pPr>
            <a:lvl7pPr indent="-228600" lvl="6" marL="3200400" algn="l">
              <a:lnSpc>
                <a:spcPct val="120000"/>
              </a:lnSpc>
              <a:spcBef>
                <a:spcPts val="500"/>
              </a:spcBef>
              <a:spcAft>
                <a:spcPts val="0"/>
              </a:spcAft>
              <a:buClr>
                <a:schemeClr val="lt1"/>
              </a:buClr>
              <a:buSzPts val="1600"/>
              <a:buNone/>
              <a:defRPr b="1" sz="1600"/>
            </a:lvl7pPr>
            <a:lvl8pPr indent="-228600" lvl="7" marL="3657600" algn="l">
              <a:lnSpc>
                <a:spcPct val="120000"/>
              </a:lnSpc>
              <a:spcBef>
                <a:spcPts val="500"/>
              </a:spcBef>
              <a:spcAft>
                <a:spcPts val="0"/>
              </a:spcAft>
              <a:buClr>
                <a:schemeClr val="lt1"/>
              </a:buClr>
              <a:buSzPts val="1600"/>
              <a:buNone/>
              <a:defRPr b="1" sz="1600"/>
            </a:lvl8pPr>
            <a:lvl9pPr indent="-228600" lvl="8" marL="4114800" algn="l">
              <a:lnSpc>
                <a:spcPct val="120000"/>
              </a:lnSpc>
              <a:spcBef>
                <a:spcPts val="500"/>
              </a:spcBef>
              <a:spcAft>
                <a:spcPts val="0"/>
              </a:spcAft>
              <a:buClr>
                <a:schemeClr val="lt1"/>
              </a:buClr>
              <a:buSzPts val="1600"/>
              <a:buNone/>
              <a:defRPr b="1" sz="1600"/>
            </a:lvl9pPr>
          </a:lstStyle>
          <a:p/>
        </p:txBody>
      </p:sp>
      <p:sp>
        <p:nvSpPr>
          <p:cNvPr id="103" name="Google Shape;103;p15"/>
          <p:cNvSpPr txBox="1"/>
          <p:nvPr>
            <p:ph idx="2" type="body"/>
          </p:nvPr>
        </p:nvSpPr>
        <p:spPr>
          <a:xfrm>
            <a:off x="913794" y="2911624"/>
            <a:ext cx="3298956" cy="2879576"/>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Clr>
                <a:schemeClr val="lt1"/>
              </a:buClr>
              <a:buSzPts val="1400"/>
              <a:buNone/>
              <a:defRPr sz="1400"/>
            </a:lvl1pPr>
            <a:lvl2pPr indent="-228600" lvl="1" marL="914400" algn="l">
              <a:lnSpc>
                <a:spcPct val="120000"/>
              </a:lnSpc>
              <a:spcBef>
                <a:spcPts val="500"/>
              </a:spcBef>
              <a:spcAft>
                <a:spcPts val="0"/>
              </a:spcAft>
              <a:buClr>
                <a:schemeClr val="lt1"/>
              </a:buClr>
              <a:buSzPts val="1200"/>
              <a:buNone/>
              <a:defRPr sz="1200"/>
            </a:lvl2pPr>
            <a:lvl3pPr indent="-228600" lvl="2" marL="1371600" algn="l">
              <a:lnSpc>
                <a:spcPct val="120000"/>
              </a:lnSpc>
              <a:spcBef>
                <a:spcPts val="500"/>
              </a:spcBef>
              <a:spcAft>
                <a:spcPts val="0"/>
              </a:spcAft>
              <a:buClr>
                <a:schemeClr val="lt1"/>
              </a:buClr>
              <a:buSzPts val="1000"/>
              <a:buNone/>
              <a:defRPr sz="1000"/>
            </a:lvl3pPr>
            <a:lvl4pPr indent="-228600" lvl="3" marL="1828800" algn="l">
              <a:lnSpc>
                <a:spcPct val="120000"/>
              </a:lnSpc>
              <a:spcBef>
                <a:spcPts val="500"/>
              </a:spcBef>
              <a:spcAft>
                <a:spcPts val="0"/>
              </a:spcAft>
              <a:buClr>
                <a:schemeClr val="lt1"/>
              </a:buClr>
              <a:buSzPts val="900"/>
              <a:buNone/>
              <a:defRPr sz="900"/>
            </a:lvl4pPr>
            <a:lvl5pPr indent="-228600" lvl="4" marL="2286000" algn="l">
              <a:lnSpc>
                <a:spcPct val="120000"/>
              </a:lnSpc>
              <a:spcBef>
                <a:spcPts val="500"/>
              </a:spcBef>
              <a:spcAft>
                <a:spcPts val="0"/>
              </a:spcAft>
              <a:buClr>
                <a:schemeClr val="lt1"/>
              </a:buClr>
              <a:buSzPts val="900"/>
              <a:buNone/>
              <a:defRPr sz="900"/>
            </a:lvl5pPr>
            <a:lvl6pPr indent="-228600" lvl="5" marL="2743200" algn="l">
              <a:lnSpc>
                <a:spcPct val="120000"/>
              </a:lnSpc>
              <a:spcBef>
                <a:spcPts val="500"/>
              </a:spcBef>
              <a:spcAft>
                <a:spcPts val="0"/>
              </a:spcAft>
              <a:buClr>
                <a:schemeClr val="lt1"/>
              </a:buClr>
              <a:buSzPts val="900"/>
              <a:buNone/>
              <a:defRPr sz="900"/>
            </a:lvl6pPr>
            <a:lvl7pPr indent="-228600" lvl="6" marL="3200400" algn="l">
              <a:lnSpc>
                <a:spcPct val="120000"/>
              </a:lnSpc>
              <a:spcBef>
                <a:spcPts val="500"/>
              </a:spcBef>
              <a:spcAft>
                <a:spcPts val="0"/>
              </a:spcAft>
              <a:buClr>
                <a:schemeClr val="lt1"/>
              </a:buClr>
              <a:buSzPts val="900"/>
              <a:buNone/>
              <a:defRPr sz="900"/>
            </a:lvl7pPr>
            <a:lvl8pPr indent="-228600" lvl="7" marL="3657600" algn="l">
              <a:lnSpc>
                <a:spcPct val="120000"/>
              </a:lnSpc>
              <a:spcBef>
                <a:spcPts val="500"/>
              </a:spcBef>
              <a:spcAft>
                <a:spcPts val="0"/>
              </a:spcAft>
              <a:buClr>
                <a:schemeClr val="lt1"/>
              </a:buClr>
              <a:buSzPts val="900"/>
              <a:buNone/>
              <a:defRPr sz="900"/>
            </a:lvl8pPr>
            <a:lvl9pPr indent="-228600" lvl="8" marL="4114800" algn="l">
              <a:lnSpc>
                <a:spcPct val="120000"/>
              </a:lnSpc>
              <a:spcBef>
                <a:spcPts val="500"/>
              </a:spcBef>
              <a:spcAft>
                <a:spcPts val="0"/>
              </a:spcAft>
              <a:buClr>
                <a:schemeClr val="lt1"/>
              </a:buClr>
              <a:buSzPts val="900"/>
              <a:buNone/>
              <a:defRPr sz="900"/>
            </a:lvl9pPr>
          </a:lstStyle>
          <a:p/>
        </p:txBody>
      </p:sp>
      <p:sp>
        <p:nvSpPr>
          <p:cNvPr id="104" name="Google Shape;104;p15"/>
          <p:cNvSpPr txBox="1"/>
          <p:nvPr>
            <p:ph idx="3" type="body"/>
          </p:nvPr>
        </p:nvSpPr>
        <p:spPr>
          <a:xfrm>
            <a:off x="4444878" y="2088320"/>
            <a:ext cx="3298558" cy="823304"/>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lt1"/>
              </a:buClr>
              <a:buSzPts val="2400"/>
              <a:buNone/>
              <a:defRPr b="0" sz="2400">
                <a:solidFill>
                  <a:schemeClr val="lt1"/>
                </a:solidFill>
              </a:defRPr>
            </a:lvl1pPr>
            <a:lvl2pPr indent="-228600" lvl="1" marL="914400" algn="l">
              <a:lnSpc>
                <a:spcPct val="120000"/>
              </a:lnSpc>
              <a:spcBef>
                <a:spcPts val="500"/>
              </a:spcBef>
              <a:spcAft>
                <a:spcPts val="0"/>
              </a:spcAft>
              <a:buClr>
                <a:schemeClr val="lt1"/>
              </a:buClr>
              <a:buSzPts val="2000"/>
              <a:buNone/>
              <a:defRPr b="1" sz="2000"/>
            </a:lvl2pPr>
            <a:lvl3pPr indent="-228600" lvl="2" marL="1371600" algn="l">
              <a:lnSpc>
                <a:spcPct val="120000"/>
              </a:lnSpc>
              <a:spcBef>
                <a:spcPts val="500"/>
              </a:spcBef>
              <a:spcAft>
                <a:spcPts val="0"/>
              </a:spcAft>
              <a:buClr>
                <a:schemeClr val="lt1"/>
              </a:buClr>
              <a:buSzPts val="1800"/>
              <a:buNone/>
              <a:defRPr b="1" sz="1800"/>
            </a:lvl3pPr>
            <a:lvl4pPr indent="-228600" lvl="3" marL="1828800" algn="l">
              <a:lnSpc>
                <a:spcPct val="120000"/>
              </a:lnSpc>
              <a:spcBef>
                <a:spcPts val="500"/>
              </a:spcBef>
              <a:spcAft>
                <a:spcPts val="0"/>
              </a:spcAft>
              <a:buClr>
                <a:schemeClr val="lt1"/>
              </a:buClr>
              <a:buSzPts val="1600"/>
              <a:buNone/>
              <a:defRPr b="1" sz="1600"/>
            </a:lvl4pPr>
            <a:lvl5pPr indent="-228600" lvl="4" marL="2286000" algn="l">
              <a:lnSpc>
                <a:spcPct val="120000"/>
              </a:lnSpc>
              <a:spcBef>
                <a:spcPts val="500"/>
              </a:spcBef>
              <a:spcAft>
                <a:spcPts val="0"/>
              </a:spcAft>
              <a:buClr>
                <a:schemeClr val="lt1"/>
              </a:buClr>
              <a:buSzPts val="1600"/>
              <a:buNone/>
              <a:defRPr b="1" sz="1600"/>
            </a:lvl5pPr>
            <a:lvl6pPr indent="-228600" lvl="5" marL="2743200" algn="l">
              <a:lnSpc>
                <a:spcPct val="120000"/>
              </a:lnSpc>
              <a:spcBef>
                <a:spcPts val="500"/>
              </a:spcBef>
              <a:spcAft>
                <a:spcPts val="0"/>
              </a:spcAft>
              <a:buClr>
                <a:schemeClr val="lt1"/>
              </a:buClr>
              <a:buSzPts val="1600"/>
              <a:buNone/>
              <a:defRPr b="1" sz="1600"/>
            </a:lvl6pPr>
            <a:lvl7pPr indent="-228600" lvl="6" marL="3200400" algn="l">
              <a:lnSpc>
                <a:spcPct val="120000"/>
              </a:lnSpc>
              <a:spcBef>
                <a:spcPts val="500"/>
              </a:spcBef>
              <a:spcAft>
                <a:spcPts val="0"/>
              </a:spcAft>
              <a:buClr>
                <a:schemeClr val="lt1"/>
              </a:buClr>
              <a:buSzPts val="1600"/>
              <a:buNone/>
              <a:defRPr b="1" sz="1600"/>
            </a:lvl7pPr>
            <a:lvl8pPr indent="-228600" lvl="7" marL="3657600" algn="l">
              <a:lnSpc>
                <a:spcPct val="120000"/>
              </a:lnSpc>
              <a:spcBef>
                <a:spcPts val="500"/>
              </a:spcBef>
              <a:spcAft>
                <a:spcPts val="0"/>
              </a:spcAft>
              <a:buClr>
                <a:schemeClr val="lt1"/>
              </a:buClr>
              <a:buSzPts val="1600"/>
              <a:buNone/>
              <a:defRPr b="1" sz="1600"/>
            </a:lvl8pPr>
            <a:lvl9pPr indent="-228600" lvl="8" marL="4114800" algn="l">
              <a:lnSpc>
                <a:spcPct val="120000"/>
              </a:lnSpc>
              <a:spcBef>
                <a:spcPts val="500"/>
              </a:spcBef>
              <a:spcAft>
                <a:spcPts val="0"/>
              </a:spcAft>
              <a:buClr>
                <a:schemeClr val="lt1"/>
              </a:buClr>
              <a:buSzPts val="1600"/>
              <a:buNone/>
              <a:defRPr b="1" sz="1600"/>
            </a:lvl9pPr>
          </a:lstStyle>
          <a:p/>
        </p:txBody>
      </p:sp>
      <p:sp>
        <p:nvSpPr>
          <p:cNvPr id="105" name="Google Shape;105;p15"/>
          <p:cNvSpPr txBox="1"/>
          <p:nvPr>
            <p:ph idx="4" type="body"/>
          </p:nvPr>
        </p:nvSpPr>
        <p:spPr>
          <a:xfrm>
            <a:off x="4444878" y="2911624"/>
            <a:ext cx="3299821" cy="2879576"/>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Clr>
                <a:schemeClr val="lt1"/>
              </a:buClr>
              <a:buSzPts val="1400"/>
              <a:buNone/>
              <a:defRPr sz="1400"/>
            </a:lvl1pPr>
            <a:lvl2pPr indent="-228600" lvl="1" marL="914400" algn="l">
              <a:lnSpc>
                <a:spcPct val="120000"/>
              </a:lnSpc>
              <a:spcBef>
                <a:spcPts val="500"/>
              </a:spcBef>
              <a:spcAft>
                <a:spcPts val="0"/>
              </a:spcAft>
              <a:buClr>
                <a:schemeClr val="lt1"/>
              </a:buClr>
              <a:buSzPts val="1200"/>
              <a:buNone/>
              <a:defRPr sz="1200"/>
            </a:lvl2pPr>
            <a:lvl3pPr indent="-228600" lvl="2" marL="1371600" algn="l">
              <a:lnSpc>
                <a:spcPct val="120000"/>
              </a:lnSpc>
              <a:spcBef>
                <a:spcPts val="500"/>
              </a:spcBef>
              <a:spcAft>
                <a:spcPts val="0"/>
              </a:spcAft>
              <a:buClr>
                <a:schemeClr val="lt1"/>
              </a:buClr>
              <a:buSzPts val="1000"/>
              <a:buNone/>
              <a:defRPr sz="1000"/>
            </a:lvl3pPr>
            <a:lvl4pPr indent="-228600" lvl="3" marL="1828800" algn="l">
              <a:lnSpc>
                <a:spcPct val="120000"/>
              </a:lnSpc>
              <a:spcBef>
                <a:spcPts val="500"/>
              </a:spcBef>
              <a:spcAft>
                <a:spcPts val="0"/>
              </a:spcAft>
              <a:buClr>
                <a:schemeClr val="lt1"/>
              </a:buClr>
              <a:buSzPts val="900"/>
              <a:buNone/>
              <a:defRPr sz="900"/>
            </a:lvl4pPr>
            <a:lvl5pPr indent="-228600" lvl="4" marL="2286000" algn="l">
              <a:lnSpc>
                <a:spcPct val="120000"/>
              </a:lnSpc>
              <a:spcBef>
                <a:spcPts val="500"/>
              </a:spcBef>
              <a:spcAft>
                <a:spcPts val="0"/>
              </a:spcAft>
              <a:buClr>
                <a:schemeClr val="lt1"/>
              </a:buClr>
              <a:buSzPts val="900"/>
              <a:buNone/>
              <a:defRPr sz="900"/>
            </a:lvl5pPr>
            <a:lvl6pPr indent="-228600" lvl="5" marL="2743200" algn="l">
              <a:lnSpc>
                <a:spcPct val="120000"/>
              </a:lnSpc>
              <a:spcBef>
                <a:spcPts val="500"/>
              </a:spcBef>
              <a:spcAft>
                <a:spcPts val="0"/>
              </a:spcAft>
              <a:buClr>
                <a:schemeClr val="lt1"/>
              </a:buClr>
              <a:buSzPts val="900"/>
              <a:buNone/>
              <a:defRPr sz="900"/>
            </a:lvl6pPr>
            <a:lvl7pPr indent="-228600" lvl="6" marL="3200400" algn="l">
              <a:lnSpc>
                <a:spcPct val="120000"/>
              </a:lnSpc>
              <a:spcBef>
                <a:spcPts val="500"/>
              </a:spcBef>
              <a:spcAft>
                <a:spcPts val="0"/>
              </a:spcAft>
              <a:buClr>
                <a:schemeClr val="lt1"/>
              </a:buClr>
              <a:buSzPts val="900"/>
              <a:buNone/>
              <a:defRPr sz="900"/>
            </a:lvl7pPr>
            <a:lvl8pPr indent="-228600" lvl="7" marL="3657600" algn="l">
              <a:lnSpc>
                <a:spcPct val="120000"/>
              </a:lnSpc>
              <a:spcBef>
                <a:spcPts val="500"/>
              </a:spcBef>
              <a:spcAft>
                <a:spcPts val="0"/>
              </a:spcAft>
              <a:buClr>
                <a:schemeClr val="lt1"/>
              </a:buClr>
              <a:buSzPts val="900"/>
              <a:buNone/>
              <a:defRPr sz="900"/>
            </a:lvl8pPr>
            <a:lvl9pPr indent="-228600" lvl="8" marL="4114800" algn="l">
              <a:lnSpc>
                <a:spcPct val="120000"/>
              </a:lnSpc>
              <a:spcBef>
                <a:spcPts val="500"/>
              </a:spcBef>
              <a:spcAft>
                <a:spcPts val="0"/>
              </a:spcAft>
              <a:buClr>
                <a:schemeClr val="lt1"/>
              </a:buClr>
              <a:buSzPts val="900"/>
              <a:buNone/>
              <a:defRPr sz="900"/>
            </a:lvl9pPr>
          </a:lstStyle>
          <a:p/>
        </p:txBody>
      </p:sp>
      <p:sp>
        <p:nvSpPr>
          <p:cNvPr id="106" name="Google Shape;106;p15"/>
          <p:cNvSpPr txBox="1"/>
          <p:nvPr>
            <p:ph idx="5" type="body"/>
          </p:nvPr>
        </p:nvSpPr>
        <p:spPr>
          <a:xfrm>
            <a:off x="7973298" y="2088320"/>
            <a:ext cx="3291211" cy="823304"/>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lt1"/>
              </a:buClr>
              <a:buSzPts val="2400"/>
              <a:buNone/>
              <a:defRPr b="0" sz="2400">
                <a:solidFill>
                  <a:schemeClr val="lt1"/>
                </a:solidFill>
              </a:defRPr>
            </a:lvl1pPr>
            <a:lvl2pPr indent="-228600" lvl="1" marL="914400" algn="l">
              <a:lnSpc>
                <a:spcPct val="120000"/>
              </a:lnSpc>
              <a:spcBef>
                <a:spcPts val="500"/>
              </a:spcBef>
              <a:spcAft>
                <a:spcPts val="0"/>
              </a:spcAft>
              <a:buClr>
                <a:schemeClr val="lt1"/>
              </a:buClr>
              <a:buSzPts val="2000"/>
              <a:buNone/>
              <a:defRPr b="1" sz="2000"/>
            </a:lvl2pPr>
            <a:lvl3pPr indent="-228600" lvl="2" marL="1371600" algn="l">
              <a:lnSpc>
                <a:spcPct val="120000"/>
              </a:lnSpc>
              <a:spcBef>
                <a:spcPts val="500"/>
              </a:spcBef>
              <a:spcAft>
                <a:spcPts val="0"/>
              </a:spcAft>
              <a:buClr>
                <a:schemeClr val="lt1"/>
              </a:buClr>
              <a:buSzPts val="1800"/>
              <a:buNone/>
              <a:defRPr b="1" sz="1800"/>
            </a:lvl3pPr>
            <a:lvl4pPr indent="-228600" lvl="3" marL="1828800" algn="l">
              <a:lnSpc>
                <a:spcPct val="120000"/>
              </a:lnSpc>
              <a:spcBef>
                <a:spcPts val="500"/>
              </a:spcBef>
              <a:spcAft>
                <a:spcPts val="0"/>
              </a:spcAft>
              <a:buClr>
                <a:schemeClr val="lt1"/>
              </a:buClr>
              <a:buSzPts val="1600"/>
              <a:buNone/>
              <a:defRPr b="1" sz="1600"/>
            </a:lvl4pPr>
            <a:lvl5pPr indent="-228600" lvl="4" marL="2286000" algn="l">
              <a:lnSpc>
                <a:spcPct val="120000"/>
              </a:lnSpc>
              <a:spcBef>
                <a:spcPts val="500"/>
              </a:spcBef>
              <a:spcAft>
                <a:spcPts val="0"/>
              </a:spcAft>
              <a:buClr>
                <a:schemeClr val="lt1"/>
              </a:buClr>
              <a:buSzPts val="1600"/>
              <a:buNone/>
              <a:defRPr b="1" sz="1600"/>
            </a:lvl5pPr>
            <a:lvl6pPr indent="-228600" lvl="5" marL="2743200" algn="l">
              <a:lnSpc>
                <a:spcPct val="120000"/>
              </a:lnSpc>
              <a:spcBef>
                <a:spcPts val="500"/>
              </a:spcBef>
              <a:spcAft>
                <a:spcPts val="0"/>
              </a:spcAft>
              <a:buClr>
                <a:schemeClr val="lt1"/>
              </a:buClr>
              <a:buSzPts val="1600"/>
              <a:buNone/>
              <a:defRPr b="1" sz="1600"/>
            </a:lvl6pPr>
            <a:lvl7pPr indent="-228600" lvl="6" marL="3200400" algn="l">
              <a:lnSpc>
                <a:spcPct val="120000"/>
              </a:lnSpc>
              <a:spcBef>
                <a:spcPts val="500"/>
              </a:spcBef>
              <a:spcAft>
                <a:spcPts val="0"/>
              </a:spcAft>
              <a:buClr>
                <a:schemeClr val="lt1"/>
              </a:buClr>
              <a:buSzPts val="1600"/>
              <a:buNone/>
              <a:defRPr b="1" sz="1600"/>
            </a:lvl7pPr>
            <a:lvl8pPr indent="-228600" lvl="7" marL="3657600" algn="l">
              <a:lnSpc>
                <a:spcPct val="120000"/>
              </a:lnSpc>
              <a:spcBef>
                <a:spcPts val="500"/>
              </a:spcBef>
              <a:spcAft>
                <a:spcPts val="0"/>
              </a:spcAft>
              <a:buClr>
                <a:schemeClr val="lt1"/>
              </a:buClr>
              <a:buSzPts val="1600"/>
              <a:buNone/>
              <a:defRPr b="1" sz="1600"/>
            </a:lvl8pPr>
            <a:lvl9pPr indent="-228600" lvl="8" marL="4114800" algn="l">
              <a:lnSpc>
                <a:spcPct val="120000"/>
              </a:lnSpc>
              <a:spcBef>
                <a:spcPts val="500"/>
              </a:spcBef>
              <a:spcAft>
                <a:spcPts val="0"/>
              </a:spcAft>
              <a:buClr>
                <a:schemeClr val="lt1"/>
              </a:buClr>
              <a:buSzPts val="1600"/>
              <a:buNone/>
              <a:defRPr b="1" sz="1600"/>
            </a:lvl9pPr>
          </a:lstStyle>
          <a:p/>
        </p:txBody>
      </p:sp>
      <p:sp>
        <p:nvSpPr>
          <p:cNvPr id="107" name="Google Shape;107;p15"/>
          <p:cNvSpPr txBox="1"/>
          <p:nvPr>
            <p:ph idx="6" type="body"/>
          </p:nvPr>
        </p:nvSpPr>
        <p:spPr>
          <a:xfrm>
            <a:off x="7976346" y="2911624"/>
            <a:ext cx="3291211" cy="2879576"/>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Clr>
                <a:schemeClr val="lt1"/>
              </a:buClr>
              <a:buSzPts val="1400"/>
              <a:buNone/>
              <a:defRPr sz="1400"/>
            </a:lvl1pPr>
            <a:lvl2pPr indent="-228600" lvl="1" marL="914400" algn="l">
              <a:lnSpc>
                <a:spcPct val="120000"/>
              </a:lnSpc>
              <a:spcBef>
                <a:spcPts val="500"/>
              </a:spcBef>
              <a:spcAft>
                <a:spcPts val="0"/>
              </a:spcAft>
              <a:buClr>
                <a:schemeClr val="lt1"/>
              </a:buClr>
              <a:buSzPts val="1200"/>
              <a:buNone/>
              <a:defRPr sz="1200"/>
            </a:lvl2pPr>
            <a:lvl3pPr indent="-228600" lvl="2" marL="1371600" algn="l">
              <a:lnSpc>
                <a:spcPct val="120000"/>
              </a:lnSpc>
              <a:spcBef>
                <a:spcPts val="500"/>
              </a:spcBef>
              <a:spcAft>
                <a:spcPts val="0"/>
              </a:spcAft>
              <a:buClr>
                <a:schemeClr val="lt1"/>
              </a:buClr>
              <a:buSzPts val="1000"/>
              <a:buNone/>
              <a:defRPr sz="1000"/>
            </a:lvl3pPr>
            <a:lvl4pPr indent="-228600" lvl="3" marL="1828800" algn="l">
              <a:lnSpc>
                <a:spcPct val="120000"/>
              </a:lnSpc>
              <a:spcBef>
                <a:spcPts val="500"/>
              </a:spcBef>
              <a:spcAft>
                <a:spcPts val="0"/>
              </a:spcAft>
              <a:buClr>
                <a:schemeClr val="lt1"/>
              </a:buClr>
              <a:buSzPts val="900"/>
              <a:buNone/>
              <a:defRPr sz="900"/>
            </a:lvl4pPr>
            <a:lvl5pPr indent="-228600" lvl="4" marL="2286000" algn="l">
              <a:lnSpc>
                <a:spcPct val="120000"/>
              </a:lnSpc>
              <a:spcBef>
                <a:spcPts val="500"/>
              </a:spcBef>
              <a:spcAft>
                <a:spcPts val="0"/>
              </a:spcAft>
              <a:buClr>
                <a:schemeClr val="lt1"/>
              </a:buClr>
              <a:buSzPts val="900"/>
              <a:buNone/>
              <a:defRPr sz="900"/>
            </a:lvl5pPr>
            <a:lvl6pPr indent="-228600" lvl="5" marL="2743200" algn="l">
              <a:lnSpc>
                <a:spcPct val="120000"/>
              </a:lnSpc>
              <a:spcBef>
                <a:spcPts val="500"/>
              </a:spcBef>
              <a:spcAft>
                <a:spcPts val="0"/>
              </a:spcAft>
              <a:buClr>
                <a:schemeClr val="lt1"/>
              </a:buClr>
              <a:buSzPts val="900"/>
              <a:buNone/>
              <a:defRPr sz="900"/>
            </a:lvl6pPr>
            <a:lvl7pPr indent="-228600" lvl="6" marL="3200400" algn="l">
              <a:lnSpc>
                <a:spcPct val="120000"/>
              </a:lnSpc>
              <a:spcBef>
                <a:spcPts val="500"/>
              </a:spcBef>
              <a:spcAft>
                <a:spcPts val="0"/>
              </a:spcAft>
              <a:buClr>
                <a:schemeClr val="lt1"/>
              </a:buClr>
              <a:buSzPts val="900"/>
              <a:buNone/>
              <a:defRPr sz="900"/>
            </a:lvl7pPr>
            <a:lvl8pPr indent="-228600" lvl="7" marL="3657600" algn="l">
              <a:lnSpc>
                <a:spcPct val="120000"/>
              </a:lnSpc>
              <a:spcBef>
                <a:spcPts val="500"/>
              </a:spcBef>
              <a:spcAft>
                <a:spcPts val="0"/>
              </a:spcAft>
              <a:buClr>
                <a:schemeClr val="lt1"/>
              </a:buClr>
              <a:buSzPts val="900"/>
              <a:buNone/>
              <a:defRPr sz="900"/>
            </a:lvl8pPr>
            <a:lvl9pPr indent="-228600" lvl="8" marL="4114800" algn="l">
              <a:lnSpc>
                <a:spcPct val="120000"/>
              </a:lnSpc>
              <a:spcBef>
                <a:spcPts val="500"/>
              </a:spcBef>
              <a:spcAft>
                <a:spcPts val="0"/>
              </a:spcAft>
              <a:buClr>
                <a:schemeClr val="lt1"/>
              </a:buClr>
              <a:buSzPts val="900"/>
              <a:buNone/>
              <a:defRPr sz="900"/>
            </a:lvl9pPr>
          </a:lstStyle>
          <a:p/>
        </p:txBody>
      </p:sp>
      <p:sp>
        <p:nvSpPr>
          <p:cNvPr id="108" name="Google Shape;108;p15"/>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5"/>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5"/>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11" name="Shape 111"/>
        <p:cNvGrpSpPr/>
        <p:nvPr/>
      </p:nvGrpSpPr>
      <p:grpSpPr>
        <a:xfrm>
          <a:off x="0" y="0"/>
          <a:ext cx="0" cy="0"/>
          <a:chOff x="0" y="0"/>
          <a:chExt cx="0" cy="0"/>
        </a:xfrm>
      </p:grpSpPr>
      <p:sp>
        <p:nvSpPr>
          <p:cNvPr id="112" name="Google Shape;112;p16"/>
          <p:cNvSpPr txBox="1"/>
          <p:nvPr>
            <p:ph type="title"/>
          </p:nvPr>
        </p:nvSpPr>
        <p:spPr>
          <a:xfrm>
            <a:off x="913795" y="609600"/>
            <a:ext cx="10353762" cy="13255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16"/>
          <p:cNvSpPr txBox="1"/>
          <p:nvPr>
            <p:ph idx="1" type="body"/>
          </p:nvPr>
        </p:nvSpPr>
        <p:spPr>
          <a:xfrm>
            <a:off x="913795" y="4195899"/>
            <a:ext cx="3298955" cy="576262"/>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lt1"/>
              </a:buClr>
              <a:buSzPts val="2000"/>
              <a:buNone/>
              <a:defRPr b="0" sz="2000">
                <a:solidFill>
                  <a:schemeClr val="lt1"/>
                </a:solidFill>
              </a:defRPr>
            </a:lvl1pPr>
            <a:lvl2pPr indent="-228600" lvl="1" marL="914400" algn="l">
              <a:lnSpc>
                <a:spcPct val="120000"/>
              </a:lnSpc>
              <a:spcBef>
                <a:spcPts val="500"/>
              </a:spcBef>
              <a:spcAft>
                <a:spcPts val="0"/>
              </a:spcAft>
              <a:buClr>
                <a:schemeClr val="lt1"/>
              </a:buClr>
              <a:buSzPts val="2000"/>
              <a:buNone/>
              <a:defRPr b="1" sz="2000"/>
            </a:lvl2pPr>
            <a:lvl3pPr indent="-228600" lvl="2" marL="1371600" algn="l">
              <a:lnSpc>
                <a:spcPct val="120000"/>
              </a:lnSpc>
              <a:spcBef>
                <a:spcPts val="500"/>
              </a:spcBef>
              <a:spcAft>
                <a:spcPts val="0"/>
              </a:spcAft>
              <a:buClr>
                <a:schemeClr val="lt1"/>
              </a:buClr>
              <a:buSzPts val="1800"/>
              <a:buNone/>
              <a:defRPr b="1" sz="1800"/>
            </a:lvl3pPr>
            <a:lvl4pPr indent="-228600" lvl="3" marL="1828800" algn="l">
              <a:lnSpc>
                <a:spcPct val="120000"/>
              </a:lnSpc>
              <a:spcBef>
                <a:spcPts val="500"/>
              </a:spcBef>
              <a:spcAft>
                <a:spcPts val="0"/>
              </a:spcAft>
              <a:buClr>
                <a:schemeClr val="lt1"/>
              </a:buClr>
              <a:buSzPts val="1600"/>
              <a:buNone/>
              <a:defRPr b="1" sz="1600"/>
            </a:lvl4pPr>
            <a:lvl5pPr indent="-228600" lvl="4" marL="2286000" algn="l">
              <a:lnSpc>
                <a:spcPct val="120000"/>
              </a:lnSpc>
              <a:spcBef>
                <a:spcPts val="500"/>
              </a:spcBef>
              <a:spcAft>
                <a:spcPts val="0"/>
              </a:spcAft>
              <a:buClr>
                <a:schemeClr val="lt1"/>
              </a:buClr>
              <a:buSzPts val="1600"/>
              <a:buNone/>
              <a:defRPr b="1" sz="1600"/>
            </a:lvl5pPr>
            <a:lvl6pPr indent="-228600" lvl="5" marL="2743200" algn="l">
              <a:lnSpc>
                <a:spcPct val="120000"/>
              </a:lnSpc>
              <a:spcBef>
                <a:spcPts val="500"/>
              </a:spcBef>
              <a:spcAft>
                <a:spcPts val="0"/>
              </a:spcAft>
              <a:buClr>
                <a:schemeClr val="lt1"/>
              </a:buClr>
              <a:buSzPts val="1600"/>
              <a:buNone/>
              <a:defRPr b="1" sz="1600"/>
            </a:lvl6pPr>
            <a:lvl7pPr indent="-228600" lvl="6" marL="3200400" algn="l">
              <a:lnSpc>
                <a:spcPct val="120000"/>
              </a:lnSpc>
              <a:spcBef>
                <a:spcPts val="500"/>
              </a:spcBef>
              <a:spcAft>
                <a:spcPts val="0"/>
              </a:spcAft>
              <a:buClr>
                <a:schemeClr val="lt1"/>
              </a:buClr>
              <a:buSzPts val="1600"/>
              <a:buNone/>
              <a:defRPr b="1" sz="1600"/>
            </a:lvl7pPr>
            <a:lvl8pPr indent="-228600" lvl="7" marL="3657600" algn="l">
              <a:lnSpc>
                <a:spcPct val="120000"/>
              </a:lnSpc>
              <a:spcBef>
                <a:spcPts val="500"/>
              </a:spcBef>
              <a:spcAft>
                <a:spcPts val="0"/>
              </a:spcAft>
              <a:buClr>
                <a:schemeClr val="lt1"/>
              </a:buClr>
              <a:buSzPts val="1600"/>
              <a:buNone/>
              <a:defRPr b="1" sz="1600"/>
            </a:lvl8pPr>
            <a:lvl9pPr indent="-228600" lvl="8" marL="4114800" algn="l">
              <a:lnSpc>
                <a:spcPct val="120000"/>
              </a:lnSpc>
              <a:spcBef>
                <a:spcPts val="500"/>
              </a:spcBef>
              <a:spcAft>
                <a:spcPts val="0"/>
              </a:spcAft>
              <a:buClr>
                <a:schemeClr val="lt1"/>
              </a:buClr>
              <a:buSzPts val="1600"/>
              <a:buNone/>
              <a:defRPr b="1" sz="1600"/>
            </a:lvl9pPr>
          </a:lstStyle>
          <a:p/>
        </p:txBody>
      </p:sp>
      <p:sp>
        <p:nvSpPr>
          <p:cNvPr id="114" name="Google Shape;114;p16"/>
          <p:cNvSpPr/>
          <p:nvPr>
            <p:ph idx="2" type="pic"/>
          </p:nvPr>
        </p:nvSpPr>
        <p:spPr>
          <a:xfrm>
            <a:off x="1092020" y="2298987"/>
            <a:ext cx="2940050" cy="1524000"/>
          </a:xfrm>
          <a:prstGeom prst="roundRect">
            <a:avLst>
              <a:gd fmla="val 0" name="adj"/>
            </a:avLst>
          </a:prstGeom>
          <a:noFill/>
          <a:ln cap="sq" cmpd="sng" w="14605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45700" lIns="91425" spcFirstLastPara="1" rIns="91425" wrap="square" tIns="45700">
            <a:noAutofit/>
          </a:bodyPr>
          <a:lstStyle>
            <a:lvl1pPr lvl="0" marR="0" rtl="0" algn="ctr">
              <a:lnSpc>
                <a:spcPct val="120000"/>
              </a:lnSpc>
              <a:spcBef>
                <a:spcPts val="10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1pPr>
            <a:lvl2pPr lvl="1"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2pPr>
            <a:lvl3pPr lvl="2"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3pPr>
            <a:lvl4pPr lvl="3"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4pPr>
            <a:lvl5pPr lvl="4"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5pPr>
            <a:lvl6pPr lvl="5"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6pPr>
            <a:lvl7pPr lvl="6"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7pPr>
            <a:lvl8pPr lvl="7"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8pPr>
            <a:lvl9pPr lvl="8"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9pPr>
          </a:lstStyle>
          <a:p/>
        </p:txBody>
      </p:sp>
      <p:sp>
        <p:nvSpPr>
          <p:cNvPr id="115" name="Google Shape;115;p16"/>
          <p:cNvSpPr txBox="1"/>
          <p:nvPr>
            <p:ph idx="3" type="body"/>
          </p:nvPr>
        </p:nvSpPr>
        <p:spPr>
          <a:xfrm>
            <a:off x="913795" y="4772161"/>
            <a:ext cx="3298955" cy="1019038"/>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Clr>
                <a:schemeClr val="lt1"/>
              </a:buClr>
              <a:buSzPts val="1400"/>
              <a:buNone/>
              <a:defRPr sz="1400"/>
            </a:lvl1pPr>
            <a:lvl2pPr indent="-228600" lvl="1" marL="914400" algn="l">
              <a:lnSpc>
                <a:spcPct val="120000"/>
              </a:lnSpc>
              <a:spcBef>
                <a:spcPts val="500"/>
              </a:spcBef>
              <a:spcAft>
                <a:spcPts val="0"/>
              </a:spcAft>
              <a:buClr>
                <a:schemeClr val="lt1"/>
              </a:buClr>
              <a:buSzPts val="1200"/>
              <a:buNone/>
              <a:defRPr sz="1200"/>
            </a:lvl2pPr>
            <a:lvl3pPr indent="-228600" lvl="2" marL="1371600" algn="l">
              <a:lnSpc>
                <a:spcPct val="120000"/>
              </a:lnSpc>
              <a:spcBef>
                <a:spcPts val="500"/>
              </a:spcBef>
              <a:spcAft>
                <a:spcPts val="0"/>
              </a:spcAft>
              <a:buClr>
                <a:schemeClr val="lt1"/>
              </a:buClr>
              <a:buSzPts val="1000"/>
              <a:buNone/>
              <a:defRPr sz="1000"/>
            </a:lvl3pPr>
            <a:lvl4pPr indent="-228600" lvl="3" marL="1828800" algn="l">
              <a:lnSpc>
                <a:spcPct val="120000"/>
              </a:lnSpc>
              <a:spcBef>
                <a:spcPts val="500"/>
              </a:spcBef>
              <a:spcAft>
                <a:spcPts val="0"/>
              </a:spcAft>
              <a:buClr>
                <a:schemeClr val="lt1"/>
              </a:buClr>
              <a:buSzPts val="900"/>
              <a:buNone/>
              <a:defRPr sz="900"/>
            </a:lvl4pPr>
            <a:lvl5pPr indent="-228600" lvl="4" marL="2286000" algn="l">
              <a:lnSpc>
                <a:spcPct val="120000"/>
              </a:lnSpc>
              <a:spcBef>
                <a:spcPts val="500"/>
              </a:spcBef>
              <a:spcAft>
                <a:spcPts val="0"/>
              </a:spcAft>
              <a:buClr>
                <a:schemeClr val="lt1"/>
              </a:buClr>
              <a:buSzPts val="900"/>
              <a:buNone/>
              <a:defRPr sz="900"/>
            </a:lvl5pPr>
            <a:lvl6pPr indent="-228600" lvl="5" marL="2743200" algn="l">
              <a:lnSpc>
                <a:spcPct val="120000"/>
              </a:lnSpc>
              <a:spcBef>
                <a:spcPts val="500"/>
              </a:spcBef>
              <a:spcAft>
                <a:spcPts val="0"/>
              </a:spcAft>
              <a:buClr>
                <a:schemeClr val="lt1"/>
              </a:buClr>
              <a:buSzPts val="900"/>
              <a:buNone/>
              <a:defRPr sz="900"/>
            </a:lvl6pPr>
            <a:lvl7pPr indent="-228600" lvl="6" marL="3200400" algn="l">
              <a:lnSpc>
                <a:spcPct val="120000"/>
              </a:lnSpc>
              <a:spcBef>
                <a:spcPts val="500"/>
              </a:spcBef>
              <a:spcAft>
                <a:spcPts val="0"/>
              </a:spcAft>
              <a:buClr>
                <a:schemeClr val="lt1"/>
              </a:buClr>
              <a:buSzPts val="900"/>
              <a:buNone/>
              <a:defRPr sz="900"/>
            </a:lvl7pPr>
            <a:lvl8pPr indent="-228600" lvl="7" marL="3657600" algn="l">
              <a:lnSpc>
                <a:spcPct val="120000"/>
              </a:lnSpc>
              <a:spcBef>
                <a:spcPts val="500"/>
              </a:spcBef>
              <a:spcAft>
                <a:spcPts val="0"/>
              </a:spcAft>
              <a:buClr>
                <a:schemeClr val="lt1"/>
              </a:buClr>
              <a:buSzPts val="900"/>
              <a:buNone/>
              <a:defRPr sz="900"/>
            </a:lvl8pPr>
            <a:lvl9pPr indent="-228600" lvl="8" marL="4114800" algn="l">
              <a:lnSpc>
                <a:spcPct val="120000"/>
              </a:lnSpc>
              <a:spcBef>
                <a:spcPts val="500"/>
              </a:spcBef>
              <a:spcAft>
                <a:spcPts val="0"/>
              </a:spcAft>
              <a:buClr>
                <a:schemeClr val="lt1"/>
              </a:buClr>
              <a:buSzPts val="900"/>
              <a:buNone/>
              <a:defRPr sz="900"/>
            </a:lvl9pPr>
          </a:lstStyle>
          <a:p/>
        </p:txBody>
      </p:sp>
      <p:sp>
        <p:nvSpPr>
          <p:cNvPr id="116" name="Google Shape;116;p16"/>
          <p:cNvSpPr txBox="1"/>
          <p:nvPr>
            <p:ph idx="4" type="body"/>
          </p:nvPr>
        </p:nvSpPr>
        <p:spPr>
          <a:xfrm>
            <a:off x="4442701" y="4195899"/>
            <a:ext cx="3298983" cy="576262"/>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lt1"/>
              </a:buClr>
              <a:buSzPts val="2000"/>
              <a:buNone/>
              <a:defRPr b="0" sz="2000">
                <a:solidFill>
                  <a:schemeClr val="lt1"/>
                </a:solidFill>
              </a:defRPr>
            </a:lvl1pPr>
            <a:lvl2pPr indent="-228600" lvl="1" marL="914400" algn="l">
              <a:lnSpc>
                <a:spcPct val="120000"/>
              </a:lnSpc>
              <a:spcBef>
                <a:spcPts val="500"/>
              </a:spcBef>
              <a:spcAft>
                <a:spcPts val="0"/>
              </a:spcAft>
              <a:buClr>
                <a:schemeClr val="lt1"/>
              </a:buClr>
              <a:buSzPts val="2000"/>
              <a:buNone/>
              <a:defRPr b="1" sz="2000"/>
            </a:lvl2pPr>
            <a:lvl3pPr indent="-228600" lvl="2" marL="1371600" algn="l">
              <a:lnSpc>
                <a:spcPct val="120000"/>
              </a:lnSpc>
              <a:spcBef>
                <a:spcPts val="500"/>
              </a:spcBef>
              <a:spcAft>
                <a:spcPts val="0"/>
              </a:spcAft>
              <a:buClr>
                <a:schemeClr val="lt1"/>
              </a:buClr>
              <a:buSzPts val="1800"/>
              <a:buNone/>
              <a:defRPr b="1" sz="1800"/>
            </a:lvl3pPr>
            <a:lvl4pPr indent="-228600" lvl="3" marL="1828800" algn="l">
              <a:lnSpc>
                <a:spcPct val="120000"/>
              </a:lnSpc>
              <a:spcBef>
                <a:spcPts val="500"/>
              </a:spcBef>
              <a:spcAft>
                <a:spcPts val="0"/>
              </a:spcAft>
              <a:buClr>
                <a:schemeClr val="lt1"/>
              </a:buClr>
              <a:buSzPts val="1600"/>
              <a:buNone/>
              <a:defRPr b="1" sz="1600"/>
            </a:lvl4pPr>
            <a:lvl5pPr indent="-228600" lvl="4" marL="2286000" algn="l">
              <a:lnSpc>
                <a:spcPct val="120000"/>
              </a:lnSpc>
              <a:spcBef>
                <a:spcPts val="500"/>
              </a:spcBef>
              <a:spcAft>
                <a:spcPts val="0"/>
              </a:spcAft>
              <a:buClr>
                <a:schemeClr val="lt1"/>
              </a:buClr>
              <a:buSzPts val="1600"/>
              <a:buNone/>
              <a:defRPr b="1" sz="1600"/>
            </a:lvl5pPr>
            <a:lvl6pPr indent="-228600" lvl="5" marL="2743200" algn="l">
              <a:lnSpc>
                <a:spcPct val="120000"/>
              </a:lnSpc>
              <a:spcBef>
                <a:spcPts val="500"/>
              </a:spcBef>
              <a:spcAft>
                <a:spcPts val="0"/>
              </a:spcAft>
              <a:buClr>
                <a:schemeClr val="lt1"/>
              </a:buClr>
              <a:buSzPts val="1600"/>
              <a:buNone/>
              <a:defRPr b="1" sz="1600"/>
            </a:lvl6pPr>
            <a:lvl7pPr indent="-228600" lvl="6" marL="3200400" algn="l">
              <a:lnSpc>
                <a:spcPct val="120000"/>
              </a:lnSpc>
              <a:spcBef>
                <a:spcPts val="500"/>
              </a:spcBef>
              <a:spcAft>
                <a:spcPts val="0"/>
              </a:spcAft>
              <a:buClr>
                <a:schemeClr val="lt1"/>
              </a:buClr>
              <a:buSzPts val="1600"/>
              <a:buNone/>
              <a:defRPr b="1" sz="1600"/>
            </a:lvl7pPr>
            <a:lvl8pPr indent="-228600" lvl="7" marL="3657600" algn="l">
              <a:lnSpc>
                <a:spcPct val="120000"/>
              </a:lnSpc>
              <a:spcBef>
                <a:spcPts val="500"/>
              </a:spcBef>
              <a:spcAft>
                <a:spcPts val="0"/>
              </a:spcAft>
              <a:buClr>
                <a:schemeClr val="lt1"/>
              </a:buClr>
              <a:buSzPts val="1600"/>
              <a:buNone/>
              <a:defRPr b="1" sz="1600"/>
            </a:lvl8pPr>
            <a:lvl9pPr indent="-228600" lvl="8" marL="4114800" algn="l">
              <a:lnSpc>
                <a:spcPct val="120000"/>
              </a:lnSpc>
              <a:spcBef>
                <a:spcPts val="500"/>
              </a:spcBef>
              <a:spcAft>
                <a:spcPts val="0"/>
              </a:spcAft>
              <a:buClr>
                <a:schemeClr val="lt1"/>
              </a:buClr>
              <a:buSzPts val="1600"/>
              <a:buNone/>
              <a:defRPr b="1" sz="1600"/>
            </a:lvl9pPr>
          </a:lstStyle>
          <a:p/>
        </p:txBody>
      </p:sp>
      <p:sp>
        <p:nvSpPr>
          <p:cNvPr id="117" name="Google Shape;117;p16"/>
          <p:cNvSpPr/>
          <p:nvPr>
            <p:ph idx="5" type="pic"/>
          </p:nvPr>
        </p:nvSpPr>
        <p:spPr>
          <a:xfrm>
            <a:off x="4568996" y="2298987"/>
            <a:ext cx="2930525" cy="1524000"/>
          </a:xfrm>
          <a:prstGeom prst="roundRect">
            <a:avLst>
              <a:gd fmla="val 0" name="adj"/>
            </a:avLst>
          </a:prstGeom>
          <a:noFill/>
          <a:ln cap="sq" cmpd="sng" w="14605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45700" lIns="91425" spcFirstLastPara="1" rIns="91425" wrap="square" tIns="45700">
            <a:noAutofit/>
          </a:bodyPr>
          <a:lstStyle>
            <a:lvl1pPr lvl="0" marR="0" rtl="0" algn="ctr">
              <a:lnSpc>
                <a:spcPct val="120000"/>
              </a:lnSpc>
              <a:spcBef>
                <a:spcPts val="10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1pPr>
            <a:lvl2pPr lvl="1"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2pPr>
            <a:lvl3pPr lvl="2"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3pPr>
            <a:lvl4pPr lvl="3"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4pPr>
            <a:lvl5pPr lvl="4"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5pPr>
            <a:lvl6pPr lvl="5"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6pPr>
            <a:lvl7pPr lvl="6"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7pPr>
            <a:lvl8pPr lvl="7"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8pPr>
            <a:lvl9pPr lvl="8"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9pPr>
          </a:lstStyle>
          <a:p/>
        </p:txBody>
      </p:sp>
      <p:sp>
        <p:nvSpPr>
          <p:cNvPr id="118" name="Google Shape;118;p16"/>
          <p:cNvSpPr txBox="1"/>
          <p:nvPr>
            <p:ph idx="6" type="body"/>
          </p:nvPr>
        </p:nvSpPr>
        <p:spPr>
          <a:xfrm>
            <a:off x="4441348" y="4772160"/>
            <a:ext cx="3300336" cy="1019038"/>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Clr>
                <a:schemeClr val="lt1"/>
              </a:buClr>
              <a:buSzPts val="1400"/>
              <a:buNone/>
              <a:defRPr sz="1400"/>
            </a:lvl1pPr>
            <a:lvl2pPr indent="-228600" lvl="1" marL="914400" algn="l">
              <a:lnSpc>
                <a:spcPct val="120000"/>
              </a:lnSpc>
              <a:spcBef>
                <a:spcPts val="500"/>
              </a:spcBef>
              <a:spcAft>
                <a:spcPts val="0"/>
              </a:spcAft>
              <a:buClr>
                <a:schemeClr val="lt1"/>
              </a:buClr>
              <a:buSzPts val="1200"/>
              <a:buNone/>
              <a:defRPr sz="1200"/>
            </a:lvl2pPr>
            <a:lvl3pPr indent="-228600" lvl="2" marL="1371600" algn="l">
              <a:lnSpc>
                <a:spcPct val="120000"/>
              </a:lnSpc>
              <a:spcBef>
                <a:spcPts val="500"/>
              </a:spcBef>
              <a:spcAft>
                <a:spcPts val="0"/>
              </a:spcAft>
              <a:buClr>
                <a:schemeClr val="lt1"/>
              </a:buClr>
              <a:buSzPts val="1000"/>
              <a:buNone/>
              <a:defRPr sz="1000"/>
            </a:lvl3pPr>
            <a:lvl4pPr indent="-228600" lvl="3" marL="1828800" algn="l">
              <a:lnSpc>
                <a:spcPct val="120000"/>
              </a:lnSpc>
              <a:spcBef>
                <a:spcPts val="500"/>
              </a:spcBef>
              <a:spcAft>
                <a:spcPts val="0"/>
              </a:spcAft>
              <a:buClr>
                <a:schemeClr val="lt1"/>
              </a:buClr>
              <a:buSzPts val="900"/>
              <a:buNone/>
              <a:defRPr sz="900"/>
            </a:lvl4pPr>
            <a:lvl5pPr indent="-228600" lvl="4" marL="2286000" algn="l">
              <a:lnSpc>
                <a:spcPct val="120000"/>
              </a:lnSpc>
              <a:spcBef>
                <a:spcPts val="500"/>
              </a:spcBef>
              <a:spcAft>
                <a:spcPts val="0"/>
              </a:spcAft>
              <a:buClr>
                <a:schemeClr val="lt1"/>
              </a:buClr>
              <a:buSzPts val="900"/>
              <a:buNone/>
              <a:defRPr sz="900"/>
            </a:lvl5pPr>
            <a:lvl6pPr indent="-228600" lvl="5" marL="2743200" algn="l">
              <a:lnSpc>
                <a:spcPct val="120000"/>
              </a:lnSpc>
              <a:spcBef>
                <a:spcPts val="500"/>
              </a:spcBef>
              <a:spcAft>
                <a:spcPts val="0"/>
              </a:spcAft>
              <a:buClr>
                <a:schemeClr val="lt1"/>
              </a:buClr>
              <a:buSzPts val="900"/>
              <a:buNone/>
              <a:defRPr sz="900"/>
            </a:lvl6pPr>
            <a:lvl7pPr indent="-228600" lvl="6" marL="3200400" algn="l">
              <a:lnSpc>
                <a:spcPct val="120000"/>
              </a:lnSpc>
              <a:spcBef>
                <a:spcPts val="500"/>
              </a:spcBef>
              <a:spcAft>
                <a:spcPts val="0"/>
              </a:spcAft>
              <a:buClr>
                <a:schemeClr val="lt1"/>
              </a:buClr>
              <a:buSzPts val="900"/>
              <a:buNone/>
              <a:defRPr sz="900"/>
            </a:lvl7pPr>
            <a:lvl8pPr indent="-228600" lvl="7" marL="3657600" algn="l">
              <a:lnSpc>
                <a:spcPct val="120000"/>
              </a:lnSpc>
              <a:spcBef>
                <a:spcPts val="500"/>
              </a:spcBef>
              <a:spcAft>
                <a:spcPts val="0"/>
              </a:spcAft>
              <a:buClr>
                <a:schemeClr val="lt1"/>
              </a:buClr>
              <a:buSzPts val="900"/>
              <a:buNone/>
              <a:defRPr sz="900"/>
            </a:lvl8pPr>
            <a:lvl9pPr indent="-228600" lvl="8" marL="4114800" algn="l">
              <a:lnSpc>
                <a:spcPct val="120000"/>
              </a:lnSpc>
              <a:spcBef>
                <a:spcPts val="500"/>
              </a:spcBef>
              <a:spcAft>
                <a:spcPts val="0"/>
              </a:spcAft>
              <a:buClr>
                <a:schemeClr val="lt1"/>
              </a:buClr>
              <a:buSzPts val="900"/>
              <a:buNone/>
              <a:defRPr sz="900"/>
            </a:lvl9pPr>
          </a:lstStyle>
          <a:p/>
        </p:txBody>
      </p:sp>
      <p:sp>
        <p:nvSpPr>
          <p:cNvPr id="119" name="Google Shape;119;p16"/>
          <p:cNvSpPr txBox="1"/>
          <p:nvPr>
            <p:ph idx="7" type="body"/>
          </p:nvPr>
        </p:nvSpPr>
        <p:spPr>
          <a:xfrm>
            <a:off x="7973423" y="4195899"/>
            <a:ext cx="3289900" cy="576262"/>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lt1"/>
              </a:buClr>
              <a:buSzPts val="2000"/>
              <a:buNone/>
              <a:defRPr b="0" sz="2000">
                <a:solidFill>
                  <a:schemeClr val="lt1"/>
                </a:solidFill>
              </a:defRPr>
            </a:lvl1pPr>
            <a:lvl2pPr indent="-228600" lvl="1" marL="914400" algn="l">
              <a:lnSpc>
                <a:spcPct val="120000"/>
              </a:lnSpc>
              <a:spcBef>
                <a:spcPts val="500"/>
              </a:spcBef>
              <a:spcAft>
                <a:spcPts val="0"/>
              </a:spcAft>
              <a:buClr>
                <a:schemeClr val="lt1"/>
              </a:buClr>
              <a:buSzPts val="2000"/>
              <a:buNone/>
              <a:defRPr b="1" sz="2000"/>
            </a:lvl2pPr>
            <a:lvl3pPr indent="-228600" lvl="2" marL="1371600" algn="l">
              <a:lnSpc>
                <a:spcPct val="120000"/>
              </a:lnSpc>
              <a:spcBef>
                <a:spcPts val="500"/>
              </a:spcBef>
              <a:spcAft>
                <a:spcPts val="0"/>
              </a:spcAft>
              <a:buClr>
                <a:schemeClr val="lt1"/>
              </a:buClr>
              <a:buSzPts val="1800"/>
              <a:buNone/>
              <a:defRPr b="1" sz="1800"/>
            </a:lvl3pPr>
            <a:lvl4pPr indent="-228600" lvl="3" marL="1828800" algn="l">
              <a:lnSpc>
                <a:spcPct val="120000"/>
              </a:lnSpc>
              <a:spcBef>
                <a:spcPts val="500"/>
              </a:spcBef>
              <a:spcAft>
                <a:spcPts val="0"/>
              </a:spcAft>
              <a:buClr>
                <a:schemeClr val="lt1"/>
              </a:buClr>
              <a:buSzPts val="1600"/>
              <a:buNone/>
              <a:defRPr b="1" sz="1600"/>
            </a:lvl4pPr>
            <a:lvl5pPr indent="-228600" lvl="4" marL="2286000" algn="l">
              <a:lnSpc>
                <a:spcPct val="120000"/>
              </a:lnSpc>
              <a:spcBef>
                <a:spcPts val="500"/>
              </a:spcBef>
              <a:spcAft>
                <a:spcPts val="0"/>
              </a:spcAft>
              <a:buClr>
                <a:schemeClr val="lt1"/>
              </a:buClr>
              <a:buSzPts val="1600"/>
              <a:buNone/>
              <a:defRPr b="1" sz="1600"/>
            </a:lvl5pPr>
            <a:lvl6pPr indent="-228600" lvl="5" marL="2743200" algn="l">
              <a:lnSpc>
                <a:spcPct val="120000"/>
              </a:lnSpc>
              <a:spcBef>
                <a:spcPts val="500"/>
              </a:spcBef>
              <a:spcAft>
                <a:spcPts val="0"/>
              </a:spcAft>
              <a:buClr>
                <a:schemeClr val="lt1"/>
              </a:buClr>
              <a:buSzPts val="1600"/>
              <a:buNone/>
              <a:defRPr b="1" sz="1600"/>
            </a:lvl6pPr>
            <a:lvl7pPr indent="-228600" lvl="6" marL="3200400" algn="l">
              <a:lnSpc>
                <a:spcPct val="120000"/>
              </a:lnSpc>
              <a:spcBef>
                <a:spcPts val="500"/>
              </a:spcBef>
              <a:spcAft>
                <a:spcPts val="0"/>
              </a:spcAft>
              <a:buClr>
                <a:schemeClr val="lt1"/>
              </a:buClr>
              <a:buSzPts val="1600"/>
              <a:buNone/>
              <a:defRPr b="1" sz="1600"/>
            </a:lvl7pPr>
            <a:lvl8pPr indent="-228600" lvl="7" marL="3657600" algn="l">
              <a:lnSpc>
                <a:spcPct val="120000"/>
              </a:lnSpc>
              <a:spcBef>
                <a:spcPts val="500"/>
              </a:spcBef>
              <a:spcAft>
                <a:spcPts val="0"/>
              </a:spcAft>
              <a:buClr>
                <a:schemeClr val="lt1"/>
              </a:buClr>
              <a:buSzPts val="1600"/>
              <a:buNone/>
              <a:defRPr b="1" sz="1600"/>
            </a:lvl8pPr>
            <a:lvl9pPr indent="-228600" lvl="8" marL="4114800" algn="l">
              <a:lnSpc>
                <a:spcPct val="120000"/>
              </a:lnSpc>
              <a:spcBef>
                <a:spcPts val="500"/>
              </a:spcBef>
              <a:spcAft>
                <a:spcPts val="0"/>
              </a:spcAft>
              <a:buClr>
                <a:schemeClr val="lt1"/>
              </a:buClr>
              <a:buSzPts val="1600"/>
              <a:buNone/>
              <a:defRPr b="1" sz="1600"/>
            </a:lvl9pPr>
          </a:lstStyle>
          <a:p/>
        </p:txBody>
      </p:sp>
      <p:sp>
        <p:nvSpPr>
          <p:cNvPr id="120" name="Google Shape;120;p16"/>
          <p:cNvSpPr/>
          <p:nvPr>
            <p:ph idx="8" type="pic"/>
          </p:nvPr>
        </p:nvSpPr>
        <p:spPr>
          <a:xfrm>
            <a:off x="8152803" y="2298987"/>
            <a:ext cx="2932113" cy="1524000"/>
          </a:xfrm>
          <a:prstGeom prst="roundRect">
            <a:avLst>
              <a:gd fmla="val 0" name="adj"/>
            </a:avLst>
          </a:prstGeom>
          <a:noFill/>
          <a:ln cap="sq" cmpd="sng" w="14605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45700" lIns="91425" spcFirstLastPara="1" rIns="91425" wrap="square" tIns="45700">
            <a:noAutofit/>
          </a:bodyPr>
          <a:lstStyle>
            <a:lvl1pPr lvl="0" marR="0" rtl="0" algn="ctr">
              <a:lnSpc>
                <a:spcPct val="120000"/>
              </a:lnSpc>
              <a:spcBef>
                <a:spcPts val="10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1pPr>
            <a:lvl2pPr lvl="1"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2pPr>
            <a:lvl3pPr lvl="2"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3pPr>
            <a:lvl4pPr lvl="3"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4pPr>
            <a:lvl5pPr lvl="4"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5pPr>
            <a:lvl6pPr lvl="5"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6pPr>
            <a:lvl7pPr lvl="6"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7pPr>
            <a:lvl8pPr lvl="7"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8pPr>
            <a:lvl9pPr lvl="8"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9pPr>
          </a:lstStyle>
          <a:p/>
        </p:txBody>
      </p:sp>
      <p:sp>
        <p:nvSpPr>
          <p:cNvPr id="121" name="Google Shape;121;p16"/>
          <p:cNvSpPr txBox="1"/>
          <p:nvPr>
            <p:ph idx="9" type="body"/>
          </p:nvPr>
        </p:nvSpPr>
        <p:spPr>
          <a:xfrm>
            <a:off x="7973298" y="4772161"/>
            <a:ext cx="3294258" cy="1019037"/>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Clr>
                <a:schemeClr val="lt1"/>
              </a:buClr>
              <a:buSzPts val="1400"/>
              <a:buNone/>
              <a:defRPr sz="1400"/>
            </a:lvl1pPr>
            <a:lvl2pPr indent="-228600" lvl="1" marL="914400" algn="l">
              <a:lnSpc>
                <a:spcPct val="120000"/>
              </a:lnSpc>
              <a:spcBef>
                <a:spcPts val="500"/>
              </a:spcBef>
              <a:spcAft>
                <a:spcPts val="0"/>
              </a:spcAft>
              <a:buClr>
                <a:schemeClr val="lt1"/>
              </a:buClr>
              <a:buSzPts val="1200"/>
              <a:buNone/>
              <a:defRPr sz="1200"/>
            </a:lvl2pPr>
            <a:lvl3pPr indent="-228600" lvl="2" marL="1371600" algn="l">
              <a:lnSpc>
                <a:spcPct val="120000"/>
              </a:lnSpc>
              <a:spcBef>
                <a:spcPts val="500"/>
              </a:spcBef>
              <a:spcAft>
                <a:spcPts val="0"/>
              </a:spcAft>
              <a:buClr>
                <a:schemeClr val="lt1"/>
              </a:buClr>
              <a:buSzPts val="1000"/>
              <a:buNone/>
              <a:defRPr sz="1000"/>
            </a:lvl3pPr>
            <a:lvl4pPr indent="-228600" lvl="3" marL="1828800" algn="l">
              <a:lnSpc>
                <a:spcPct val="120000"/>
              </a:lnSpc>
              <a:spcBef>
                <a:spcPts val="500"/>
              </a:spcBef>
              <a:spcAft>
                <a:spcPts val="0"/>
              </a:spcAft>
              <a:buClr>
                <a:schemeClr val="lt1"/>
              </a:buClr>
              <a:buSzPts val="900"/>
              <a:buNone/>
              <a:defRPr sz="900"/>
            </a:lvl4pPr>
            <a:lvl5pPr indent="-228600" lvl="4" marL="2286000" algn="l">
              <a:lnSpc>
                <a:spcPct val="120000"/>
              </a:lnSpc>
              <a:spcBef>
                <a:spcPts val="500"/>
              </a:spcBef>
              <a:spcAft>
                <a:spcPts val="0"/>
              </a:spcAft>
              <a:buClr>
                <a:schemeClr val="lt1"/>
              </a:buClr>
              <a:buSzPts val="900"/>
              <a:buNone/>
              <a:defRPr sz="900"/>
            </a:lvl5pPr>
            <a:lvl6pPr indent="-228600" lvl="5" marL="2743200" algn="l">
              <a:lnSpc>
                <a:spcPct val="120000"/>
              </a:lnSpc>
              <a:spcBef>
                <a:spcPts val="500"/>
              </a:spcBef>
              <a:spcAft>
                <a:spcPts val="0"/>
              </a:spcAft>
              <a:buClr>
                <a:schemeClr val="lt1"/>
              </a:buClr>
              <a:buSzPts val="900"/>
              <a:buNone/>
              <a:defRPr sz="900"/>
            </a:lvl6pPr>
            <a:lvl7pPr indent="-228600" lvl="6" marL="3200400" algn="l">
              <a:lnSpc>
                <a:spcPct val="120000"/>
              </a:lnSpc>
              <a:spcBef>
                <a:spcPts val="500"/>
              </a:spcBef>
              <a:spcAft>
                <a:spcPts val="0"/>
              </a:spcAft>
              <a:buClr>
                <a:schemeClr val="lt1"/>
              </a:buClr>
              <a:buSzPts val="900"/>
              <a:buNone/>
              <a:defRPr sz="900"/>
            </a:lvl7pPr>
            <a:lvl8pPr indent="-228600" lvl="7" marL="3657600" algn="l">
              <a:lnSpc>
                <a:spcPct val="120000"/>
              </a:lnSpc>
              <a:spcBef>
                <a:spcPts val="500"/>
              </a:spcBef>
              <a:spcAft>
                <a:spcPts val="0"/>
              </a:spcAft>
              <a:buClr>
                <a:schemeClr val="lt1"/>
              </a:buClr>
              <a:buSzPts val="900"/>
              <a:buNone/>
              <a:defRPr sz="900"/>
            </a:lvl8pPr>
            <a:lvl9pPr indent="-228600" lvl="8" marL="4114800" algn="l">
              <a:lnSpc>
                <a:spcPct val="120000"/>
              </a:lnSpc>
              <a:spcBef>
                <a:spcPts val="500"/>
              </a:spcBef>
              <a:spcAft>
                <a:spcPts val="0"/>
              </a:spcAft>
              <a:buClr>
                <a:schemeClr val="lt1"/>
              </a:buClr>
              <a:buSzPts val="900"/>
              <a:buNone/>
              <a:defRPr sz="900"/>
            </a:lvl9pPr>
          </a:lstStyle>
          <a:p/>
        </p:txBody>
      </p:sp>
      <p:sp>
        <p:nvSpPr>
          <p:cNvPr id="122" name="Google Shape;122;p16"/>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6"/>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6"/>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5" name="Shape 125"/>
        <p:cNvGrpSpPr/>
        <p:nvPr/>
      </p:nvGrpSpPr>
      <p:grpSpPr>
        <a:xfrm>
          <a:off x="0" y="0"/>
          <a:ext cx="0" cy="0"/>
          <a:chOff x="0" y="0"/>
          <a:chExt cx="0" cy="0"/>
        </a:xfrm>
      </p:grpSpPr>
      <p:sp>
        <p:nvSpPr>
          <p:cNvPr id="126" name="Google Shape;126;p17"/>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p17"/>
          <p:cNvSpPr txBox="1"/>
          <p:nvPr>
            <p:ph idx="1" type="body"/>
          </p:nvPr>
        </p:nvSpPr>
        <p:spPr>
          <a:xfrm rot="5400000">
            <a:off x="4243108" y="-1233249"/>
            <a:ext cx="3695136" cy="10353762"/>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Clr>
                <a:schemeClr val="lt1"/>
              </a:buClr>
              <a:buSzPts val="1800"/>
              <a:buChar char="•"/>
              <a:defRPr/>
            </a:lvl1pPr>
            <a:lvl2pPr indent="-342900" lvl="1" marL="914400" algn="l">
              <a:lnSpc>
                <a:spcPct val="120000"/>
              </a:lnSpc>
              <a:spcBef>
                <a:spcPts val="500"/>
              </a:spcBef>
              <a:spcAft>
                <a:spcPts val="0"/>
              </a:spcAft>
              <a:buClr>
                <a:schemeClr val="lt1"/>
              </a:buClr>
              <a:buSzPts val="1800"/>
              <a:buChar char="•"/>
              <a:defRPr/>
            </a:lvl2pPr>
            <a:lvl3pPr indent="-342900" lvl="2" marL="1371600" algn="l">
              <a:lnSpc>
                <a:spcPct val="120000"/>
              </a:lnSpc>
              <a:spcBef>
                <a:spcPts val="500"/>
              </a:spcBef>
              <a:spcAft>
                <a:spcPts val="0"/>
              </a:spcAft>
              <a:buClr>
                <a:schemeClr val="lt1"/>
              </a:buClr>
              <a:buSzPts val="1800"/>
              <a:buChar char="•"/>
              <a:defRPr/>
            </a:lvl3pPr>
            <a:lvl4pPr indent="-342900" lvl="3" marL="1828800" algn="l">
              <a:lnSpc>
                <a:spcPct val="120000"/>
              </a:lnSpc>
              <a:spcBef>
                <a:spcPts val="500"/>
              </a:spcBef>
              <a:spcAft>
                <a:spcPts val="0"/>
              </a:spcAft>
              <a:buClr>
                <a:schemeClr val="lt1"/>
              </a:buClr>
              <a:buSzPts val="1800"/>
              <a:buChar char="•"/>
              <a:defRPr/>
            </a:lvl4pPr>
            <a:lvl5pPr indent="-342900" lvl="4" marL="2286000" algn="l">
              <a:lnSpc>
                <a:spcPct val="120000"/>
              </a:lnSpc>
              <a:spcBef>
                <a:spcPts val="500"/>
              </a:spcBef>
              <a:spcAft>
                <a:spcPts val="0"/>
              </a:spcAft>
              <a:buClr>
                <a:schemeClr val="lt1"/>
              </a:buClr>
              <a:buSzPts val="1800"/>
              <a:buChar char="•"/>
              <a:defRPr/>
            </a:lvl5pPr>
            <a:lvl6pPr indent="-342900" lvl="5" marL="2743200" algn="l">
              <a:lnSpc>
                <a:spcPct val="120000"/>
              </a:lnSpc>
              <a:spcBef>
                <a:spcPts val="500"/>
              </a:spcBef>
              <a:spcAft>
                <a:spcPts val="0"/>
              </a:spcAft>
              <a:buClr>
                <a:schemeClr val="lt1"/>
              </a:buClr>
              <a:buSzPts val="1800"/>
              <a:buChar char="•"/>
              <a:defRPr/>
            </a:lvl6pPr>
            <a:lvl7pPr indent="-342900" lvl="6" marL="3200400" algn="l">
              <a:lnSpc>
                <a:spcPct val="120000"/>
              </a:lnSpc>
              <a:spcBef>
                <a:spcPts val="500"/>
              </a:spcBef>
              <a:spcAft>
                <a:spcPts val="0"/>
              </a:spcAft>
              <a:buClr>
                <a:schemeClr val="lt1"/>
              </a:buClr>
              <a:buSzPts val="1800"/>
              <a:buChar char="•"/>
              <a:defRPr/>
            </a:lvl7pPr>
            <a:lvl8pPr indent="-342900" lvl="7" marL="3657600" algn="l">
              <a:lnSpc>
                <a:spcPct val="120000"/>
              </a:lnSpc>
              <a:spcBef>
                <a:spcPts val="500"/>
              </a:spcBef>
              <a:spcAft>
                <a:spcPts val="0"/>
              </a:spcAft>
              <a:buClr>
                <a:schemeClr val="lt1"/>
              </a:buClr>
              <a:buSzPts val="1800"/>
              <a:buChar char="•"/>
              <a:defRPr/>
            </a:lvl8pPr>
            <a:lvl9pPr indent="-342900" lvl="8" marL="4114800" algn="l">
              <a:lnSpc>
                <a:spcPct val="120000"/>
              </a:lnSpc>
              <a:spcBef>
                <a:spcPts val="500"/>
              </a:spcBef>
              <a:spcAft>
                <a:spcPts val="0"/>
              </a:spcAft>
              <a:buClr>
                <a:schemeClr val="lt1"/>
              </a:buClr>
              <a:buSzPts val="1800"/>
              <a:buChar char="•"/>
              <a:defRPr/>
            </a:lvl9pPr>
          </a:lstStyle>
          <a:p/>
        </p:txBody>
      </p:sp>
      <p:sp>
        <p:nvSpPr>
          <p:cNvPr id="128" name="Google Shape;128;p17"/>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7"/>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7"/>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1" name="Shape 131"/>
        <p:cNvGrpSpPr/>
        <p:nvPr/>
      </p:nvGrpSpPr>
      <p:grpSpPr>
        <a:xfrm>
          <a:off x="0" y="0"/>
          <a:ext cx="0" cy="0"/>
          <a:chOff x="0" y="0"/>
          <a:chExt cx="0" cy="0"/>
        </a:xfrm>
      </p:grpSpPr>
      <p:sp>
        <p:nvSpPr>
          <p:cNvPr id="132" name="Google Shape;132;p18"/>
          <p:cNvSpPr txBox="1"/>
          <p:nvPr>
            <p:ph type="title"/>
          </p:nvPr>
        </p:nvSpPr>
        <p:spPr>
          <a:xfrm rot="5400000">
            <a:off x="7405428" y="1929071"/>
            <a:ext cx="5181601" cy="254265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3400"/>
              <a:buFont typeface="Bookman Old Styl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18"/>
          <p:cNvSpPr txBox="1"/>
          <p:nvPr>
            <p:ph idx="1" type="body"/>
          </p:nvPr>
        </p:nvSpPr>
        <p:spPr>
          <a:xfrm rot="5400000">
            <a:off x="2152346" y="-628953"/>
            <a:ext cx="5181601" cy="7658705"/>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Clr>
                <a:schemeClr val="lt1"/>
              </a:buClr>
              <a:buSzPts val="1800"/>
              <a:buChar char="•"/>
              <a:defRPr/>
            </a:lvl1pPr>
            <a:lvl2pPr indent="-342900" lvl="1" marL="914400" algn="l">
              <a:lnSpc>
                <a:spcPct val="120000"/>
              </a:lnSpc>
              <a:spcBef>
                <a:spcPts val="500"/>
              </a:spcBef>
              <a:spcAft>
                <a:spcPts val="0"/>
              </a:spcAft>
              <a:buClr>
                <a:schemeClr val="lt1"/>
              </a:buClr>
              <a:buSzPts val="1800"/>
              <a:buChar char="•"/>
              <a:defRPr/>
            </a:lvl2pPr>
            <a:lvl3pPr indent="-342900" lvl="2" marL="1371600" algn="l">
              <a:lnSpc>
                <a:spcPct val="120000"/>
              </a:lnSpc>
              <a:spcBef>
                <a:spcPts val="500"/>
              </a:spcBef>
              <a:spcAft>
                <a:spcPts val="0"/>
              </a:spcAft>
              <a:buClr>
                <a:schemeClr val="lt1"/>
              </a:buClr>
              <a:buSzPts val="1800"/>
              <a:buChar char="•"/>
              <a:defRPr/>
            </a:lvl3pPr>
            <a:lvl4pPr indent="-342900" lvl="3" marL="1828800" algn="l">
              <a:lnSpc>
                <a:spcPct val="120000"/>
              </a:lnSpc>
              <a:spcBef>
                <a:spcPts val="500"/>
              </a:spcBef>
              <a:spcAft>
                <a:spcPts val="0"/>
              </a:spcAft>
              <a:buClr>
                <a:schemeClr val="lt1"/>
              </a:buClr>
              <a:buSzPts val="1800"/>
              <a:buChar char="•"/>
              <a:defRPr/>
            </a:lvl4pPr>
            <a:lvl5pPr indent="-342900" lvl="4" marL="2286000" algn="l">
              <a:lnSpc>
                <a:spcPct val="120000"/>
              </a:lnSpc>
              <a:spcBef>
                <a:spcPts val="500"/>
              </a:spcBef>
              <a:spcAft>
                <a:spcPts val="0"/>
              </a:spcAft>
              <a:buClr>
                <a:schemeClr val="lt1"/>
              </a:buClr>
              <a:buSzPts val="1800"/>
              <a:buChar char="•"/>
              <a:defRPr/>
            </a:lvl5pPr>
            <a:lvl6pPr indent="-342900" lvl="5" marL="2743200" algn="l">
              <a:lnSpc>
                <a:spcPct val="120000"/>
              </a:lnSpc>
              <a:spcBef>
                <a:spcPts val="500"/>
              </a:spcBef>
              <a:spcAft>
                <a:spcPts val="0"/>
              </a:spcAft>
              <a:buClr>
                <a:schemeClr val="lt1"/>
              </a:buClr>
              <a:buSzPts val="1800"/>
              <a:buChar char="•"/>
              <a:defRPr/>
            </a:lvl6pPr>
            <a:lvl7pPr indent="-342900" lvl="6" marL="3200400" algn="l">
              <a:lnSpc>
                <a:spcPct val="120000"/>
              </a:lnSpc>
              <a:spcBef>
                <a:spcPts val="500"/>
              </a:spcBef>
              <a:spcAft>
                <a:spcPts val="0"/>
              </a:spcAft>
              <a:buClr>
                <a:schemeClr val="lt1"/>
              </a:buClr>
              <a:buSzPts val="1800"/>
              <a:buChar char="•"/>
              <a:defRPr/>
            </a:lvl7pPr>
            <a:lvl8pPr indent="-342900" lvl="7" marL="3657600" algn="l">
              <a:lnSpc>
                <a:spcPct val="120000"/>
              </a:lnSpc>
              <a:spcBef>
                <a:spcPts val="500"/>
              </a:spcBef>
              <a:spcAft>
                <a:spcPts val="0"/>
              </a:spcAft>
              <a:buClr>
                <a:schemeClr val="lt1"/>
              </a:buClr>
              <a:buSzPts val="1800"/>
              <a:buChar char="•"/>
              <a:defRPr/>
            </a:lvl8pPr>
            <a:lvl9pPr indent="-342900" lvl="8" marL="4114800" algn="l">
              <a:lnSpc>
                <a:spcPct val="120000"/>
              </a:lnSpc>
              <a:spcBef>
                <a:spcPts val="500"/>
              </a:spcBef>
              <a:spcAft>
                <a:spcPts val="0"/>
              </a:spcAft>
              <a:buClr>
                <a:schemeClr val="lt1"/>
              </a:buClr>
              <a:buSzPts val="1800"/>
              <a:buChar char="•"/>
              <a:defRPr/>
            </a:lvl9pPr>
          </a:lstStyle>
          <a:p/>
        </p:txBody>
      </p:sp>
      <p:sp>
        <p:nvSpPr>
          <p:cNvPr id="134" name="Google Shape;134;p18"/>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8"/>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8"/>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913795" y="2096064"/>
            <a:ext cx="10353762" cy="3695136"/>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Clr>
                <a:schemeClr val="lt1"/>
              </a:buClr>
              <a:buSzPts val="1800"/>
              <a:buChar char="•"/>
              <a:defRPr/>
            </a:lvl1pPr>
            <a:lvl2pPr indent="-342900" lvl="1" marL="914400" algn="l">
              <a:lnSpc>
                <a:spcPct val="120000"/>
              </a:lnSpc>
              <a:spcBef>
                <a:spcPts val="500"/>
              </a:spcBef>
              <a:spcAft>
                <a:spcPts val="0"/>
              </a:spcAft>
              <a:buClr>
                <a:schemeClr val="lt1"/>
              </a:buClr>
              <a:buSzPts val="1800"/>
              <a:buChar char="•"/>
              <a:defRPr/>
            </a:lvl2pPr>
            <a:lvl3pPr indent="-342900" lvl="2" marL="1371600" algn="l">
              <a:lnSpc>
                <a:spcPct val="120000"/>
              </a:lnSpc>
              <a:spcBef>
                <a:spcPts val="500"/>
              </a:spcBef>
              <a:spcAft>
                <a:spcPts val="0"/>
              </a:spcAft>
              <a:buClr>
                <a:schemeClr val="lt1"/>
              </a:buClr>
              <a:buSzPts val="1800"/>
              <a:buChar char="•"/>
              <a:defRPr/>
            </a:lvl3pPr>
            <a:lvl4pPr indent="-342900" lvl="3" marL="1828800" algn="l">
              <a:lnSpc>
                <a:spcPct val="120000"/>
              </a:lnSpc>
              <a:spcBef>
                <a:spcPts val="500"/>
              </a:spcBef>
              <a:spcAft>
                <a:spcPts val="0"/>
              </a:spcAft>
              <a:buClr>
                <a:schemeClr val="lt1"/>
              </a:buClr>
              <a:buSzPts val="1800"/>
              <a:buChar char="•"/>
              <a:defRPr/>
            </a:lvl4pPr>
            <a:lvl5pPr indent="-342900" lvl="4" marL="2286000" algn="l">
              <a:lnSpc>
                <a:spcPct val="120000"/>
              </a:lnSpc>
              <a:spcBef>
                <a:spcPts val="500"/>
              </a:spcBef>
              <a:spcAft>
                <a:spcPts val="0"/>
              </a:spcAft>
              <a:buClr>
                <a:schemeClr val="lt1"/>
              </a:buClr>
              <a:buSzPts val="1800"/>
              <a:buChar char="•"/>
              <a:defRPr/>
            </a:lvl5pPr>
            <a:lvl6pPr indent="-342900" lvl="5" marL="2743200" algn="l">
              <a:lnSpc>
                <a:spcPct val="120000"/>
              </a:lnSpc>
              <a:spcBef>
                <a:spcPts val="500"/>
              </a:spcBef>
              <a:spcAft>
                <a:spcPts val="0"/>
              </a:spcAft>
              <a:buClr>
                <a:schemeClr val="lt1"/>
              </a:buClr>
              <a:buSzPts val="1800"/>
              <a:buChar char="•"/>
              <a:defRPr/>
            </a:lvl6pPr>
            <a:lvl7pPr indent="-342900" lvl="6" marL="3200400" algn="l">
              <a:lnSpc>
                <a:spcPct val="120000"/>
              </a:lnSpc>
              <a:spcBef>
                <a:spcPts val="500"/>
              </a:spcBef>
              <a:spcAft>
                <a:spcPts val="0"/>
              </a:spcAft>
              <a:buClr>
                <a:schemeClr val="lt1"/>
              </a:buClr>
              <a:buSzPts val="1800"/>
              <a:buChar char="•"/>
              <a:defRPr/>
            </a:lvl7pPr>
            <a:lvl8pPr indent="-342900" lvl="7" marL="3657600" algn="l">
              <a:lnSpc>
                <a:spcPct val="120000"/>
              </a:lnSpc>
              <a:spcBef>
                <a:spcPts val="500"/>
              </a:spcBef>
              <a:spcAft>
                <a:spcPts val="0"/>
              </a:spcAft>
              <a:buClr>
                <a:schemeClr val="lt1"/>
              </a:buClr>
              <a:buSzPts val="1800"/>
              <a:buChar char="•"/>
              <a:defRPr/>
            </a:lvl8pPr>
            <a:lvl9pPr indent="-342900" lvl="8" marL="4114800" algn="l">
              <a:lnSpc>
                <a:spcPct val="120000"/>
              </a:lnSpc>
              <a:spcBef>
                <a:spcPts val="500"/>
              </a:spcBef>
              <a:spcAft>
                <a:spcPts val="0"/>
              </a:spcAft>
              <a:buClr>
                <a:schemeClr val="lt1"/>
              </a:buClr>
              <a:buSzPts val="1800"/>
              <a:buChar char="•"/>
              <a:defRPr/>
            </a:lvl9pPr>
          </a:lstStyle>
          <a:p/>
        </p:txBody>
      </p:sp>
      <p:sp>
        <p:nvSpPr>
          <p:cNvPr id="24" name="Google Shape;24;p3"/>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1229244" y="657226"/>
            <a:ext cx="9733512" cy="2852737"/>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3400"/>
              <a:buFont typeface="Bookman Old Style"/>
              <a:buNone/>
              <a:defRPr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1229244" y="3602038"/>
            <a:ext cx="9733512" cy="1500187"/>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Clr>
                <a:schemeClr val="lt1"/>
              </a:buClr>
              <a:buSzPts val="2400"/>
              <a:buNone/>
              <a:defRPr sz="2400">
                <a:solidFill>
                  <a:schemeClr val="lt1"/>
                </a:solidFill>
              </a:defRPr>
            </a:lvl1pPr>
            <a:lvl2pPr indent="-228600" lvl="1" marL="914400" algn="l">
              <a:lnSpc>
                <a:spcPct val="120000"/>
              </a:lnSpc>
              <a:spcBef>
                <a:spcPts val="500"/>
              </a:spcBef>
              <a:spcAft>
                <a:spcPts val="0"/>
              </a:spcAft>
              <a:buClr>
                <a:schemeClr val="lt1"/>
              </a:buClr>
              <a:buSzPts val="2000"/>
              <a:buNone/>
              <a:defRPr sz="2000">
                <a:solidFill>
                  <a:schemeClr val="lt1"/>
                </a:solidFill>
              </a:defRPr>
            </a:lvl2pPr>
            <a:lvl3pPr indent="-228600" lvl="2" marL="1371600" algn="l">
              <a:lnSpc>
                <a:spcPct val="120000"/>
              </a:lnSpc>
              <a:spcBef>
                <a:spcPts val="500"/>
              </a:spcBef>
              <a:spcAft>
                <a:spcPts val="0"/>
              </a:spcAft>
              <a:buClr>
                <a:schemeClr val="lt1"/>
              </a:buClr>
              <a:buSzPts val="1800"/>
              <a:buNone/>
              <a:defRPr sz="1800">
                <a:solidFill>
                  <a:schemeClr val="lt1"/>
                </a:solidFill>
              </a:defRPr>
            </a:lvl3pPr>
            <a:lvl4pPr indent="-228600" lvl="3" marL="1828800" algn="l">
              <a:lnSpc>
                <a:spcPct val="120000"/>
              </a:lnSpc>
              <a:spcBef>
                <a:spcPts val="500"/>
              </a:spcBef>
              <a:spcAft>
                <a:spcPts val="0"/>
              </a:spcAft>
              <a:buClr>
                <a:schemeClr val="lt1"/>
              </a:buClr>
              <a:buSzPts val="1600"/>
              <a:buNone/>
              <a:defRPr sz="1600">
                <a:solidFill>
                  <a:schemeClr val="lt1"/>
                </a:solidFill>
              </a:defRPr>
            </a:lvl4pPr>
            <a:lvl5pPr indent="-228600" lvl="4" marL="2286000" algn="l">
              <a:lnSpc>
                <a:spcPct val="120000"/>
              </a:lnSpc>
              <a:spcBef>
                <a:spcPts val="500"/>
              </a:spcBef>
              <a:spcAft>
                <a:spcPts val="0"/>
              </a:spcAft>
              <a:buClr>
                <a:schemeClr val="lt1"/>
              </a:buClr>
              <a:buSzPts val="1600"/>
              <a:buNone/>
              <a:defRPr sz="1600">
                <a:solidFill>
                  <a:schemeClr val="lt1"/>
                </a:solidFill>
              </a:defRPr>
            </a:lvl5pPr>
            <a:lvl6pPr indent="-228600" lvl="5" marL="2743200" algn="l">
              <a:lnSpc>
                <a:spcPct val="120000"/>
              </a:lnSpc>
              <a:spcBef>
                <a:spcPts val="500"/>
              </a:spcBef>
              <a:spcAft>
                <a:spcPts val="0"/>
              </a:spcAft>
              <a:buClr>
                <a:schemeClr val="lt1"/>
              </a:buClr>
              <a:buSzPts val="1600"/>
              <a:buNone/>
              <a:defRPr sz="1600">
                <a:solidFill>
                  <a:schemeClr val="lt1"/>
                </a:solidFill>
              </a:defRPr>
            </a:lvl6pPr>
            <a:lvl7pPr indent="-228600" lvl="6" marL="3200400" algn="l">
              <a:lnSpc>
                <a:spcPct val="120000"/>
              </a:lnSpc>
              <a:spcBef>
                <a:spcPts val="500"/>
              </a:spcBef>
              <a:spcAft>
                <a:spcPts val="0"/>
              </a:spcAft>
              <a:buClr>
                <a:schemeClr val="lt1"/>
              </a:buClr>
              <a:buSzPts val="1600"/>
              <a:buNone/>
              <a:defRPr sz="1600">
                <a:solidFill>
                  <a:schemeClr val="lt1"/>
                </a:solidFill>
              </a:defRPr>
            </a:lvl7pPr>
            <a:lvl8pPr indent="-228600" lvl="7" marL="3657600" algn="l">
              <a:lnSpc>
                <a:spcPct val="120000"/>
              </a:lnSpc>
              <a:spcBef>
                <a:spcPts val="500"/>
              </a:spcBef>
              <a:spcAft>
                <a:spcPts val="0"/>
              </a:spcAft>
              <a:buClr>
                <a:schemeClr val="lt1"/>
              </a:buClr>
              <a:buSzPts val="1600"/>
              <a:buNone/>
              <a:defRPr sz="1600">
                <a:solidFill>
                  <a:schemeClr val="lt1"/>
                </a:solidFill>
              </a:defRPr>
            </a:lvl8pPr>
            <a:lvl9pPr indent="-228600" lvl="8" marL="4114800" algn="l">
              <a:lnSpc>
                <a:spcPct val="120000"/>
              </a:lnSpc>
              <a:spcBef>
                <a:spcPts val="500"/>
              </a:spcBef>
              <a:spcAft>
                <a:spcPts val="0"/>
              </a:spcAft>
              <a:buClr>
                <a:schemeClr val="lt1"/>
              </a:buClr>
              <a:buSzPts val="1600"/>
              <a:buNone/>
              <a:defRPr sz="1600">
                <a:solidFill>
                  <a:schemeClr val="lt1"/>
                </a:solidFill>
              </a:defRPr>
            </a:lvl9pPr>
          </a:lstStyle>
          <a:p/>
        </p:txBody>
      </p:sp>
      <p:sp>
        <p:nvSpPr>
          <p:cNvPr id="30" name="Google Shape;30;p4"/>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913795" y="2088319"/>
            <a:ext cx="5106004" cy="3702881"/>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Clr>
                <a:schemeClr val="lt1"/>
              </a:buClr>
              <a:buSzPts val="1800"/>
              <a:buChar char="•"/>
              <a:defRPr/>
            </a:lvl1pPr>
            <a:lvl2pPr indent="-342900" lvl="1" marL="914400" algn="l">
              <a:lnSpc>
                <a:spcPct val="120000"/>
              </a:lnSpc>
              <a:spcBef>
                <a:spcPts val="500"/>
              </a:spcBef>
              <a:spcAft>
                <a:spcPts val="0"/>
              </a:spcAft>
              <a:buClr>
                <a:schemeClr val="lt1"/>
              </a:buClr>
              <a:buSzPts val="1800"/>
              <a:buChar char="•"/>
              <a:defRPr/>
            </a:lvl2pPr>
            <a:lvl3pPr indent="-342900" lvl="2" marL="1371600" algn="l">
              <a:lnSpc>
                <a:spcPct val="120000"/>
              </a:lnSpc>
              <a:spcBef>
                <a:spcPts val="500"/>
              </a:spcBef>
              <a:spcAft>
                <a:spcPts val="0"/>
              </a:spcAft>
              <a:buClr>
                <a:schemeClr val="lt1"/>
              </a:buClr>
              <a:buSzPts val="1800"/>
              <a:buChar char="•"/>
              <a:defRPr/>
            </a:lvl3pPr>
            <a:lvl4pPr indent="-342900" lvl="3" marL="1828800" algn="l">
              <a:lnSpc>
                <a:spcPct val="120000"/>
              </a:lnSpc>
              <a:spcBef>
                <a:spcPts val="500"/>
              </a:spcBef>
              <a:spcAft>
                <a:spcPts val="0"/>
              </a:spcAft>
              <a:buClr>
                <a:schemeClr val="lt1"/>
              </a:buClr>
              <a:buSzPts val="1800"/>
              <a:buChar char="•"/>
              <a:defRPr/>
            </a:lvl4pPr>
            <a:lvl5pPr indent="-342900" lvl="4" marL="2286000" algn="l">
              <a:lnSpc>
                <a:spcPct val="120000"/>
              </a:lnSpc>
              <a:spcBef>
                <a:spcPts val="500"/>
              </a:spcBef>
              <a:spcAft>
                <a:spcPts val="0"/>
              </a:spcAft>
              <a:buClr>
                <a:schemeClr val="lt1"/>
              </a:buClr>
              <a:buSzPts val="1800"/>
              <a:buChar char="•"/>
              <a:defRPr/>
            </a:lvl5pPr>
            <a:lvl6pPr indent="-342900" lvl="5" marL="2743200" algn="l">
              <a:lnSpc>
                <a:spcPct val="120000"/>
              </a:lnSpc>
              <a:spcBef>
                <a:spcPts val="500"/>
              </a:spcBef>
              <a:spcAft>
                <a:spcPts val="0"/>
              </a:spcAft>
              <a:buClr>
                <a:schemeClr val="lt1"/>
              </a:buClr>
              <a:buSzPts val="1800"/>
              <a:buChar char="•"/>
              <a:defRPr/>
            </a:lvl6pPr>
            <a:lvl7pPr indent="-342900" lvl="6" marL="3200400" algn="l">
              <a:lnSpc>
                <a:spcPct val="120000"/>
              </a:lnSpc>
              <a:spcBef>
                <a:spcPts val="500"/>
              </a:spcBef>
              <a:spcAft>
                <a:spcPts val="0"/>
              </a:spcAft>
              <a:buClr>
                <a:schemeClr val="lt1"/>
              </a:buClr>
              <a:buSzPts val="1800"/>
              <a:buChar char="•"/>
              <a:defRPr/>
            </a:lvl7pPr>
            <a:lvl8pPr indent="-342900" lvl="7" marL="3657600" algn="l">
              <a:lnSpc>
                <a:spcPct val="120000"/>
              </a:lnSpc>
              <a:spcBef>
                <a:spcPts val="500"/>
              </a:spcBef>
              <a:spcAft>
                <a:spcPts val="0"/>
              </a:spcAft>
              <a:buClr>
                <a:schemeClr val="lt1"/>
              </a:buClr>
              <a:buSzPts val="1800"/>
              <a:buChar char="•"/>
              <a:defRPr/>
            </a:lvl8pPr>
            <a:lvl9pPr indent="-342900" lvl="8" marL="4114800" algn="l">
              <a:lnSpc>
                <a:spcPct val="120000"/>
              </a:lnSpc>
              <a:spcBef>
                <a:spcPts val="500"/>
              </a:spcBef>
              <a:spcAft>
                <a:spcPts val="0"/>
              </a:spcAft>
              <a:buClr>
                <a:schemeClr val="lt1"/>
              </a:buClr>
              <a:buSzPts val="1800"/>
              <a:buChar char="•"/>
              <a:defRPr/>
            </a:lvl9pPr>
          </a:lstStyle>
          <a:p/>
        </p:txBody>
      </p:sp>
      <p:sp>
        <p:nvSpPr>
          <p:cNvPr id="36" name="Google Shape;36;p5"/>
          <p:cNvSpPr txBox="1"/>
          <p:nvPr>
            <p:ph idx="2" type="body"/>
          </p:nvPr>
        </p:nvSpPr>
        <p:spPr>
          <a:xfrm>
            <a:off x="6173403" y="2088319"/>
            <a:ext cx="5094154" cy="3702881"/>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Clr>
                <a:schemeClr val="lt1"/>
              </a:buClr>
              <a:buSzPts val="1800"/>
              <a:buChar char="•"/>
              <a:defRPr/>
            </a:lvl1pPr>
            <a:lvl2pPr indent="-342900" lvl="1" marL="914400" algn="l">
              <a:lnSpc>
                <a:spcPct val="120000"/>
              </a:lnSpc>
              <a:spcBef>
                <a:spcPts val="500"/>
              </a:spcBef>
              <a:spcAft>
                <a:spcPts val="0"/>
              </a:spcAft>
              <a:buClr>
                <a:schemeClr val="lt1"/>
              </a:buClr>
              <a:buSzPts val="1800"/>
              <a:buChar char="•"/>
              <a:defRPr/>
            </a:lvl2pPr>
            <a:lvl3pPr indent="-342900" lvl="2" marL="1371600" algn="l">
              <a:lnSpc>
                <a:spcPct val="120000"/>
              </a:lnSpc>
              <a:spcBef>
                <a:spcPts val="500"/>
              </a:spcBef>
              <a:spcAft>
                <a:spcPts val="0"/>
              </a:spcAft>
              <a:buClr>
                <a:schemeClr val="lt1"/>
              </a:buClr>
              <a:buSzPts val="1800"/>
              <a:buChar char="•"/>
              <a:defRPr/>
            </a:lvl3pPr>
            <a:lvl4pPr indent="-342900" lvl="3" marL="1828800" algn="l">
              <a:lnSpc>
                <a:spcPct val="120000"/>
              </a:lnSpc>
              <a:spcBef>
                <a:spcPts val="500"/>
              </a:spcBef>
              <a:spcAft>
                <a:spcPts val="0"/>
              </a:spcAft>
              <a:buClr>
                <a:schemeClr val="lt1"/>
              </a:buClr>
              <a:buSzPts val="1800"/>
              <a:buChar char="•"/>
              <a:defRPr/>
            </a:lvl4pPr>
            <a:lvl5pPr indent="-342900" lvl="4" marL="2286000" algn="l">
              <a:lnSpc>
                <a:spcPct val="120000"/>
              </a:lnSpc>
              <a:spcBef>
                <a:spcPts val="500"/>
              </a:spcBef>
              <a:spcAft>
                <a:spcPts val="0"/>
              </a:spcAft>
              <a:buClr>
                <a:schemeClr val="lt1"/>
              </a:buClr>
              <a:buSzPts val="1800"/>
              <a:buChar char="•"/>
              <a:defRPr/>
            </a:lvl5pPr>
            <a:lvl6pPr indent="-342900" lvl="5" marL="2743200" algn="l">
              <a:lnSpc>
                <a:spcPct val="120000"/>
              </a:lnSpc>
              <a:spcBef>
                <a:spcPts val="500"/>
              </a:spcBef>
              <a:spcAft>
                <a:spcPts val="0"/>
              </a:spcAft>
              <a:buClr>
                <a:schemeClr val="lt1"/>
              </a:buClr>
              <a:buSzPts val="1800"/>
              <a:buChar char="•"/>
              <a:defRPr/>
            </a:lvl6pPr>
            <a:lvl7pPr indent="-342900" lvl="6" marL="3200400" algn="l">
              <a:lnSpc>
                <a:spcPct val="120000"/>
              </a:lnSpc>
              <a:spcBef>
                <a:spcPts val="500"/>
              </a:spcBef>
              <a:spcAft>
                <a:spcPts val="0"/>
              </a:spcAft>
              <a:buClr>
                <a:schemeClr val="lt1"/>
              </a:buClr>
              <a:buSzPts val="1800"/>
              <a:buChar char="•"/>
              <a:defRPr/>
            </a:lvl7pPr>
            <a:lvl8pPr indent="-342900" lvl="7" marL="3657600" algn="l">
              <a:lnSpc>
                <a:spcPct val="120000"/>
              </a:lnSpc>
              <a:spcBef>
                <a:spcPts val="500"/>
              </a:spcBef>
              <a:spcAft>
                <a:spcPts val="0"/>
              </a:spcAft>
              <a:buClr>
                <a:schemeClr val="lt1"/>
              </a:buClr>
              <a:buSzPts val="1800"/>
              <a:buChar char="•"/>
              <a:defRPr/>
            </a:lvl8pPr>
            <a:lvl9pPr indent="-342900" lvl="8" marL="4114800" algn="l">
              <a:lnSpc>
                <a:spcPct val="120000"/>
              </a:lnSpc>
              <a:spcBef>
                <a:spcPts val="500"/>
              </a:spcBef>
              <a:spcAft>
                <a:spcPts val="0"/>
              </a:spcAft>
              <a:buClr>
                <a:schemeClr val="lt1"/>
              </a:buClr>
              <a:buSzPts val="1800"/>
              <a:buChar char="•"/>
              <a:defRPr/>
            </a:lvl9pPr>
          </a:lstStyle>
          <a:p/>
        </p:txBody>
      </p:sp>
      <p:sp>
        <p:nvSpPr>
          <p:cNvPr id="37" name="Google Shape;37;p5"/>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913795" y="609600"/>
            <a:ext cx="10353761" cy="13255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1141804" y="2088320"/>
            <a:ext cx="4879199" cy="82391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Clr>
                <a:schemeClr val="lt1"/>
              </a:buClr>
              <a:buSzPts val="2400"/>
              <a:buNone/>
              <a:defRPr b="1" sz="2400"/>
            </a:lvl1pPr>
            <a:lvl2pPr indent="-228600" lvl="1" marL="914400" algn="l">
              <a:lnSpc>
                <a:spcPct val="120000"/>
              </a:lnSpc>
              <a:spcBef>
                <a:spcPts val="500"/>
              </a:spcBef>
              <a:spcAft>
                <a:spcPts val="0"/>
              </a:spcAft>
              <a:buClr>
                <a:schemeClr val="lt1"/>
              </a:buClr>
              <a:buSzPts val="2000"/>
              <a:buNone/>
              <a:defRPr b="1" sz="2000"/>
            </a:lvl2pPr>
            <a:lvl3pPr indent="-228600" lvl="2" marL="1371600" algn="l">
              <a:lnSpc>
                <a:spcPct val="120000"/>
              </a:lnSpc>
              <a:spcBef>
                <a:spcPts val="500"/>
              </a:spcBef>
              <a:spcAft>
                <a:spcPts val="0"/>
              </a:spcAft>
              <a:buClr>
                <a:schemeClr val="lt1"/>
              </a:buClr>
              <a:buSzPts val="1800"/>
              <a:buNone/>
              <a:defRPr b="1" sz="1800"/>
            </a:lvl3pPr>
            <a:lvl4pPr indent="-228600" lvl="3" marL="1828800" algn="l">
              <a:lnSpc>
                <a:spcPct val="120000"/>
              </a:lnSpc>
              <a:spcBef>
                <a:spcPts val="500"/>
              </a:spcBef>
              <a:spcAft>
                <a:spcPts val="0"/>
              </a:spcAft>
              <a:buClr>
                <a:schemeClr val="lt1"/>
              </a:buClr>
              <a:buSzPts val="1600"/>
              <a:buNone/>
              <a:defRPr b="1" sz="1600"/>
            </a:lvl4pPr>
            <a:lvl5pPr indent="-228600" lvl="4" marL="2286000" algn="l">
              <a:lnSpc>
                <a:spcPct val="120000"/>
              </a:lnSpc>
              <a:spcBef>
                <a:spcPts val="500"/>
              </a:spcBef>
              <a:spcAft>
                <a:spcPts val="0"/>
              </a:spcAft>
              <a:buClr>
                <a:schemeClr val="lt1"/>
              </a:buClr>
              <a:buSzPts val="1600"/>
              <a:buNone/>
              <a:defRPr b="1" sz="1600"/>
            </a:lvl5pPr>
            <a:lvl6pPr indent="-228600" lvl="5" marL="2743200" algn="l">
              <a:lnSpc>
                <a:spcPct val="120000"/>
              </a:lnSpc>
              <a:spcBef>
                <a:spcPts val="500"/>
              </a:spcBef>
              <a:spcAft>
                <a:spcPts val="0"/>
              </a:spcAft>
              <a:buClr>
                <a:schemeClr val="lt1"/>
              </a:buClr>
              <a:buSzPts val="1600"/>
              <a:buNone/>
              <a:defRPr b="1" sz="1600"/>
            </a:lvl6pPr>
            <a:lvl7pPr indent="-228600" lvl="6" marL="3200400" algn="l">
              <a:lnSpc>
                <a:spcPct val="120000"/>
              </a:lnSpc>
              <a:spcBef>
                <a:spcPts val="500"/>
              </a:spcBef>
              <a:spcAft>
                <a:spcPts val="0"/>
              </a:spcAft>
              <a:buClr>
                <a:schemeClr val="lt1"/>
              </a:buClr>
              <a:buSzPts val="1600"/>
              <a:buNone/>
              <a:defRPr b="1" sz="1600"/>
            </a:lvl7pPr>
            <a:lvl8pPr indent="-228600" lvl="7" marL="3657600" algn="l">
              <a:lnSpc>
                <a:spcPct val="120000"/>
              </a:lnSpc>
              <a:spcBef>
                <a:spcPts val="500"/>
              </a:spcBef>
              <a:spcAft>
                <a:spcPts val="0"/>
              </a:spcAft>
              <a:buClr>
                <a:schemeClr val="lt1"/>
              </a:buClr>
              <a:buSzPts val="1600"/>
              <a:buNone/>
              <a:defRPr b="1" sz="1600"/>
            </a:lvl8pPr>
            <a:lvl9pPr indent="-228600" lvl="8" marL="4114800" algn="l">
              <a:lnSpc>
                <a:spcPct val="120000"/>
              </a:lnSpc>
              <a:spcBef>
                <a:spcPts val="500"/>
              </a:spcBef>
              <a:spcAft>
                <a:spcPts val="0"/>
              </a:spcAft>
              <a:buClr>
                <a:schemeClr val="lt1"/>
              </a:buClr>
              <a:buSzPts val="1600"/>
              <a:buNone/>
              <a:defRPr b="1" sz="1600"/>
            </a:lvl9pPr>
          </a:lstStyle>
          <a:p/>
        </p:txBody>
      </p:sp>
      <p:sp>
        <p:nvSpPr>
          <p:cNvPr id="43" name="Google Shape;43;p6"/>
          <p:cNvSpPr txBox="1"/>
          <p:nvPr>
            <p:ph idx="2" type="body"/>
          </p:nvPr>
        </p:nvSpPr>
        <p:spPr>
          <a:xfrm>
            <a:off x="913795" y="2912232"/>
            <a:ext cx="5107208" cy="2878968"/>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Clr>
                <a:schemeClr val="lt1"/>
              </a:buClr>
              <a:buSzPts val="1800"/>
              <a:buChar char="•"/>
              <a:defRPr/>
            </a:lvl1pPr>
            <a:lvl2pPr indent="-342900" lvl="1" marL="914400" algn="l">
              <a:lnSpc>
                <a:spcPct val="120000"/>
              </a:lnSpc>
              <a:spcBef>
                <a:spcPts val="500"/>
              </a:spcBef>
              <a:spcAft>
                <a:spcPts val="0"/>
              </a:spcAft>
              <a:buClr>
                <a:schemeClr val="lt1"/>
              </a:buClr>
              <a:buSzPts val="1800"/>
              <a:buChar char="•"/>
              <a:defRPr/>
            </a:lvl2pPr>
            <a:lvl3pPr indent="-342900" lvl="2" marL="1371600" algn="l">
              <a:lnSpc>
                <a:spcPct val="120000"/>
              </a:lnSpc>
              <a:spcBef>
                <a:spcPts val="500"/>
              </a:spcBef>
              <a:spcAft>
                <a:spcPts val="0"/>
              </a:spcAft>
              <a:buClr>
                <a:schemeClr val="lt1"/>
              </a:buClr>
              <a:buSzPts val="1800"/>
              <a:buChar char="•"/>
              <a:defRPr/>
            </a:lvl3pPr>
            <a:lvl4pPr indent="-342900" lvl="3" marL="1828800" algn="l">
              <a:lnSpc>
                <a:spcPct val="120000"/>
              </a:lnSpc>
              <a:spcBef>
                <a:spcPts val="500"/>
              </a:spcBef>
              <a:spcAft>
                <a:spcPts val="0"/>
              </a:spcAft>
              <a:buClr>
                <a:schemeClr val="lt1"/>
              </a:buClr>
              <a:buSzPts val="1800"/>
              <a:buChar char="•"/>
              <a:defRPr/>
            </a:lvl4pPr>
            <a:lvl5pPr indent="-342900" lvl="4" marL="2286000" algn="l">
              <a:lnSpc>
                <a:spcPct val="120000"/>
              </a:lnSpc>
              <a:spcBef>
                <a:spcPts val="500"/>
              </a:spcBef>
              <a:spcAft>
                <a:spcPts val="0"/>
              </a:spcAft>
              <a:buClr>
                <a:schemeClr val="lt1"/>
              </a:buClr>
              <a:buSzPts val="1800"/>
              <a:buChar char="•"/>
              <a:defRPr/>
            </a:lvl5pPr>
            <a:lvl6pPr indent="-342900" lvl="5" marL="2743200" algn="l">
              <a:lnSpc>
                <a:spcPct val="120000"/>
              </a:lnSpc>
              <a:spcBef>
                <a:spcPts val="500"/>
              </a:spcBef>
              <a:spcAft>
                <a:spcPts val="0"/>
              </a:spcAft>
              <a:buClr>
                <a:schemeClr val="lt1"/>
              </a:buClr>
              <a:buSzPts val="1800"/>
              <a:buChar char="•"/>
              <a:defRPr/>
            </a:lvl6pPr>
            <a:lvl7pPr indent="-342900" lvl="6" marL="3200400" algn="l">
              <a:lnSpc>
                <a:spcPct val="120000"/>
              </a:lnSpc>
              <a:spcBef>
                <a:spcPts val="500"/>
              </a:spcBef>
              <a:spcAft>
                <a:spcPts val="0"/>
              </a:spcAft>
              <a:buClr>
                <a:schemeClr val="lt1"/>
              </a:buClr>
              <a:buSzPts val="1800"/>
              <a:buChar char="•"/>
              <a:defRPr/>
            </a:lvl7pPr>
            <a:lvl8pPr indent="-342900" lvl="7" marL="3657600" algn="l">
              <a:lnSpc>
                <a:spcPct val="120000"/>
              </a:lnSpc>
              <a:spcBef>
                <a:spcPts val="500"/>
              </a:spcBef>
              <a:spcAft>
                <a:spcPts val="0"/>
              </a:spcAft>
              <a:buClr>
                <a:schemeClr val="lt1"/>
              </a:buClr>
              <a:buSzPts val="1800"/>
              <a:buChar char="•"/>
              <a:defRPr/>
            </a:lvl8pPr>
            <a:lvl9pPr indent="-342900" lvl="8" marL="4114800" algn="l">
              <a:lnSpc>
                <a:spcPct val="120000"/>
              </a:lnSpc>
              <a:spcBef>
                <a:spcPts val="500"/>
              </a:spcBef>
              <a:spcAft>
                <a:spcPts val="0"/>
              </a:spcAft>
              <a:buClr>
                <a:schemeClr val="lt1"/>
              </a:buClr>
              <a:buSzPts val="1800"/>
              <a:buChar char="•"/>
              <a:defRPr/>
            </a:lvl9pPr>
          </a:lstStyle>
          <a:p/>
        </p:txBody>
      </p:sp>
      <p:sp>
        <p:nvSpPr>
          <p:cNvPr id="44" name="Google Shape;44;p6"/>
          <p:cNvSpPr txBox="1"/>
          <p:nvPr>
            <p:ph idx="3" type="body"/>
          </p:nvPr>
        </p:nvSpPr>
        <p:spPr>
          <a:xfrm>
            <a:off x="6402003" y="2088320"/>
            <a:ext cx="4865554" cy="82391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Clr>
                <a:schemeClr val="lt1"/>
              </a:buClr>
              <a:buSzPts val="2400"/>
              <a:buNone/>
              <a:defRPr b="1" sz="2400"/>
            </a:lvl1pPr>
            <a:lvl2pPr indent="-228600" lvl="1" marL="914400" algn="l">
              <a:lnSpc>
                <a:spcPct val="120000"/>
              </a:lnSpc>
              <a:spcBef>
                <a:spcPts val="500"/>
              </a:spcBef>
              <a:spcAft>
                <a:spcPts val="0"/>
              </a:spcAft>
              <a:buClr>
                <a:schemeClr val="lt1"/>
              </a:buClr>
              <a:buSzPts val="2000"/>
              <a:buNone/>
              <a:defRPr b="1" sz="2000"/>
            </a:lvl2pPr>
            <a:lvl3pPr indent="-228600" lvl="2" marL="1371600" algn="l">
              <a:lnSpc>
                <a:spcPct val="120000"/>
              </a:lnSpc>
              <a:spcBef>
                <a:spcPts val="500"/>
              </a:spcBef>
              <a:spcAft>
                <a:spcPts val="0"/>
              </a:spcAft>
              <a:buClr>
                <a:schemeClr val="lt1"/>
              </a:buClr>
              <a:buSzPts val="1800"/>
              <a:buNone/>
              <a:defRPr b="1" sz="1800"/>
            </a:lvl3pPr>
            <a:lvl4pPr indent="-228600" lvl="3" marL="1828800" algn="l">
              <a:lnSpc>
                <a:spcPct val="120000"/>
              </a:lnSpc>
              <a:spcBef>
                <a:spcPts val="500"/>
              </a:spcBef>
              <a:spcAft>
                <a:spcPts val="0"/>
              </a:spcAft>
              <a:buClr>
                <a:schemeClr val="lt1"/>
              </a:buClr>
              <a:buSzPts val="1600"/>
              <a:buNone/>
              <a:defRPr b="1" sz="1600"/>
            </a:lvl4pPr>
            <a:lvl5pPr indent="-228600" lvl="4" marL="2286000" algn="l">
              <a:lnSpc>
                <a:spcPct val="120000"/>
              </a:lnSpc>
              <a:spcBef>
                <a:spcPts val="500"/>
              </a:spcBef>
              <a:spcAft>
                <a:spcPts val="0"/>
              </a:spcAft>
              <a:buClr>
                <a:schemeClr val="lt1"/>
              </a:buClr>
              <a:buSzPts val="1600"/>
              <a:buNone/>
              <a:defRPr b="1" sz="1600"/>
            </a:lvl5pPr>
            <a:lvl6pPr indent="-228600" lvl="5" marL="2743200" algn="l">
              <a:lnSpc>
                <a:spcPct val="120000"/>
              </a:lnSpc>
              <a:spcBef>
                <a:spcPts val="500"/>
              </a:spcBef>
              <a:spcAft>
                <a:spcPts val="0"/>
              </a:spcAft>
              <a:buClr>
                <a:schemeClr val="lt1"/>
              </a:buClr>
              <a:buSzPts val="1600"/>
              <a:buNone/>
              <a:defRPr b="1" sz="1600"/>
            </a:lvl6pPr>
            <a:lvl7pPr indent="-228600" lvl="6" marL="3200400" algn="l">
              <a:lnSpc>
                <a:spcPct val="120000"/>
              </a:lnSpc>
              <a:spcBef>
                <a:spcPts val="500"/>
              </a:spcBef>
              <a:spcAft>
                <a:spcPts val="0"/>
              </a:spcAft>
              <a:buClr>
                <a:schemeClr val="lt1"/>
              </a:buClr>
              <a:buSzPts val="1600"/>
              <a:buNone/>
              <a:defRPr b="1" sz="1600"/>
            </a:lvl7pPr>
            <a:lvl8pPr indent="-228600" lvl="7" marL="3657600" algn="l">
              <a:lnSpc>
                <a:spcPct val="120000"/>
              </a:lnSpc>
              <a:spcBef>
                <a:spcPts val="500"/>
              </a:spcBef>
              <a:spcAft>
                <a:spcPts val="0"/>
              </a:spcAft>
              <a:buClr>
                <a:schemeClr val="lt1"/>
              </a:buClr>
              <a:buSzPts val="1600"/>
              <a:buNone/>
              <a:defRPr b="1" sz="1600"/>
            </a:lvl8pPr>
            <a:lvl9pPr indent="-228600" lvl="8" marL="4114800" algn="l">
              <a:lnSpc>
                <a:spcPct val="120000"/>
              </a:lnSpc>
              <a:spcBef>
                <a:spcPts val="500"/>
              </a:spcBef>
              <a:spcAft>
                <a:spcPts val="0"/>
              </a:spcAft>
              <a:buClr>
                <a:schemeClr val="lt1"/>
              </a:buClr>
              <a:buSzPts val="1600"/>
              <a:buNone/>
              <a:defRPr b="1" sz="1600"/>
            </a:lvl9pPr>
          </a:lstStyle>
          <a:p/>
        </p:txBody>
      </p:sp>
      <p:sp>
        <p:nvSpPr>
          <p:cNvPr id="45" name="Google Shape;45;p6"/>
          <p:cNvSpPr txBox="1"/>
          <p:nvPr>
            <p:ph idx="4" type="body"/>
          </p:nvPr>
        </p:nvSpPr>
        <p:spPr>
          <a:xfrm>
            <a:off x="6172200" y="2912232"/>
            <a:ext cx="5095357" cy="2878968"/>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Clr>
                <a:schemeClr val="lt1"/>
              </a:buClr>
              <a:buSzPts val="1800"/>
              <a:buChar char="•"/>
              <a:defRPr/>
            </a:lvl1pPr>
            <a:lvl2pPr indent="-342900" lvl="1" marL="914400" algn="l">
              <a:lnSpc>
                <a:spcPct val="120000"/>
              </a:lnSpc>
              <a:spcBef>
                <a:spcPts val="500"/>
              </a:spcBef>
              <a:spcAft>
                <a:spcPts val="0"/>
              </a:spcAft>
              <a:buClr>
                <a:schemeClr val="lt1"/>
              </a:buClr>
              <a:buSzPts val="1800"/>
              <a:buChar char="•"/>
              <a:defRPr/>
            </a:lvl2pPr>
            <a:lvl3pPr indent="-342900" lvl="2" marL="1371600" algn="l">
              <a:lnSpc>
                <a:spcPct val="120000"/>
              </a:lnSpc>
              <a:spcBef>
                <a:spcPts val="500"/>
              </a:spcBef>
              <a:spcAft>
                <a:spcPts val="0"/>
              </a:spcAft>
              <a:buClr>
                <a:schemeClr val="lt1"/>
              </a:buClr>
              <a:buSzPts val="1800"/>
              <a:buChar char="•"/>
              <a:defRPr/>
            </a:lvl3pPr>
            <a:lvl4pPr indent="-342900" lvl="3" marL="1828800" algn="l">
              <a:lnSpc>
                <a:spcPct val="120000"/>
              </a:lnSpc>
              <a:spcBef>
                <a:spcPts val="500"/>
              </a:spcBef>
              <a:spcAft>
                <a:spcPts val="0"/>
              </a:spcAft>
              <a:buClr>
                <a:schemeClr val="lt1"/>
              </a:buClr>
              <a:buSzPts val="1800"/>
              <a:buChar char="•"/>
              <a:defRPr/>
            </a:lvl4pPr>
            <a:lvl5pPr indent="-342900" lvl="4" marL="2286000" algn="l">
              <a:lnSpc>
                <a:spcPct val="120000"/>
              </a:lnSpc>
              <a:spcBef>
                <a:spcPts val="500"/>
              </a:spcBef>
              <a:spcAft>
                <a:spcPts val="0"/>
              </a:spcAft>
              <a:buClr>
                <a:schemeClr val="lt1"/>
              </a:buClr>
              <a:buSzPts val="1800"/>
              <a:buChar char="•"/>
              <a:defRPr/>
            </a:lvl5pPr>
            <a:lvl6pPr indent="-342900" lvl="5" marL="2743200" algn="l">
              <a:lnSpc>
                <a:spcPct val="120000"/>
              </a:lnSpc>
              <a:spcBef>
                <a:spcPts val="500"/>
              </a:spcBef>
              <a:spcAft>
                <a:spcPts val="0"/>
              </a:spcAft>
              <a:buClr>
                <a:schemeClr val="lt1"/>
              </a:buClr>
              <a:buSzPts val="1800"/>
              <a:buChar char="•"/>
              <a:defRPr/>
            </a:lvl6pPr>
            <a:lvl7pPr indent="-342900" lvl="6" marL="3200400" algn="l">
              <a:lnSpc>
                <a:spcPct val="120000"/>
              </a:lnSpc>
              <a:spcBef>
                <a:spcPts val="500"/>
              </a:spcBef>
              <a:spcAft>
                <a:spcPts val="0"/>
              </a:spcAft>
              <a:buClr>
                <a:schemeClr val="lt1"/>
              </a:buClr>
              <a:buSzPts val="1800"/>
              <a:buChar char="•"/>
              <a:defRPr/>
            </a:lvl7pPr>
            <a:lvl8pPr indent="-342900" lvl="7" marL="3657600" algn="l">
              <a:lnSpc>
                <a:spcPct val="120000"/>
              </a:lnSpc>
              <a:spcBef>
                <a:spcPts val="500"/>
              </a:spcBef>
              <a:spcAft>
                <a:spcPts val="0"/>
              </a:spcAft>
              <a:buClr>
                <a:schemeClr val="lt1"/>
              </a:buClr>
              <a:buSzPts val="1800"/>
              <a:buChar char="•"/>
              <a:defRPr/>
            </a:lvl8pPr>
            <a:lvl9pPr indent="-342900" lvl="8" marL="4114800" algn="l">
              <a:lnSpc>
                <a:spcPct val="120000"/>
              </a:lnSpc>
              <a:spcBef>
                <a:spcPts val="500"/>
              </a:spcBef>
              <a:spcAft>
                <a:spcPts val="0"/>
              </a:spcAft>
              <a:buClr>
                <a:schemeClr val="lt1"/>
              </a:buClr>
              <a:buSzPts val="1800"/>
              <a:buChar char="•"/>
              <a:defRPr/>
            </a:lvl9pPr>
          </a:lstStyle>
          <a:p/>
        </p:txBody>
      </p:sp>
      <p:sp>
        <p:nvSpPr>
          <p:cNvPr id="46" name="Google Shape;46;p6"/>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917228" y="609600"/>
            <a:ext cx="3932237" cy="23622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2800"/>
              <a:buFont typeface="Bookman Old Style"/>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078064" y="609600"/>
            <a:ext cx="6189492" cy="5181600"/>
          </a:xfrm>
          <a:prstGeom prst="rect">
            <a:avLst/>
          </a:prstGeom>
          <a:noFill/>
          <a:ln>
            <a:noFill/>
          </a:ln>
        </p:spPr>
        <p:txBody>
          <a:bodyPr anchorCtr="0" anchor="ctr" bIns="45700" lIns="91425" spcFirstLastPara="1" rIns="91425" wrap="square" tIns="45700">
            <a:noAutofit/>
          </a:bodyPr>
          <a:lstStyle>
            <a:lvl1pPr indent="-342900" lvl="0" marL="457200" algn="l">
              <a:lnSpc>
                <a:spcPct val="120000"/>
              </a:lnSpc>
              <a:spcBef>
                <a:spcPts val="1000"/>
              </a:spcBef>
              <a:spcAft>
                <a:spcPts val="0"/>
              </a:spcAft>
              <a:buClr>
                <a:schemeClr val="lt1"/>
              </a:buClr>
              <a:buSzPts val="1800"/>
              <a:buChar char="•"/>
              <a:defRPr/>
            </a:lvl1pPr>
            <a:lvl2pPr indent="-342900" lvl="1" marL="914400" algn="l">
              <a:lnSpc>
                <a:spcPct val="120000"/>
              </a:lnSpc>
              <a:spcBef>
                <a:spcPts val="500"/>
              </a:spcBef>
              <a:spcAft>
                <a:spcPts val="0"/>
              </a:spcAft>
              <a:buClr>
                <a:schemeClr val="lt1"/>
              </a:buClr>
              <a:buSzPts val="1800"/>
              <a:buChar char="•"/>
              <a:defRPr/>
            </a:lvl2pPr>
            <a:lvl3pPr indent="-342900" lvl="2" marL="1371600" algn="l">
              <a:lnSpc>
                <a:spcPct val="120000"/>
              </a:lnSpc>
              <a:spcBef>
                <a:spcPts val="500"/>
              </a:spcBef>
              <a:spcAft>
                <a:spcPts val="0"/>
              </a:spcAft>
              <a:buClr>
                <a:schemeClr val="lt1"/>
              </a:buClr>
              <a:buSzPts val="1800"/>
              <a:buChar char="•"/>
              <a:defRPr/>
            </a:lvl3pPr>
            <a:lvl4pPr indent="-342900" lvl="3" marL="1828800" algn="l">
              <a:lnSpc>
                <a:spcPct val="120000"/>
              </a:lnSpc>
              <a:spcBef>
                <a:spcPts val="500"/>
              </a:spcBef>
              <a:spcAft>
                <a:spcPts val="0"/>
              </a:spcAft>
              <a:buClr>
                <a:schemeClr val="lt1"/>
              </a:buClr>
              <a:buSzPts val="1800"/>
              <a:buChar char="•"/>
              <a:defRPr/>
            </a:lvl4pPr>
            <a:lvl5pPr indent="-342900" lvl="4" marL="2286000" algn="l">
              <a:lnSpc>
                <a:spcPct val="120000"/>
              </a:lnSpc>
              <a:spcBef>
                <a:spcPts val="500"/>
              </a:spcBef>
              <a:spcAft>
                <a:spcPts val="0"/>
              </a:spcAft>
              <a:buClr>
                <a:schemeClr val="lt1"/>
              </a:buClr>
              <a:buSzPts val="1800"/>
              <a:buChar char="•"/>
              <a:defRPr/>
            </a:lvl5pPr>
            <a:lvl6pPr indent="-342900" lvl="5" marL="2743200" algn="l">
              <a:lnSpc>
                <a:spcPct val="120000"/>
              </a:lnSpc>
              <a:spcBef>
                <a:spcPts val="500"/>
              </a:spcBef>
              <a:spcAft>
                <a:spcPts val="0"/>
              </a:spcAft>
              <a:buClr>
                <a:schemeClr val="lt1"/>
              </a:buClr>
              <a:buSzPts val="1800"/>
              <a:buChar char="•"/>
              <a:defRPr/>
            </a:lvl6pPr>
            <a:lvl7pPr indent="-342900" lvl="6" marL="3200400" algn="l">
              <a:lnSpc>
                <a:spcPct val="120000"/>
              </a:lnSpc>
              <a:spcBef>
                <a:spcPts val="500"/>
              </a:spcBef>
              <a:spcAft>
                <a:spcPts val="0"/>
              </a:spcAft>
              <a:buClr>
                <a:schemeClr val="lt1"/>
              </a:buClr>
              <a:buSzPts val="1800"/>
              <a:buChar char="•"/>
              <a:defRPr/>
            </a:lvl7pPr>
            <a:lvl8pPr indent="-342900" lvl="7" marL="3657600" algn="l">
              <a:lnSpc>
                <a:spcPct val="120000"/>
              </a:lnSpc>
              <a:spcBef>
                <a:spcPts val="500"/>
              </a:spcBef>
              <a:spcAft>
                <a:spcPts val="0"/>
              </a:spcAft>
              <a:buClr>
                <a:schemeClr val="lt1"/>
              </a:buClr>
              <a:buSzPts val="1800"/>
              <a:buChar char="•"/>
              <a:defRPr/>
            </a:lvl8pPr>
            <a:lvl9pPr indent="-342900" lvl="8" marL="4114800" algn="l">
              <a:lnSpc>
                <a:spcPct val="120000"/>
              </a:lnSpc>
              <a:spcBef>
                <a:spcPts val="500"/>
              </a:spcBef>
              <a:spcAft>
                <a:spcPts val="0"/>
              </a:spcAft>
              <a:buClr>
                <a:schemeClr val="lt1"/>
              </a:buClr>
              <a:buSzPts val="1800"/>
              <a:buChar char="•"/>
              <a:defRPr/>
            </a:lvl9pPr>
          </a:lstStyle>
          <a:p/>
        </p:txBody>
      </p:sp>
      <p:sp>
        <p:nvSpPr>
          <p:cNvPr id="61" name="Google Shape;61;p9"/>
          <p:cNvSpPr txBox="1"/>
          <p:nvPr>
            <p:ph idx="2" type="body"/>
          </p:nvPr>
        </p:nvSpPr>
        <p:spPr>
          <a:xfrm>
            <a:off x="917228" y="2971800"/>
            <a:ext cx="3932237" cy="2819399"/>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Clr>
                <a:schemeClr val="lt1"/>
              </a:buClr>
              <a:buSzPts val="1600"/>
              <a:buNone/>
              <a:defRPr sz="1600"/>
            </a:lvl1pPr>
            <a:lvl2pPr indent="-228600" lvl="1" marL="914400" algn="l">
              <a:lnSpc>
                <a:spcPct val="120000"/>
              </a:lnSpc>
              <a:spcBef>
                <a:spcPts val="500"/>
              </a:spcBef>
              <a:spcAft>
                <a:spcPts val="0"/>
              </a:spcAft>
              <a:buClr>
                <a:schemeClr val="lt1"/>
              </a:buClr>
              <a:buSzPts val="1400"/>
              <a:buNone/>
              <a:defRPr sz="1400"/>
            </a:lvl2pPr>
            <a:lvl3pPr indent="-228600" lvl="2" marL="1371600" algn="l">
              <a:lnSpc>
                <a:spcPct val="120000"/>
              </a:lnSpc>
              <a:spcBef>
                <a:spcPts val="500"/>
              </a:spcBef>
              <a:spcAft>
                <a:spcPts val="0"/>
              </a:spcAft>
              <a:buClr>
                <a:schemeClr val="lt1"/>
              </a:buClr>
              <a:buSzPts val="1200"/>
              <a:buNone/>
              <a:defRPr sz="1200"/>
            </a:lvl3pPr>
            <a:lvl4pPr indent="-228600" lvl="3" marL="1828800" algn="l">
              <a:lnSpc>
                <a:spcPct val="120000"/>
              </a:lnSpc>
              <a:spcBef>
                <a:spcPts val="500"/>
              </a:spcBef>
              <a:spcAft>
                <a:spcPts val="0"/>
              </a:spcAft>
              <a:buClr>
                <a:schemeClr val="lt1"/>
              </a:buClr>
              <a:buSzPts val="1000"/>
              <a:buNone/>
              <a:defRPr sz="1000"/>
            </a:lvl4pPr>
            <a:lvl5pPr indent="-228600" lvl="4" marL="2286000" algn="l">
              <a:lnSpc>
                <a:spcPct val="120000"/>
              </a:lnSpc>
              <a:spcBef>
                <a:spcPts val="500"/>
              </a:spcBef>
              <a:spcAft>
                <a:spcPts val="0"/>
              </a:spcAft>
              <a:buClr>
                <a:schemeClr val="lt1"/>
              </a:buClr>
              <a:buSzPts val="1000"/>
              <a:buNone/>
              <a:defRPr sz="1000"/>
            </a:lvl5pPr>
            <a:lvl6pPr indent="-228600" lvl="5" marL="2743200" algn="l">
              <a:lnSpc>
                <a:spcPct val="120000"/>
              </a:lnSpc>
              <a:spcBef>
                <a:spcPts val="500"/>
              </a:spcBef>
              <a:spcAft>
                <a:spcPts val="0"/>
              </a:spcAft>
              <a:buClr>
                <a:schemeClr val="lt1"/>
              </a:buClr>
              <a:buSzPts val="1000"/>
              <a:buNone/>
              <a:defRPr sz="1000"/>
            </a:lvl6pPr>
            <a:lvl7pPr indent="-228600" lvl="6" marL="3200400" algn="l">
              <a:lnSpc>
                <a:spcPct val="120000"/>
              </a:lnSpc>
              <a:spcBef>
                <a:spcPts val="500"/>
              </a:spcBef>
              <a:spcAft>
                <a:spcPts val="0"/>
              </a:spcAft>
              <a:buClr>
                <a:schemeClr val="lt1"/>
              </a:buClr>
              <a:buSzPts val="1000"/>
              <a:buNone/>
              <a:defRPr sz="1000"/>
            </a:lvl7pPr>
            <a:lvl8pPr indent="-228600" lvl="7" marL="3657600" algn="l">
              <a:lnSpc>
                <a:spcPct val="120000"/>
              </a:lnSpc>
              <a:spcBef>
                <a:spcPts val="500"/>
              </a:spcBef>
              <a:spcAft>
                <a:spcPts val="0"/>
              </a:spcAft>
              <a:buClr>
                <a:schemeClr val="lt1"/>
              </a:buClr>
              <a:buSzPts val="1000"/>
              <a:buNone/>
              <a:defRPr sz="1000"/>
            </a:lvl8pPr>
            <a:lvl9pPr indent="-228600" lvl="8" marL="4114800" algn="l">
              <a:lnSpc>
                <a:spcPct val="120000"/>
              </a:lnSpc>
              <a:spcBef>
                <a:spcPts val="500"/>
              </a:spcBef>
              <a:spcAft>
                <a:spcPts val="0"/>
              </a:spcAft>
              <a:buClr>
                <a:schemeClr val="lt1"/>
              </a:buClr>
              <a:buSzPts val="1000"/>
              <a:buNone/>
              <a:defRPr sz="1000"/>
            </a:lvl9pPr>
          </a:lstStyle>
          <a:p/>
        </p:txBody>
      </p:sp>
      <p:sp>
        <p:nvSpPr>
          <p:cNvPr id="62" name="Google Shape;62;p9"/>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917227" y="609600"/>
            <a:ext cx="5929773" cy="23622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3200"/>
              <a:buFont typeface="Bookman Old Styl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7424804" y="758881"/>
            <a:ext cx="3255356" cy="4883038"/>
          </a:xfrm>
          <a:prstGeom prst="rect">
            <a:avLst/>
          </a:prstGeom>
          <a:no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45700" lIns="91425" spcFirstLastPara="1" rIns="91425" wrap="square" tIns="45700">
            <a:noAutofit/>
          </a:bodyPr>
          <a:lstStyle>
            <a:lvl1pPr lvl="0" marR="0" rtl="0" algn="ctr">
              <a:lnSpc>
                <a:spcPct val="120000"/>
              </a:lnSpc>
              <a:spcBef>
                <a:spcPts val="1000"/>
              </a:spcBef>
              <a:spcAft>
                <a:spcPts val="0"/>
              </a:spcAft>
              <a:buClr>
                <a:schemeClr val="lt1"/>
              </a:buClr>
              <a:buSzPts val="3200"/>
              <a:buFont typeface="Arial"/>
              <a:buNone/>
              <a:defRPr b="0" i="0" sz="3200" u="none" cap="none" strike="noStrike">
                <a:solidFill>
                  <a:schemeClr val="lt1"/>
                </a:solidFill>
                <a:latin typeface="Rockwell"/>
                <a:ea typeface="Rockwell"/>
                <a:cs typeface="Rockwell"/>
                <a:sym typeface="Rockwell"/>
              </a:defRPr>
            </a:lvl1pPr>
            <a:lvl2pPr lvl="1" marR="0" rtl="0" algn="l">
              <a:lnSpc>
                <a:spcPct val="120000"/>
              </a:lnSpc>
              <a:spcBef>
                <a:spcPts val="500"/>
              </a:spcBef>
              <a:spcAft>
                <a:spcPts val="0"/>
              </a:spcAft>
              <a:buClr>
                <a:schemeClr val="lt1"/>
              </a:buClr>
              <a:buSzPts val="2800"/>
              <a:buFont typeface="Arial"/>
              <a:buNone/>
              <a:defRPr b="0" i="0" sz="2800" u="none" cap="none" strike="noStrike">
                <a:solidFill>
                  <a:schemeClr val="lt1"/>
                </a:solidFill>
                <a:latin typeface="Rockwell"/>
                <a:ea typeface="Rockwell"/>
                <a:cs typeface="Rockwell"/>
                <a:sym typeface="Rockwell"/>
              </a:defRPr>
            </a:lvl2pPr>
            <a:lvl3pPr lvl="2" marR="0" rtl="0" algn="l">
              <a:lnSpc>
                <a:spcPct val="120000"/>
              </a:lnSpc>
              <a:spcBef>
                <a:spcPts val="500"/>
              </a:spcBef>
              <a:spcAft>
                <a:spcPts val="0"/>
              </a:spcAft>
              <a:buClr>
                <a:schemeClr val="lt1"/>
              </a:buClr>
              <a:buSzPts val="2400"/>
              <a:buFont typeface="Arial"/>
              <a:buNone/>
              <a:defRPr b="0" i="0" sz="2400" u="none" cap="none" strike="noStrike">
                <a:solidFill>
                  <a:schemeClr val="lt1"/>
                </a:solidFill>
                <a:latin typeface="Rockwell"/>
                <a:ea typeface="Rockwell"/>
                <a:cs typeface="Rockwell"/>
                <a:sym typeface="Rockwell"/>
              </a:defRPr>
            </a:lvl3pPr>
            <a:lvl4pPr lvl="3" marR="0" rtl="0" algn="l">
              <a:lnSpc>
                <a:spcPct val="120000"/>
              </a:lnSpc>
              <a:spcBef>
                <a:spcPts val="500"/>
              </a:spcBef>
              <a:spcAft>
                <a:spcPts val="0"/>
              </a:spcAft>
              <a:buClr>
                <a:schemeClr val="lt1"/>
              </a:buClr>
              <a:buSzPts val="2000"/>
              <a:buFont typeface="Arial"/>
              <a:buNone/>
              <a:defRPr b="0" i="0" sz="2000" u="none" cap="none" strike="noStrike">
                <a:solidFill>
                  <a:schemeClr val="lt1"/>
                </a:solidFill>
                <a:latin typeface="Rockwell"/>
                <a:ea typeface="Rockwell"/>
                <a:cs typeface="Rockwell"/>
                <a:sym typeface="Rockwell"/>
              </a:defRPr>
            </a:lvl4pPr>
            <a:lvl5pPr lvl="4" marR="0" rtl="0" algn="l">
              <a:lnSpc>
                <a:spcPct val="120000"/>
              </a:lnSpc>
              <a:spcBef>
                <a:spcPts val="500"/>
              </a:spcBef>
              <a:spcAft>
                <a:spcPts val="0"/>
              </a:spcAft>
              <a:buClr>
                <a:schemeClr val="lt1"/>
              </a:buClr>
              <a:buSzPts val="2000"/>
              <a:buFont typeface="Arial"/>
              <a:buNone/>
              <a:defRPr b="0" i="0" sz="2000" u="none" cap="none" strike="noStrike">
                <a:solidFill>
                  <a:schemeClr val="lt1"/>
                </a:solidFill>
                <a:latin typeface="Rockwell"/>
                <a:ea typeface="Rockwell"/>
                <a:cs typeface="Rockwell"/>
                <a:sym typeface="Rockwell"/>
              </a:defRPr>
            </a:lvl5pPr>
            <a:lvl6pPr lvl="5" marR="0" rtl="0" algn="l">
              <a:lnSpc>
                <a:spcPct val="120000"/>
              </a:lnSpc>
              <a:spcBef>
                <a:spcPts val="500"/>
              </a:spcBef>
              <a:spcAft>
                <a:spcPts val="0"/>
              </a:spcAft>
              <a:buClr>
                <a:schemeClr val="lt1"/>
              </a:buClr>
              <a:buSzPts val="2000"/>
              <a:buFont typeface="Arial"/>
              <a:buNone/>
              <a:defRPr b="0" i="0" sz="2000" u="none" cap="none" strike="noStrike">
                <a:solidFill>
                  <a:schemeClr val="lt1"/>
                </a:solidFill>
                <a:latin typeface="Rockwell"/>
                <a:ea typeface="Rockwell"/>
                <a:cs typeface="Rockwell"/>
                <a:sym typeface="Rockwell"/>
              </a:defRPr>
            </a:lvl6pPr>
            <a:lvl7pPr lvl="6" marR="0" rtl="0" algn="l">
              <a:lnSpc>
                <a:spcPct val="120000"/>
              </a:lnSpc>
              <a:spcBef>
                <a:spcPts val="500"/>
              </a:spcBef>
              <a:spcAft>
                <a:spcPts val="0"/>
              </a:spcAft>
              <a:buClr>
                <a:schemeClr val="lt1"/>
              </a:buClr>
              <a:buSzPts val="2000"/>
              <a:buFont typeface="Arial"/>
              <a:buNone/>
              <a:defRPr b="0" i="0" sz="2000" u="none" cap="none" strike="noStrike">
                <a:solidFill>
                  <a:schemeClr val="lt1"/>
                </a:solidFill>
                <a:latin typeface="Rockwell"/>
                <a:ea typeface="Rockwell"/>
                <a:cs typeface="Rockwell"/>
                <a:sym typeface="Rockwell"/>
              </a:defRPr>
            </a:lvl7pPr>
            <a:lvl8pPr lvl="7" marR="0" rtl="0" algn="l">
              <a:lnSpc>
                <a:spcPct val="120000"/>
              </a:lnSpc>
              <a:spcBef>
                <a:spcPts val="500"/>
              </a:spcBef>
              <a:spcAft>
                <a:spcPts val="0"/>
              </a:spcAft>
              <a:buClr>
                <a:schemeClr val="lt1"/>
              </a:buClr>
              <a:buSzPts val="2000"/>
              <a:buFont typeface="Arial"/>
              <a:buNone/>
              <a:defRPr b="0" i="0" sz="2000" u="none" cap="none" strike="noStrike">
                <a:solidFill>
                  <a:schemeClr val="lt1"/>
                </a:solidFill>
                <a:latin typeface="Rockwell"/>
                <a:ea typeface="Rockwell"/>
                <a:cs typeface="Rockwell"/>
                <a:sym typeface="Rockwell"/>
              </a:defRPr>
            </a:lvl8pPr>
            <a:lvl9pPr lvl="8" marR="0" rtl="0" algn="l">
              <a:lnSpc>
                <a:spcPct val="120000"/>
              </a:lnSpc>
              <a:spcBef>
                <a:spcPts val="500"/>
              </a:spcBef>
              <a:spcAft>
                <a:spcPts val="0"/>
              </a:spcAft>
              <a:buClr>
                <a:schemeClr val="lt1"/>
              </a:buClr>
              <a:buSzPts val="2000"/>
              <a:buFont typeface="Arial"/>
              <a:buNone/>
              <a:defRPr b="0" i="0" sz="2000" u="none" cap="none" strike="noStrike">
                <a:solidFill>
                  <a:schemeClr val="lt1"/>
                </a:solidFill>
                <a:latin typeface="Rockwell"/>
                <a:ea typeface="Rockwell"/>
                <a:cs typeface="Rockwell"/>
                <a:sym typeface="Rockwell"/>
              </a:defRPr>
            </a:lvl9pPr>
          </a:lstStyle>
          <a:p/>
        </p:txBody>
      </p:sp>
      <p:sp>
        <p:nvSpPr>
          <p:cNvPr id="68" name="Google Shape;68;p10"/>
          <p:cNvSpPr txBox="1"/>
          <p:nvPr>
            <p:ph idx="1" type="body"/>
          </p:nvPr>
        </p:nvSpPr>
        <p:spPr>
          <a:xfrm>
            <a:off x="913794" y="2971800"/>
            <a:ext cx="5934950" cy="2819400"/>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Clr>
                <a:schemeClr val="lt1"/>
              </a:buClr>
              <a:buSzPts val="1800"/>
              <a:buNone/>
              <a:defRPr sz="1800"/>
            </a:lvl1pPr>
            <a:lvl2pPr indent="-228600" lvl="1" marL="914400" algn="l">
              <a:lnSpc>
                <a:spcPct val="120000"/>
              </a:lnSpc>
              <a:spcBef>
                <a:spcPts val="500"/>
              </a:spcBef>
              <a:spcAft>
                <a:spcPts val="0"/>
              </a:spcAft>
              <a:buClr>
                <a:schemeClr val="lt1"/>
              </a:buClr>
              <a:buSzPts val="1400"/>
              <a:buNone/>
              <a:defRPr sz="1400"/>
            </a:lvl2pPr>
            <a:lvl3pPr indent="-228600" lvl="2" marL="1371600" algn="l">
              <a:lnSpc>
                <a:spcPct val="120000"/>
              </a:lnSpc>
              <a:spcBef>
                <a:spcPts val="500"/>
              </a:spcBef>
              <a:spcAft>
                <a:spcPts val="0"/>
              </a:spcAft>
              <a:buClr>
                <a:schemeClr val="lt1"/>
              </a:buClr>
              <a:buSzPts val="1200"/>
              <a:buNone/>
              <a:defRPr sz="1200"/>
            </a:lvl3pPr>
            <a:lvl4pPr indent="-228600" lvl="3" marL="1828800" algn="l">
              <a:lnSpc>
                <a:spcPct val="120000"/>
              </a:lnSpc>
              <a:spcBef>
                <a:spcPts val="500"/>
              </a:spcBef>
              <a:spcAft>
                <a:spcPts val="0"/>
              </a:spcAft>
              <a:buClr>
                <a:schemeClr val="lt1"/>
              </a:buClr>
              <a:buSzPts val="1000"/>
              <a:buNone/>
              <a:defRPr sz="1000"/>
            </a:lvl4pPr>
            <a:lvl5pPr indent="-228600" lvl="4" marL="2286000" algn="l">
              <a:lnSpc>
                <a:spcPct val="120000"/>
              </a:lnSpc>
              <a:spcBef>
                <a:spcPts val="500"/>
              </a:spcBef>
              <a:spcAft>
                <a:spcPts val="0"/>
              </a:spcAft>
              <a:buClr>
                <a:schemeClr val="lt1"/>
              </a:buClr>
              <a:buSzPts val="1000"/>
              <a:buNone/>
              <a:defRPr sz="1000"/>
            </a:lvl5pPr>
            <a:lvl6pPr indent="-228600" lvl="5" marL="2743200" algn="l">
              <a:lnSpc>
                <a:spcPct val="120000"/>
              </a:lnSpc>
              <a:spcBef>
                <a:spcPts val="500"/>
              </a:spcBef>
              <a:spcAft>
                <a:spcPts val="0"/>
              </a:spcAft>
              <a:buClr>
                <a:schemeClr val="lt1"/>
              </a:buClr>
              <a:buSzPts val="1000"/>
              <a:buNone/>
              <a:defRPr sz="1000"/>
            </a:lvl6pPr>
            <a:lvl7pPr indent="-228600" lvl="6" marL="3200400" algn="l">
              <a:lnSpc>
                <a:spcPct val="120000"/>
              </a:lnSpc>
              <a:spcBef>
                <a:spcPts val="500"/>
              </a:spcBef>
              <a:spcAft>
                <a:spcPts val="0"/>
              </a:spcAft>
              <a:buClr>
                <a:schemeClr val="lt1"/>
              </a:buClr>
              <a:buSzPts val="1000"/>
              <a:buNone/>
              <a:defRPr sz="1000"/>
            </a:lvl7pPr>
            <a:lvl8pPr indent="-228600" lvl="7" marL="3657600" algn="l">
              <a:lnSpc>
                <a:spcPct val="120000"/>
              </a:lnSpc>
              <a:spcBef>
                <a:spcPts val="500"/>
              </a:spcBef>
              <a:spcAft>
                <a:spcPts val="0"/>
              </a:spcAft>
              <a:buClr>
                <a:schemeClr val="lt1"/>
              </a:buClr>
              <a:buSzPts val="1000"/>
              <a:buNone/>
              <a:defRPr sz="1000"/>
            </a:lvl8pPr>
            <a:lvl9pPr indent="-228600" lvl="8" marL="4114800" algn="l">
              <a:lnSpc>
                <a:spcPct val="120000"/>
              </a:lnSpc>
              <a:spcBef>
                <a:spcPts val="500"/>
              </a:spcBef>
              <a:spcAft>
                <a:spcPts val="0"/>
              </a:spcAft>
              <a:buClr>
                <a:schemeClr val="lt1"/>
              </a:buClr>
              <a:buSzPts val="1000"/>
              <a:buNone/>
              <a:defRPr sz="1000"/>
            </a:lvl9pPr>
          </a:lstStyle>
          <a:p/>
        </p:txBody>
      </p:sp>
      <p:sp>
        <p:nvSpPr>
          <p:cNvPr id="69" name="Google Shape;69;p10"/>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lt1"/>
              </a:buClr>
              <a:buSzPts val="3400"/>
              <a:buFont typeface="Bookman Old Style"/>
              <a:buNone/>
              <a:defRPr b="1" i="0" sz="3400" u="none" cap="none" strike="noStrike">
                <a:solidFill>
                  <a:schemeClr val="lt1"/>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913795" y="2096064"/>
            <a:ext cx="10353762" cy="3695136"/>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20000"/>
              </a:lnSpc>
              <a:spcBef>
                <a:spcPts val="1000"/>
              </a:spcBef>
              <a:spcAft>
                <a:spcPts val="0"/>
              </a:spcAft>
              <a:buClr>
                <a:schemeClr val="lt1"/>
              </a:buClr>
              <a:buSzPts val="2000"/>
              <a:buFont typeface="Arial"/>
              <a:buChar char="•"/>
              <a:defRPr b="0" i="0" sz="2000" u="none" cap="none" strike="noStrike">
                <a:solidFill>
                  <a:schemeClr val="lt1"/>
                </a:solidFill>
                <a:latin typeface="Rockwell"/>
                <a:ea typeface="Rockwell"/>
                <a:cs typeface="Rockwell"/>
                <a:sym typeface="Rockwell"/>
              </a:defRPr>
            </a:lvl1pPr>
            <a:lvl2pPr indent="-342900" lvl="1" marL="914400" marR="0" rtl="0" algn="l">
              <a:lnSpc>
                <a:spcPct val="120000"/>
              </a:lnSpc>
              <a:spcBef>
                <a:spcPts val="500"/>
              </a:spcBef>
              <a:spcAft>
                <a:spcPts val="0"/>
              </a:spcAft>
              <a:buClr>
                <a:schemeClr val="lt1"/>
              </a:buClr>
              <a:buSzPts val="1800"/>
              <a:buFont typeface="Arial"/>
              <a:buChar char="•"/>
              <a:defRPr b="0" i="0" sz="1800" u="none" cap="none" strike="noStrike">
                <a:solidFill>
                  <a:schemeClr val="lt1"/>
                </a:solidFill>
                <a:latin typeface="Rockwell"/>
                <a:ea typeface="Rockwell"/>
                <a:cs typeface="Rockwell"/>
                <a:sym typeface="Rockwell"/>
              </a:defRPr>
            </a:lvl2pPr>
            <a:lvl3pPr indent="-330200" lvl="2" marL="1371600" marR="0" rtl="0" algn="l">
              <a:lnSpc>
                <a:spcPct val="120000"/>
              </a:lnSpc>
              <a:spcBef>
                <a:spcPts val="500"/>
              </a:spcBef>
              <a:spcAft>
                <a:spcPts val="0"/>
              </a:spcAft>
              <a:buClr>
                <a:schemeClr val="lt1"/>
              </a:buClr>
              <a:buSzPts val="1600"/>
              <a:buFont typeface="Arial"/>
              <a:buChar char="•"/>
              <a:defRPr b="0" i="0" sz="1600" u="none" cap="none" strike="noStrike">
                <a:solidFill>
                  <a:schemeClr val="lt1"/>
                </a:solidFill>
                <a:latin typeface="Rockwell"/>
                <a:ea typeface="Rockwell"/>
                <a:cs typeface="Rockwell"/>
                <a:sym typeface="Rockwell"/>
              </a:defRPr>
            </a:lvl3pPr>
            <a:lvl4pPr indent="-317500" lvl="3" marL="1828800" marR="0" rtl="0" algn="l">
              <a:lnSpc>
                <a:spcPct val="120000"/>
              </a:lnSpc>
              <a:spcBef>
                <a:spcPts val="500"/>
              </a:spcBef>
              <a:spcAft>
                <a:spcPts val="0"/>
              </a:spcAft>
              <a:buClr>
                <a:schemeClr val="lt1"/>
              </a:buClr>
              <a:buSzPts val="1400"/>
              <a:buFont typeface="Arial"/>
              <a:buChar char="•"/>
              <a:defRPr b="0" i="0" sz="1400" u="none" cap="none" strike="noStrike">
                <a:solidFill>
                  <a:schemeClr val="lt1"/>
                </a:solidFill>
                <a:latin typeface="Rockwell"/>
                <a:ea typeface="Rockwell"/>
                <a:cs typeface="Rockwell"/>
                <a:sym typeface="Rockwell"/>
              </a:defRPr>
            </a:lvl4pPr>
            <a:lvl5pPr indent="-304800" lvl="4" marL="22860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5pPr>
            <a:lvl6pPr indent="-304800" lvl="5" marL="27432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6pPr>
            <a:lvl7pPr indent="-304800" lvl="6" marL="32004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7pPr>
            <a:lvl8pPr indent="-304800" lvl="7" marL="36576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8pPr>
            <a:lvl9pPr indent="-304800" lvl="8" marL="41148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9pPr>
          </a:lstStyle>
          <a:p/>
        </p:txBody>
      </p:sp>
      <p:sp>
        <p:nvSpPr>
          <p:cNvPr id="12" name="Google Shape;12;p1"/>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13" name="Google Shape;13;p1"/>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14" name="Google Shape;14;p1"/>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Rockwell"/>
                <a:ea typeface="Rockwell"/>
                <a:cs typeface="Rockwell"/>
                <a:sym typeface="Rockwell"/>
              </a:defRPr>
            </a:lvl1pPr>
            <a:lvl2pPr indent="0" lvl="1" marL="0" marR="0" rtl="0" algn="r">
              <a:spcBef>
                <a:spcPts val="0"/>
              </a:spcBef>
              <a:buNone/>
              <a:defRPr b="0" i="0" sz="1000" u="none" cap="none" strike="noStrike">
                <a:solidFill>
                  <a:schemeClr val="lt1"/>
                </a:solidFill>
                <a:latin typeface="Rockwell"/>
                <a:ea typeface="Rockwell"/>
                <a:cs typeface="Rockwell"/>
                <a:sym typeface="Rockwell"/>
              </a:defRPr>
            </a:lvl2pPr>
            <a:lvl3pPr indent="0" lvl="2" marL="0" marR="0" rtl="0" algn="r">
              <a:spcBef>
                <a:spcPts val="0"/>
              </a:spcBef>
              <a:buNone/>
              <a:defRPr b="0" i="0" sz="1000" u="none" cap="none" strike="noStrike">
                <a:solidFill>
                  <a:schemeClr val="lt1"/>
                </a:solidFill>
                <a:latin typeface="Rockwell"/>
                <a:ea typeface="Rockwell"/>
                <a:cs typeface="Rockwell"/>
                <a:sym typeface="Rockwell"/>
              </a:defRPr>
            </a:lvl3pPr>
            <a:lvl4pPr indent="0" lvl="3" marL="0" marR="0" rtl="0" algn="r">
              <a:spcBef>
                <a:spcPts val="0"/>
              </a:spcBef>
              <a:buNone/>
              <a:defRPr b="0" i="0" sz="1000" u="none" cap="none" strike="noStrike">
                <a:solidFill>
                  <a:schemeClr val="lt1"/>
                </a:solidFill>
                <a:latin typeface="Rockwell"/>
                <a:ea typeface="Rockwell"/>
                <a:cs typeface="Rockwell"/>
                <a:sym typeface="Rockwell"/>
              </a:defRPr>
            </a:lvl4pPr>
            <a:lvl5pPr indent="0" lvl="4" marL="0" marR="0" rtl="0" algn="r">
              <a:spcBef>
                <a:spcPts val="0"/>
              </a:spcBef>
              <a:buNone/>
              <a:defRPr b="0" i="0" sz="1000" u="none" cap="none" strike="noStrike">
                <a:solidFill>
                  <a:schemeClr val="lt1"/>
                </a:solidFill>
                <a:latin typeface="Rockwell"/>
                <a:ea typeface="Rockwell"/>
                <a:cs typeface="Rockwell"/>
                <a:sym typeface="Rockwell"/>
              </a:defRPr>
            </a:lvl5pPr>
            <a:lvl6pPr indent="0" lvl="5" marL="0" marR="0" rtl="0" algn="r">
              <a:spcBef>
                <a:spcPts val="0"/>
              </a:spcBef>
              <a:buNone/>
              <a:defRPr b="0" i="0" sz="1000" u="none" cap="none" strike="noStrike">
                <a:solidFill>
                  <a:schemeClr val="lt1"/>
                </a:solidFill>
                <a:latin typeface="Rockwell"/>
                <a:ea typeface="Rockwell"/>
                <a:cs typeface="Rockwell"/>
                <a:sym typeface="Rockwell"/>
              </a:defRPr>
            </a:lvl6pPr>
            <a:lvl7pPr indent="0" lvl="6" marL="0" marR="0" rtl="0" algn="r">
              <a:spcBef>
                <a:spcPts val="0"/>
              </a:spcBef>
              <a:buNone/>
              <a:defRPr b="0" i="0" sz="1000" u="none" cap="none" strike="noStrike">
                <a:solidFill>
                  <a:schemeClr val="lt1"/>
                </a:solidFill>
                <a:latin typeface="Rockwell"/>
                <a:ea typeface="Rockwell"/>
                <a:cs typeface="Rockwell"/>
                <a:sym typeface="Rockwell"/>
              </a:defRPr>
            </a:lvl7pPr>
            <a:lvl8pPr indent="0" lvl="7" marL="0" marR="0" rtl="0" algn="r">
              <a:spcBef>
                <a:spcPts val="0"/>
              </a:spcBef>
              <a:buNone/>
              <a:defRPr b="0" i="0" sz="1000" u="none" cap="none" strike="noStrike">
                <a:solidFill>
                  <a:schemeClr val="lt1"/>
                </a:solidFill>
                <a:latin typeface="Rockwell"/>
                <a:ea typeface="Rockwell"/>
                <a:cs typeface="Rockwell"/>
                <a:sym typeface="Rockwell"/>
              </a:defRPr>
            </a:lvl8pPr>
            <a:lvl9pPr indent="0" lvl="8" marL="0" marR="0" rtl="0" algn="r">
              <a:spcBef>
                <a:spcPts val="0"/>
              </a:spcBef>
              <a:buNone/>
              <a:defRPr b="0" i="0" sz="10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9"/>
          <p:cNvSpPr txBox="1"/>
          <p:nvPr>
            <p:ph type="ctrTitle"/>
          </p:nvPr>
        </p:nvSpPr>
        <p:spPr>
          <a:xfrm>
            <a:off x="1595269" y="1122363"/>
            <a:ext cx="9001462"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Bookman Old Style"/>
              <a:buNone/>
            </a:pPr>
            <a:r>
              <a:rPr lang="en-US">
                <a:latin typeface="Times New Roman"/>
                <a:ea typeface="Times New Roman"/>
                <a:cs typeface="Times New Roman"/>
                <a:sym typeface="Times New Roman"/>
              </a:rPr>
              <a:t>THE BANKER</a:t>
            </a:r>
            <a:endParaRPr>
              <a:latin typeface="Times New Roman"/>
              <a:ea typeface="Times New Roman"/>
              <a:cs typeface="Times New Roman"/>
              <a:sym typeface="Times New Roman"/>
            </a:endParaRPr>
          </a:p>
        </p:txBody>
      </p:sp>
      <p:sp>
        <p:nvSpPr>
          <p:cNvPr id="142" name="Google Shape;142;p19"/>
          <p:cNvSpPr txBox="1"/>
          <p:nvPr>
            <p:ph idx="1" type="subTitle"/>
          </p:nvPr>
        </p:nvSpPr>
        <p:spPr>
          <a:xfrm>
            <a:off x="1595269" y="3602037"/>
            <a:ext cx="9001462" cy="2387599"/>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lt1"/>
              </a:buClr>
              <a:buSzPts val="2400"/>
              <a:buNone/>
            </a:pPr>
            <a:r>
              <a:rPr lang="en-US" sz="2800">
                <a:latin typeface="Times New Roman"/>
                <a:ea typeface="Times New Roman"/>
                <a:cs typeface="Times New Roman"/>
                <a:sym typeface="Times New Roman"/>
              </a:rPr>
              <a:t>Student’s Name</a:t>
            </a:r>
            <a:endParaRPr sz="2800">
              <a:latin typeface="Times New Roman"/>
              <a:ea typeface="Times New Roman"/>
              <a:cs typeface="Times New Roman"/>
              <a:sym typeface="Times New Roman"/>
            </a:endParaRPr>
          </a:p>
          <a:p>
            <a:pPr indent="0" lvl="0" marL="0" rtl="0" algn="l">
              <a:lnSpc>
                <a:spcPct val="120000"/>
              </a:lnSpc>
              <a:spcBef>
                <a:spcPts val="1000"/>
              </a:spcBef>
              <a:spcAft>
                <a:spcPts val="0"/>
              </a:spcAft>
              <a:buClr>
                <a:schemeClr val="lt1"/>
              </a:buClr>
              <a:buSzPts val="2400"/>
              <a:buNone/>
            </a:pPr>
            <a:r>
              <a:rPr lang="en-US" sz="2800">
                <a:latin typeface="Times New Roman"/>
                <a:ea typeface="Times New Roman"/>
                <a:cs typeface="Times New Roman"/>
                <a:sym typeface="Times New Roman"/>
              </a:rPr>
              <a:t>Professor’s Name</a:t>
            </a:r>
            <a:endParaRPr sz="2800">
              <a:latin typeface="Times New Roman"/>
              <a:ea typeface="Times New Roman"/>
              <a:cs typeface="Times New Roman"/>
              <a:sym typeface="Times New Roman"/>
            </a:endParaRPr>
          </a:p>
          <a:p>
            <a:pPr indent="0" lvl="0" marL="0" rtl="0" algn="l">
              <a:lnSpc>
                <a:spcPct val="120000"/>
              </a:lnSpc>
              <a:spcBef>
                <a:spcPts val="1000"/>
              </a:spcBef>
              <a:spcAft>
                <a:spcPts val="0"/>
              </a:spcAft>
              <a:buClr>
                <a:schemeClr val="lt1"/>
              </a:buClr>
              <a:buSzPts val="2400"/>
              <a:buNone/>
            </a:pPr>
            <a:r>
              <a:rPr lang="en-US" sz="2800">
                <a:latin typeface="Times New Roman"/>
                <a:ea typeface="Times New Roman"/>
                <a:cs typeface="Times New Roman"/>
                <a:sym typeface="Times New Roman"/>
              </a:rPr>
              <a:t>Course Code</a:t>
            </a:r>
            <a:endParaRPr sz="2800">
              <a:latin typeface="Times New Roman"/>
              <a:ea typeface="Times New Roman"/>
              <a:cs typeface="Times New Roman"/>
              <a:sym typeface="Times New Roman"/>
            </a:endParaRPr>
          </a:p>
          <a:p>
            <a:pPr indent="0" lvl="0" marL="0" rtl="0" algn="l">
              <a:lnSpc>
                <a:spcPct val="120000"/>
              </a:lnSpc>
              <a:spcBef>
                <a:spcPts val="1000"/>
              </a:spcBef>
              <a:spcAft>
                <a:spcPts val="0"/>
              </a:spcAft>
              <a:buClr>
                <a:schemeClr val="lt1"/>
              </a:buClr>
              <a:buSzPts val="2400"/>
              <a:buNone/>
            </a:pPr>
            <a:r>
              <a:rPr lang="en-US" sz="2800">
                <a:latin typeface="Times New Roman"/>
                <a:ea typeface="Times New Roman"/>
                <a:cs typeface="Times New Roman"/>
                <a:sym typeface="Times New Roman"/>
              </a:rPr>
              <a:t>Date</a:t>
            </a:r>
            <a:endParaRPr sz="280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0"/>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400"/>
              <a:buFont typeface="Bookman Old Style"/>
              <a:buNone/>
            </a:pPr>
            <a:r>
              <a:rPr lang="en-US" sz="4800">
                <a:latin typeface="Times New Roman"/>
                <a:ea typeface="Times New Roman"/>
                <a:cs typeface="Times New Roman"/>
                <a:sym typeface="Times New Roman"/>
              </a:rPr>
              <a:t>ORGANIZATION STRUCTURE</a:t>
            </a:r>
            <a:endParaRPr sz="4800">
              <a:latin typeface="Times New Roman"/>
              <a:ea typeface="Times New Roman"/>
              <a:cs typeface="Times New Roman"/>
              <a:sym typeface="Times New Roman"/>
            </a:endParaRPr>
          </a:p>
        </p:txBody>
      </p:sp>
      <p:sp>
        <p:nvSpPr>
          <p:cNvPr id="149" name="Google Shape;149;p20"/>
          <p:cNvSpPr txBox="1"/>
          <p:nvPr>
            <p:ph idx="1" type="body"/>
          </p:nvPr>
        </p:nvSpPr>
        <p:spPr>
          <a:xfrm>
            <a:off x="913795" y="2096064"/>
            <a:ext cx="10353762" cy="3695136"/>
          </a:xfrm>
          <a:prstGeom prst="rect">
            <a:avLst/>
          </a:prstGeom>
          <a:noFill/>
          <a:ln>
            <a:noFill/>
          </a:ln>
        </p:spPr>
        <p:txBody>
          <a:bodyPr anchorCtr="0" anchor="t" bIns="45700" lIns="91425" spcFirstLastPara="1" rIns="91425" wrap="square" tIns="45700">
            <a:noAutofit/>
          </a:bodyPr>
          <a:lstStyle/>
          <a:p>
            <a:pPr indent="-228600" lvl="0" marL="228600" rtl="0" algn="l">
              <a:lnSpc>
                <a:spcPct val="120000"/>
              </a:lnSpc>
              <a:spcBef>
                <a:spcPts val="0"/>
              </a:spcBef>
              <a:spcAft>
                <a:spcPts val="0"/>
              </a:spcAft>
              <a:buClr>
                <a:schemeClr val="lt1"/>
              </a:buClr>
              <a:buSzPts val="2800"/>
              <a:buChar char="•"/>
            </a:pPr>
            <a:r>
              <a:rPr lang="en-US" sz="2800"/>
              <a:t>Centralization,  Bernard and Joe at the top</a:t>
            </a:r>
            <a:endParaRPr sz="2800"/>
          </a:p>
          <a:p>
            <a:pPr indent="-228600" lvl="0" marL="228600" rtl="0" algn="l">
              <a:lnSpc>
                <a:spcPct val="120000"/>
              </a:lnSpc>
              <a:spcBef>
                <a:spcPts val="1000"/>
              </a:spcBef>
              <a:spcAft>
                <a:spcPts val="0"/>
              </a:spcAft>
              <a:buClr>
                <a:schemeClr val="lt1"/>
              </a:buClr>
              <a:buSzPts val="2800"/>
              <a:buChar char="•"/>
            </a:pPr>
            <a:r>
              <a:rPr lang="en-US" sz="2800"/>
              <a:t>Organization size, big and well established</a:t>
            </a:r>
            <a:endParaRPr sz="2800"/>
          </a:p>
          <a:p>
            <a:pPr indent="-228600" lvl="0" marL="228600" rtl="0" algn="l">
              <a:lnSpc>
                <a:spcPct val="120000"/>
              </a:lnSpc>
              <a:spcBef>
                <a:spcPts val="1000"/>
              </a:spcBef>
              <a:spcAft>
                <a:spcPts val="0"/>
              </a:spcAft>
              <a:buClr>
                <a:schemeClr val="lt1"/>
              </a:buClr>
              <a:buSzPts val="2800"/>
              <a:buChar char="•"/>
            </a:pPr>
            <a:r>
              <a:rPr lang="en-US" sz="2800"/>
              <a:t>Business type, partnership </a:t>
            </a:r>
            <a:endParaRPr sz="2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1"/>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400"/>
              <a:buFont typeface="Bookman Old Style"/>
              <a:buNone/>
            </a:pPr>
            <a:r>
              <a:rPr lang="en-US" sz="4800">
                <a:latin typeface="Times New Roman"/>
                <a:ea typeface="Times New Roman"/>
                <a:cs typeface="Times New Roman"/>
                <a:sym typeface="Times New Roman"/>
              </a:rPr>
              <a:t>LEADERSHIP</a:t>
            </a:r>
            <a:endParaRPr sz="4800">
              <a:latin typeface="Times New Roman"/>
              <a:ea typeface="Times New Roman"/>
              <a:cs typeface="Times New Roman"/>
              <a:sym typeface="Times New Roman"/>
            </a:endParaRPr>
          </a:p>
        </p:txBody>
      </p:sp>
      <p:sp>
        <p:nvSpPr>
          <p:cNvPr id="156" name="Google Shape;156;p21"/>
          <p:cNvSpPr txBox="1"/>
          <p:nvPr>
            <p:ph idx="1" type="body"/>
          </p:nvPr>
        </p:nvSpPr>
        <p:spPr>
          <a:xfrm>
            <a:off x="913795" y="2096064"/>
            <a:ext cx="10353762" cy="3695136"/>
          </a:xfrm>
          <a:prstGeom prst="rect">
            <a:avLst/>
          </a:prstGeom>
          <a:noFill/>
          <a:ln>
            <a:noFill/>
          </a:ln>
        </p:spPr>
        <p:txBody>
          <a:bodyPr anchorCtr="0" anchor="t" bIns="45700" lIns="91425" spcFirstLastPara="1" rIns="91425" wrap="square" tIns="45700">
            <a:noAutofit/>
          </a:bodyPr>
          <a:lstStyle/>
          <a:p>
            <a:pPr indent="-228600" lvl="0" marL="228600" rtl="0" algn="l">
              <a:lnSpc>
                <a:spcPct val="110000"/>
              </a:lnSpc>
              <a:spcBef>
                <a:spcPts val="0"/>
              </a:spcBef>
              <a:spcAft>
                <a:spcPts val="0"/>
              </a:spcAft>
              <a:buClr>
                <a:schemeClr val="lt1"/>
              </a:buClr>
              <a:buSzPts val="2800"/>
              <a:buFont typeface="Times New Roman"/>
              <a:buChar char="•"/>
            </a:pPr>
            <a:r>
              <a:rPr lang="en-US" sz="2800">
                <a:latin typeface="Times New Roman"/>
                <a:ea typeface="Times New Roman"/>
                <a:cs typeface="Times New Roman"/>
                <a:sym typeface="Times New Roman"/>
              </a:rPr>
              <a:t>Autocratic style where Bernard believes he is the smartest of all.</a:t>
            </a:r>
            <a:endParaRPr sz="2800">
              <a:latin typeface="Times New Roman"/>
              <a:ea typeface="Times New Roman"/>
              <a:cs typeface="Times New Roman"/>
              <a:sym typeface="Times New Roman"/>
            </a:endParaRPr>
          </a:p>
          <a:p>
            <a:pPr indent="-228600" lvl="0" marL="228600" rtl="0" algn="l">
              <a:lnSpc>
                <a:spcPct val="110000"/>
              </a:lnSpc>
              <a:spcBef>
                <a:spcPts val="1000"/>
              </a:spcBef>
              <a:spcAft>
                <a:spcPts val="0"/>
              </a:spcAft>
              <a:buClr>
                <a:schemeClr val="lt1"/>
              </a:buClr>
              <a:buSzPts val="2800"/>
              <a:buFont typeface="Times New Roman"/>
              <a:buChar char="•"/>
            </a:pPr>
            <a:r>
              <a:rPr lang="en-US" sz="2800">
                <a:latin typeface="Times New Roman"/>
                <a:ea typeface="Times New Roman"/>
                <a:cs typeface="Times New Roman"/>
                <a:sym typeface="Times New Roman"/>
              </a:rPr>
              <a:t>Democratic style where Matt is given the democracy to do anything related to business.</a:t>
            </a:r>
            <a:endParaRPr sz="2800">
              <a:latin typeface="Times New Roman"/>
              <a:ea typeface="Times New Roman"/>
              <a:cs typeface="Times New Roman"/>
              <a:sym typeface="Times New Roman"/>
            </a:endParaRPr>
          </a:p>
          <a:p>
            <a:pPr indent="-228600" lvl="0" marL="228600" rtl="0" algn="l">
              <a:lnSpc>
                <a:spcPct val="110000"/>
              </a:lnSpc>
              <a:spcBef>
                <a:spcPts val="1000"/>
              </a:spcBef>
              <a:spcAft>
                <a:spcPts val="0"/>
              </a:spcAft>
              <a:buClr>
                <a:schemeClr val="lt1"/>
              </a:buClr>
              <a:buSzPts val="2800"/>
              <a:buFont typeface="Times New Roman"/>
              <a:buChar char="•"/>
            </a:pPr>
            <a:r>
              <a:rPr lang="en-US" sz="2800">
                <a:latin typeface="Times New Roman"/>
                <a:ea typeface="Times New Roman"/>
                <a:cs typeface="Times New Roman"/>
                <a:sym typeface="Times New Roman"/>
              </a:rPr>
              <a:t>Charismatic Leader. Vision of owning properties in Los Angeles and risk taking by acquiring properties as black people.</a:t>
            </a:r>
            <a:endParaRPr sz="280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2"/>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400"/>
              <a:buFont typeface="Bookman Old Style"/>
              <a:buNone/>
            </a:pPr>
            <a:r>
              <a:rPr lang="en-US" sz="4800">
                <a:latin typeface="Times New Roman"/>
                <a:ea typeface="Times New Roman"/>
                <a:cs typeface="Times New Roman"/>
                <a:sym typeface="Times New Roman"/>
              </a:rPr>
              <a:t>MOODS AND EMOTIONS</a:t>
            </a:r>
            <a:endParaRPr sz="4800">
              <a:latin typeface="Times New Roman"/>
              <a:ea typeface="Times New Roman"/>
              <a:cs typeface="Times New Roman"/>
              <a:sym typeface="Times New Roman"/>
            </a:endParaRPr>
          </a:p>
        </p:txBody>
      </p:sp>
      <p:sp>
        <p:nvSpPr>
          <p:cNvPr id="163" name="Google Shape;163;p22"/>
          <p:cNvSpPr txBox="1"/>
          <p:nvPr>
            <p:ph idx="1" type="body"/>
          </p:nvPr>
        </p:nvSpPr>
        <p:spPr>
          <a:xfrm>
            <a:off x="913795" y="2096064"/>
            <a:ext cx="10353762" cy="3695136"/>
          </a:xfrm>
          <a:prstGeom prst="rect">
            <a:avLst/>
          </a:prstGeom>
          <a:noFill/>
          <a:ln>
            <a:noFill/>
          </a:ln>
        </p:spPr>
        <p:txBody>
          <a:bodyPr anchorCtr="0" anchor="t" bIns="45700" lIns="91425" spcFirstLastPara="1" rIns="91425" wrap="square" tIns="45700">
            <a:noAutofit/>
          </a:bodyPr>
          <a:lstStyle/>
          <a:p>
            <a:pPr indent="-228600" lvl="0" marL="228600" rtl="0" algn="l">
              <a:lnSpc>
                <a:spcPct val="120000"/>
              </a:lnSpc>
              <a:spcBef>
                <a:spcPts val="0"/>
              </a:spcBef>
              <a:spcAft>
                <a:spcPts val="0"/>
              </a:spcAft>
              <a:buClr>
                <a:schemeClr val="lt1"/>
              </a:buClr>
              <a:buSzPts val="2800"/>
              <a:buFont typeface="Times New Roman"/>
              <a:buChar char="•"/>
            </a:pPr>
            <a:r>
              <a:rPr lang="en-US" sz="2800">
                <a:latin typeface="Times New Roman"/>
                <a:ea typeface="Times New Roman"/>
                <a:cs typeface="Times New Roman"/>
                <a:sym typeface="Times New Roman"/>
              </a:rPr>
              <a:t>Emotional intelligence where Matt, Joe and Bernard are able to convince people to sell their properties.</a:t>
            </a:r>
            <a:endParaRPr sz="2800">
              <a:latin typeface="Times New Roman"/>
              <a:ea typeface="Times New Roman"/>
              <a:cs typeface="Times New Roman"/>
              <a:sym typeface="Times New Roman"/>
            </a:endParaRPr>
          </a:p>
          <a:p>
            <a:pPr indent="-228600" lvl="0" marL="228600" rtl="0" algn="l">
              <a:lnSpc>
                <a:spcPct val="120000"/>
              </a:lnSpc>
              <a:spcBef>
                <a:spcPts val="1000"/>
              </a:spcBef>
              <a:spcAft>
                <a:spcPts val="0"/>
              </a:spcAft>
              <a:buClr>
                <a:schemeClr val="lt1"/>
              </a:buClr>
              <a:buSzPts val="2800"/>
              <a:buFont typeface="Times New Roman"/>
              <a:buChar char="•"/>
            </a:pPr>
            <a:r>
              <a:rPr lang="en-US" sz="2800">
                <a:latin typeface="Times New Roman"/>
                <a:ea typeface="Times New Roman"/>
                <a:cs typeface="Times New Roman"/>
                <a:sym typeface="Times New Roman"/>
              </a:rPr>
              <a:t>Personalities. Joe and Bernard are always calm in all situations.</a:t>
            </a:r>
            <a:endParaRPr sz="2800">
              <a:latin typeface="Times New Roman"/>
              <a:ea typeface="Times New Roman"/>
              <a:cs typeface="Times New Roman"/>
              <a:sym typeface="Times New Roman"/>
            </a:endParaRPr>
          </a:p>
          <a:p>
            <a:pPr indent="-228600" lvl="0" marL="228600" rtl="0" algn="l">
              <a:lnSpc>
                <a:spcPct val="120000"/>
              </a:lnSpc>
              <a:spcBef>
                <a:spcPts val="1000"/>
              </a:spcBef>
              <a:spcAft>
                <a:spcPts val="0"/>
              </a:spcAft>
              <a:buClr>
                <a:schemeClr val="lt1"/>
              </a:buClr>
              <a:buSzPts val="2800"/>
              <a:buFont typeface="Times New Roman"/>
              <a:buChar char="•"/>
            </a:pPr>
            <a:r>
              <a:rPr lang="en-US" sz="2800">
                <a:latin typeface="Times New Roman"/>
                <a:ea typeface="Times New Roman"/>
                <a:cs typeface="Times New Roman"/>
                <a:sym typeface="Times New Roman"/>
              </a:rPr>
              <a:t>Moral emotions. Bernard and Joe deceive people through Matt.</a:t>
            </a:r>
            <a:endParaRPr sz="28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