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74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1CC707-B456-4DDC-86E4-85D373BF9C16}" type="datetimeFigureOut">
              <a:rPr lang="en-US" smtClean="0"/>
              <a:t>2/19/2014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C93DE8-6563-481D-AACC-88DAA47FA00A}" type="slidenum">
              <a:rPr lang="en-US" smtClean="0"/>
              <a:t>‹#›</a:t>
            </a:fld>
            <a:endParaRPr lang="en-US"/>
          </a:p>
        </p:txBody>
      </p:sp>
    </p:spTree>
    <p:extLst>
      <p:ext uri="{BB962C8B-B14F-4D97-AF65-F5344CB8AC3E}">
        <p14:creationId xmlns:p14="http://schemas.microsoft.com/office/powerpoint/2010/main" val="9220625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With the increase in the</a:t>
            </a:r>
            <a:r>
              <a:rPr lang="en-US" baseline="0" dirty="0" smtClean="0"/>
              <a:t> variation of methods for advertising, Google came up with a micro-film </a:t>
            </a:r>
            <a:r>
              <a:rPr lang="en-US" baseline="0" dirty="0" err="1" smtClean="0"/>
              <a:t>advertisment</a:t>
            </a:r>
            <a:r>
              <a:rPr lang="en-US" baseline="0" dirty="0" smtClean="0"/>
              <a:t> to attract an audience to their product…Internet website, “Google”.  A microfilm is a short duration film that usually last for about 30 seconds to 5 minutes in length.  This particular advertisement was 3.33 minutes.   The </a:t>
            </a:r>
            <a:r>
              <a:rPr lang="en-US" baseline="0" dirty="0" err="1" smtClean="0"/>
              <a:t>puprose</a:t>
            </a:r>
            <a:r>
              <a:rPr lang="en-US" baseline="0" dirty="0" smtClean="0"/>
              <a:t> of the microfilm was to advertise the </a:t>
            </a:r>
            <a:r>
              <a:rPr lang="en-US" baseline="0" dirty="0" err="1" smtClean="0"/>
              <a:t>intefnet</a:t>
            </a:r>
            <a:r>
              <a:rPr lang="en-US" baseline="0" dirty="0" smtClean="0"/>
              <a:t> search page through a  heart-felt Story about a girl who visits her grandfather in India.  The grandfather tells her about his childhood best friend who he never seen since he was a young child due to the partition.  With some details provided from her grandfather, the girl uses “Google” to locate the long lost friend of the grandfather.  The long lost friend and his grandson also use google throughout the ad to travel to visit his friend.  Various scenes show the different ways one can use Google Search Engine, as well as different devices such as cell phones or laptops.</a:t>
            </a:r>
            <a:endParaRPr lang="en-US" dirty="0"/>
          </a:p>
        </p:txBody>
      </p:sp>
      <p:sp>
        <p:nvSpPr>
          <p:cNvPr id="4" name="Slide Number Placeholder 3"/>
          <p:cNvSpPr>
            <a:spLocks noGrp="1"/>
          </p:cNvSpPr>
          <p:nvPr>
            <p:ph type="sldNum" sz="quarter" idx="10"/>
          </p:nvPr>
        </p:nvSpPr>
        <p:spPr/>
        <p:txBody>
          <a:bodyPr/>
          <a:lstStyle/>
          <a:p>
            <a:fld id="{CAC93DE8-6563-481D-AACC-88DAA47FA00A}" type="slidenum">
              <a:rPr lang="en-US" smtClean="0"/>
              <a:t>2</a:t>
            </a:fld>
            <a:endParaRPr lang="en-US"/>
          </a:p>
        </p:txBody>
      </p:sp>
    </p:spTree>
    <p:extLst>
      <p:ext uri="{BB962C8B-B14F-4D97-AF65-F5344CB8AC3E}">
        <p14:creationId xmlns:p14="http://schemas.microsoft.com/office/powerpoint/2010/main" val="11228878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target audience for this advertisement is anyone capable</a:t>
            </a:r>
            <a:r>
              <a:rPr lang="en-US" baseline="0" dirty="0" smtClean="0"/>
              <a:t> of conducting Internet searches.  In the microfilm they use young adults and senior citizens to illustrate the age span and effective use of Google Search.  In addition, the ad shows both male and female, as well as uses a foreign ad to show how people around the world can use Google Search. </a:t>
            </a:r>
            <a:endParaRPr lang="en-US" dirty="0"/>
          </a:p>
        </p:txBody>
      </p:sp>
      <p:sp>
        <p:nvSpPr>
          <p:cNvPr id="4" name="Slide Number Placeholder 3"/>
          <p:cNvSpPr>
            <a:spLocks noGrp="1"/>
          </p:cNvSpPr>
          <p:nvPr>
            <p:ph type="sldNum" sz="quarter" idx="10"/>
          </p:nvPr>
        </p:nvSpPr>
        <p:spPr/>
        <p:txBody>
          <a:bodyPr/>
          <a:lstStyle/>
          <a:p>
            <a:fld id="{CAC93DE8-6563-481D-AACC-88DAA47FA00A}" type="slidenum">
              <a:rPr lang="en-US" smtClean="0"/>
              <a:t>3</a:t>
            </a:fld>
            <a:endParaRPr lang="en-US"/>
          </a:p>
        </p:txBody>
      </p:sp>
    </p:spTree>
    <p:extLst>
      <p:ext uri="{BB962C8B-B14F-4D97-AF65-F5344CB8AC3E}">
        <p14:creationId xmlns:p14="http://schemas.microsoft.com/office/powerpoint/2010/main" val="21650463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the ad, there are several</a:t>
            </a:r>
            <a:r>
              <a:rPr lang="en-US" baseline="0" dirty="0" smtClean="0"/>
              <a:t> Key Visual Techniques that are used.  The ad does a close-up screen shot of “Google” Home page and shows what the girl is typing into the search box.  The ad then continues to show how the girls uses the Google Search to obtain her results of the candy shop where her grandfather’s friends family owned their business.  The ad continues showing google search page for various searches.  In between searches it returns to the story of the ad, grabbing the audience’s attention with story, music and intriguing cultural background. </a:t>
            </a:r>
            <a:endParaRPr lang="en-US" dirty="0"/>
          </a:p>
        </p:txBody>
      </p:sp>
      <p:sp>
        <p:nvSpPr>
          <p:cNvPr id="4" name="Slide Number Placeholder 3"/>
          <p:cNvSpPr>
            <a:spLocks noGrp="1"/>
          </p:cNvSpPr>
          <p:nvPr>
            <p:ph type="sldNum" sz="quarter" idx="10"/>
          </p:nvPr>
        </p:nvSpPr>
        <p:spPr/>
        <p:txBody>
          <a:bodyPr/>
          <a:lstStyle/>
          <a:p>
            <a:fld id="{CAC93DE8-6563-481D-AACC-88DAA47FA00A}" type="slidenum">
              <a:rPr lang="en-US" smtClean="0"/>
              <a:t>4</a:t>
            </a:fld>
            <a:endParaRPr lang="en-US"/>
          </a:p>
        </p:txBody>
      </p:sp>
    </p:spTree>
    <p:extLst>
      <p:ext uri="{BB962C8B-B14F-4D97-AF65-F5344CB8AC3E}">
        <p14:creationId xmlns:p14="http://schemas.microsoft.com/office/powerpoint/2010/main" val="3475217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55C36BA-ADD5-468C-B984-00D574410AB3}" type="datetimeFigureOut">
              <a:rPr lang="en-US" smtClean="0"/>
              <a:t>2/19/2014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FF8652D3-C76F-40FF-8B6A-3D3A65F850BB}"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55C36BA-ADD5-468C-B984-00D574410AB3}" type="datetimeFigureOut">
              <a:rPr lang="en-US" smtClean="0"/>
              <a:t>2/19/2014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8652D3-C76F-40FF-8B6A-3D3A65F850B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55C36BA-ADD5-468C-B984-00D574410AB3}" type="datetimeFigureOut">
              <a:rPr lang="en-US" smtClean="0"/>
              <a:t>2/19/2014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8652D3-C76F-40FF-8B6A-3D3A65F850B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55C36BA-ADD5-468C-B984-00D574410AB3}" type="datetimeFigureOut">
              <a:rPr lang="en-US" smtClean="0"/>
              <a:t>2/19/2014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8652D3-C76F-40FF-8B6A-3D3A65F850B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55C36BA-ADD5-468C-B984-00D574410AB3}" type="datetimeFigureOut">
              <a:rPr lang="en-US" smtClean="0"/>
              <a:t>2/19/2014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8652D3-C76F-40FF-8B6A-3D3A65F850BB}"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55C36BA-ADD5-468C-B984-00D574410AB3}" type="datetimeFigureOut">
              <a:rPr lang="en-US" smtClean="0"/>
              <a:t>2/19/2014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8652D3-C76F-40FF-8B6A-3D3A65F850B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55C36BA-ADD5-468C-B984-00D574410AB3}" type="datetimeFigureOut">
              <a:rPr lang="en-US" smtClean="0"/>
              <a:t>2/19/2014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F8652D3-C76F-40FF-8B6A-3D3A65F850B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55C36BA-ADD5-468C-B984-00D574410AB3}" type="datetimeFigureOut">
              <a:rPr lang="en-US" smtClean="0"/>
              <a:t>2/19/2014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F8652D3-C76F-40FF-8B6A-3D3A65F850B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5C36BA-ADD5-468C-B984-00D574410AB3}" type="datetimeFigureOut">
              <a:rPr lang="en-US" smtClean="0"/>
              <a:t>2/19/2014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F8652D3-C76F-40FF-8B6A-3D3A65F850B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55C36BA-ADD5-468C-B984-00D574410AB3}" type="datetimeFigureOut">
              <a:rPr lang="en-US" smtClean="0"/>
              <a:t>2/19/2014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8652D3-C76F-40FF-8B6A-3D3A65F850B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55C36BA-ADD5-468C-B984-00D574410AB3}" type="datetimeFigureOut">
              <a:rPr lang="en-US" smtClean="0"/>
              <a:t>2/19/2014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F8652D3-C76F-40FF-8B6A-3D3A65F850BB}"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55C36BA-ADD5-468C-B984-00D574410AB3}" type="datetimeFigureOut">
              <a:rPr lang="en-US" smtClean="0"/>
              <a:t>2/19/2014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F8652D3-C76F-40FF-8B6A-3D3A65F850BB}"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Advertising Method: Micro-film</a:t>
            </a:r>
            <a:endParaRPr lang="en-US" dirty="0"/>
          </a:p>
        </p:txBody>
      </p:sp>
      <p:sp>
        <p:nvSpPr>
          <p:cNvPr id="3" name="Subtitle 2"/>
          <p:cNvSpPr>
            <a:spLocks noGrp="1"/>
          </p:cNvSpPr>
          <p:nvPr>
            <p:ph type="subTitle" idx="1"/>
          </p:nvPr>
        </p:nvSpPr>
        <p:spPr/>
        <p:txBody>
          <a:bodyPr>
            <a:normAutofit/>
          </a:bodyPr>
          <a:lstStyle/>
          <a:p>
            <a:r>
              <a:rPr lang="en-US" dirty="0" smtClean="0"/>
              <a:t>Google’s “Reunion”</a:t>
            </a:r>
          </a:p>
          <a:p>
            <a:r>
              <a:rPr lang="en-US" dirty="0" smtClean="0"/>
              <a:t>By: Name</a:t>
            </a:r>
            <a:endParaRPr lang="en-US" dirty="0"/>
          </a:p>
        </p:txBody>
      </p:sp>
    </p:spTree>
    <p:extLst>
      <p:ext uri="{BB962C8B-B14F-4D97-AF65-F5344CB8AC3E}">
        <p14:creationId xmlns:p14="http://schemas.microsoft.com/office/powerpoint/2010/main" val="282569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Google </a:t>
            </a:r>
            <a:r>
              <a:rPr lang="en-US" dirty="0" err="1" smtClean="0"/>
              <a:t>Advertisement“Reunion</a:t>
            </a:r>
            <a:r>
              <a:rPr lang="en-US" dirty="0" smtClean="0"/>
              <a: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Increase in advertising capabilities.</a:t>
            </a:r>
          </a:p>
          <a:p>
            <a:r>
              <a:rPr lang="en-US" dirty="0" smtClean="0"/>
              <a:t>Micro-film</a:t>
            </a:r>
          </a:p>
          <a:p>
            <a:pPr lvl="1"/>
            <a:r>
              <a:rPr lang="en-US" dirty="0" smtClean="0"/>
              <a:t>Short duration: 3:33 minutes</a:t>
            </a:r>
          </a:p>
          <a:p>
            <a:r>
              <a:rPr lang="en-US" dirty="0" smtClean="0"/>
              <a:t>Purpose </a:t>
            </a:r>
          </a:p>
          <a:p>
            <a:pPr lvl="2"/>
            <a:r>
              <a:rPr lang="en-US" dirty="0" smtClean="0"/>
              <a:t>For Google to advertise their Internet Search Page</a:t>
            </a:r>
          </a:p>
          <a:p>
            <a:r>
              <a:rPr lang="en-US" dirty="0" smtClean="0"/>
              <a:t>Heartfelt Story: Girl helps her grandfather find his long lost childhood best friend in India using Google Search.</a:t>
            </a:r>
          </a:p>
          <a:p>
            <a:r>
              <a:rPr lang="en-US" dirty="0" smtClean="0"/>
              <a:t>Various ways to use Google Search:</a:t>
            </a:r>
          </a:p>
          <a:p>
            <a:pPr lvl="1"/>
            <a:r>
              <a:rPr lang="en-US" dirty="0" smtClean="0"/>
              <a:t>Locate people, locate businesses, travel, buy items, Visa requirements, weather etc. </a:t>
            </a:r>
          </a:p>
          <a:p>
            <a:pPr lvl="2"/>
            <a:r>
              <a:rPr lang="en-US" dirty="0" smtClean="0"/>
              <a:t>Use of Cell phone and Laptop</a:t>
            </a:r>
          </a:p>
          <a:p>
            <a:pPr lvl="1"/>
            <a:endParaRPr lang="en-US" dirty="0"/>
          </a:p>
        </p:txBody>
      </p:sp>
      <p:pic>
        <p:nvPicPr>
          <p:cNvPr id="1026" name="Picture 2" descr="http://cdn2.tnwcdn.com/wp-content/blogs.dir/1/files/2013/03/google_nobar.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6001" y="1905000"/>
            <a:ext cx="2819400"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37848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Target Audience</a:t>
            </a:r>
            <a:endParaRPr lang="en-US" dirty="0"/>
          </a:p>
        </p:txBody>
      </p:sp>
      <p:sp>
        <p:nvSpPr>
          <p:cNvPr id="3" name="Content Placeholder 2"/>
          <p:cNvSpPr>
            <a:spLocks noGrp="1"/>
          </p:cNvSpPr>
          <p:nvPr>
            <p:ph idx="1"/>
          </p:nvPr>
        </p:nvSpPr>
        <p:spPr/>
        <p:txBody>
          <a:bodyPr/>
          <a:lstStyle/>
          <a:p>
            <a:r>
              <a:rPr lang="en-US" dirty="0" smtClean="0"/>
              <a:t>Geared towards Anyone capable of conducting Internet Searches</a:t>
            </a:r>
          </a:p>
          <a:p>
            <a:pPr lvl="1"/>
            <a:r>
              <a:rPr lang="en-US" dirty="0" smtClean="0"/>
              <a:t>Use of young adults and senior citizens. </a:t>
            </a:r>
          </a:p>
          <a:p>
            <a:pPr lvl="1"/>
            <a:r>
              <a:rPr lang="en-US" dirty="0" smtClean="0"/>
              <a:t>Both sexes</a:t>
            </a:r>
          </a:p>
          <a:p>
            <a:pPr lvl="1"/>
            <a:r>
              <a:rPr lang="en-US" dirty="0" smtClean="0"/>
              <a:t>Different races</a:t>
            </a:r>
          </a:p>
          <a:p>
            <a:pPr lvl="1"/>
            <a:r>
              <a:rPr lang="en-US" dirty="0" smtClean="0"/>
              <a:t>Different cultures:  </a:t>
            </a:r>
          </a:p>
          <a:p>
            <a:pPr lvl="1"/>
            <a:r>
              <a:rPr lang="en-US" dirty="0" smtClean="0"/>
              <a:t>Universal!</a:t>
            </a:r>
          </a:p>
          <a:p>
            <a:pPr lvl="1"/>
            <a:endParaRPr lang="en-US" dirty="0"/>
          </a:p>
        </p:txBody>
      </p:sp>
      <p:pic>
        <p:nvPicPr>
          <p:cNvPr id="2052" name="Picture 4" descr="http://static.ibnlive.in.com/ibnlive/pix/sitepix/11_2013/google-search-reunion-ad-16111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9600" y="3505200"/>
            <a:ext cx="4229099" cy="2819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3962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621" y="152400"/>
            <a:ext cx="8229600" cy="1143000"/>
          </a:xfrm>
        </p:spPr>
        <p:txBody>
          <a:bodyPr/>
          <a:lstStyle/>
          <a:p>
            <a:r>
              <a:rPr lang="en-US" dirty="0" smtClean="0"/>
              <a:t>Key Visual Techniques</a:t>
            </a:r>
            <a:endParaRPr lang="en-US" dirty="0"/>
          </a:p>
        </p:txBody>
      </p:sp>
      <p:sp>
        <p:nvSpPr>
          <p:cNvPr id="3" name="Content Placeholder 2"/>
          <p:cNvSpPr>
            <a:spLocks noGrp="1"/>
          </p:cNvSpPr>
          <p:nvPr>
            <p:ph idx="1"/>
          </p:nvPr>
        </p:nvSpPr>
        <p:spPr>
          <a:xfrm>
            <a:off x="436403" y="1287780"/>
            <a:ext cx="8229600" cy="4389120"/>
          </a:xfrm>
        </p:spPr>
        <p:txBody>
          <a:bodyPr/>
          <a:lstStyle/>
          <a:p>
            <a:r>
              <a:rPr lang="en-US" dirty="0" smtClean="0"/>
              <a:t>Visual Guide of “How to Search” using Close-Up Shots of the Computer Screen.</a:t>
            </a:r>
          </a:p>
          <a:p>
            <a:r>
              <a:rPr lang="en-US" dirty="0" smtClean="0"/>
              <a:t>Ad continues to show how the girls uses Google to obtain her results.</a:t>
            </a:r>
          </a:p>
          <a:p>
            <a:pPr lvl="1"/>
            <a:r>
              <a:rPr lang="en-US" dirty="0" smtClean="0"/>
              <a:t>Also shows the grandfather friend and grandson using Google to prepare for trip to visit</a:t>
            </a:r>
          </a:p>
          <a:p>
            <a:r>
              <a:rPr lang="en-US" dirty="0" smtClean="0"/>
              <a:t>Music and Visual Background</a:t>
            </a:r>
          </a:p>
        </p:txBody>
      </p:sp>
      <p:pic>
        <p:nvPicPr>
          <p:cNvPr id="3074" name="Picture 2" descr="http://www.indiawest.com/indiawest_cms/gall_content/2013/11/2013_11$largeimg218_Nov_2013_20195450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7400" y="4380995"/>
            <a:ext cx="3007684" cy="236220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theviewspaper.net/wp-content/uploads/Google-Reunion3.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4461164"/>
            <a:ext cx="3312987" cy="22018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52252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Tree>
    <p:extLst>
      <p:ext uri="{BB962C8B-B14F-4D97-AF65-F5344CB8AC3E}">
        <p14:creationId xmlns:p14="http://schemas.microsoft.com/office/powerpoint/2010/main" val="2445401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44</TotalTime>
  <Words>515</Words>
  <Application>Microsoft Office PowerPoint</Application>
  <PresentationFormat>On-screen Show (4:3)</PresentationFormat>
  <Paragraphs>32</Paragraphs>
  <Slides>5</Slides>
  <Notes>3</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Flow</vt:lpstr>
      <vt:lpstr>Advertising Method: Micro-film</vt:lpstr>
      <vt:lpstr>Google Advertisement“Reunion”</vt:lpstr>
      <vt:lpstr>Target Audience</vt:lpstr>
      <vt:lpstr>Key Visual Techniques</vt:lpstr>
      <vt:lpstr>Questions?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Advertising Method: Micro-film</dc:title>
  <dc:creator>owner</dc:creator>
  <cp:lastModifiedBy>owner</cp:lastModifiedBy>
  <cp:revision>8</cp:revision>
  <dcterms:created xsi:type="dcterms:W3CDTF">2014-02-20T02:28:19Z</dcterms:created>
  <dcterms:modified xsi:type="dcterms:W3CDTF">2014-02-20T03:13:02Z</dcterms:modified>
</cp:coreProperties>
</file>