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78D"/>
    <a:srgbClr val="DEE9C1"/>
    <a:srgbClr val="D3E2AC"/>
    <a:srgbClr val="F0F5E3"/>
    <a:srgbClr val="EC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>
        <p:scale>
          <a:sx n="100" d="100"/>
          <a:sy n="100" d="100"/>
        </p:scale>
        <p:origin x="4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Sales Projections 2013-2014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"$"#,##0_);[Red]\("$"#,##0\)</c:formatCode>
                <c:ptCount val="12"/>
                <c:pt idx="0">
                  <c:v>17000</c:v>
                </c:pt>
                <c:pt idx="1">
                  <c:v>25500</c:v>
                </c:pt>
                <c:pt idx="2">
                  <c:v>36000</c:v>
                </c:pt>
                <c:pt idx="3">
                  <c:v>45944</c:v>
                </c:pt>
                <c:pt idx="4">
                  <c:v>50000</c:v>
                </c:pt>
                <c:pt idx="5">
                  <c:v>65000</c:v>
                </c:pt>
                <c:pt idx="6">
                  <c:v>76500</c:v>
                </c:pt>
                <c:pt idx="7">
                  <c:v>88400</c:v>
                </c:pt>
                <c:pt idx="8">
                  <c:v>97600</c:v>
                </c:pt>
                <c:pt idx="9">
                  <c:v>108700</c:v>
                </c:pt>
                <c:pt idx="10">
                  <c:v>120500</c:v>
                </c:pt>
                <c:pt idx="11" formatCode="#,##0">
                  <c:v>131225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"$"#,##0_);[Red]\("$"#,##0\)</c:formatCode>
                <c:ptCount val="12"/>
                <c:pt idx="0">
                  <c:v>141225</c:v>
                </c:pt>
                <c:pt idx="1">
                  <c:v>152313</c:v>
                </c:pt>
                <c:pt idx="2">
                  <c:v>160500</c:v>
                </c:pt>
                <c:pt idx="3">
                  <c:v>172345</c:v>
                </c:pt>
                <c:pt idx="4">
                  <c:v>184500</c:v>
                </c:pt>
                <c:pt idx="5">
                  <c:v>193800</c:v>
                </c:pt>
                <c:pt idx="6">
                  <c:v>203500</c:v>
                </c:pt>
                <c:pt idx="7">
                  <c:v>215450</c:v>
                </c:pt>
                <c:pt idx="8">
                  <c:v>230500</c:v>
                </c:pt>
                <c:pt idx="9">
                  <c:v>242800</c:v>
                </c:pt>
                <c:pt idx="10">
                  <c:v>255000</c:v>
                </c:pt>
                <c:pt idx="11">
                  <c:v>268500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4906640"/>
        <c:axId val="224908992"/>
      </c:barChart>
      <c:catAx>
        <c:axId val="22490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08992"/>
        <c:crosses val="autoZero"/>
        <c:auto val="1"/>
        <c:lblAlgn val="ctr"/>
        <c:lblOffset val="100"/>
        <c:noMultiLvlLbl val="0"/>
      </c:catAx>
      <c:valAx>
        <c:axId val="2249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0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51171007470219"/>
          <c:y val="3.3716475095785438E-2"/>
          <c:w val="0.62777003836058953"/>
          <c:h val="0.757282167315292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&quot;$&quot;#,##0_);[Red]\(&quot;$&quot;#,##0\)">
                  <c:v>26856</c:v>
                </c:pt>
                <c:pt idx="1">
                  <c:v>21285</c:v>
                </c:pt>
                <c:pt idx="2">
                  <c:v>19786</c:v>
                </c:pt>
                <c:pt idx="3">
                  <c:v>17875</c:v>
                </c:pt>
                <c:pt idx="4">
                  <c:v>15236</c:v>
                </c:pt>
                <c:pt idx="5">
                  <c:v>18589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February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&quot;$&quot;#,##0_);[Red]\(&quot;$&quot;#,##0\)">
                  <c:v>27878</c:v>
                </c:pt>
                <c:pt idx="1">
                  <c:v>22585</c:v>
                </c:pt>
                <c:pt idx="2">
                  <c:v>20258</c:v>
                </c:pt>
                <c:pt idx="3">
                  <c:v>18794</c:v>
                </c:pt>
                <c:pt idx="4">
                  <c:v>17858</c:v>
                </c:pt>
                <c:pt idx="5">
                  <c:v>20158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March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 formatCode="&quot;$&quot;#,##0_);[Red]\(&quot;$&quot;#,##0\)">
                  <c:v>29363</c:v>
                </c:pt>
                <c:pt idx="1">
                  <c:v>24585</c:v>
                </c:pt>
                <c:pt idx="2">
                  <c:v>22505</c:v>
                </c:pt>
                <c:pt idx="3">
                  <c:v>20145</c:v>
                </c:pt>
                <c:pt idx="4">
                  <c:v>20158</c:v>
                </c:pt>
                <c:pt idx="5">
                  <c:v>22025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April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 formatCode="&quot;$&quot;#,##0_);[Red]\(&quot;$&quot;#,##0\)">
                  <c:v>31252</c:v>
                </c:pt>
                <c:pt idx="1">
                  <c:v>26953</c:v>
                </c:pt>
                <c:pt idx="2">
                  <c:v>25523</c:v>
                </c:pt>
                <c:pt idx="3">
                  <c:v>22550</c:v>
                </c:pt>
                <c:pt idx="4">
                  <c:v>22058</c:v>
                </c:pt>
                <c:pt idx="5">
                  <c:v>24850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 formatCode="&quot;$&quot;#,##0_);[Red]\(&quot;$&quot;#,##0\)">
                  <c:v>33520</c:v>
                </c:pt>
                <c:pt idx="1">
                  <c:v>27850</c:v>
                </c:pt>
                <c:pt idx="2">
                  <c:v>26852</c:v>
                </c:pt>
                <c:pt idx="3">
                  <c:v>24560</c:v>
                </c:pt>
                <c:pt idx="4">
                  <c:v>25895</c:v>
                </c:pt>
                <c:pt idx="5">
                  <c:v>27800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June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 formatCode="&quot;$&quot;#,##0_);[Red]\(&quot;$&quot;#,##0\)">
                  <c:v>34000</c:v>
                </c:pt>
                <c:pt idx="1">
                  <c:v>28500</c:v>
                </c:pt>
                <c:pt idx="2">
                  <c:v>27580</c:v>
                </c:pt>
                <c:pt idx="3">
                  <c:v>25500</c:v>
                </c:pt>
                <c:pt idx="4">
                  <c:v>26000</c:v>
                </c:pt>
                <c:pt idx="5">
                  <c:v>28500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July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 formatCode="&quot;$&quot;#,##0_);[Red]\(&quot;$&quot;#,##0\)">
                  <c:v>35500</c:v>
                </c:pt>
                <c:pt idx="1">
                  <c:v>29893</c:v>
                </c:pt>
                <c:pt idx="2">
                  <c:v>28850</c:v>
                </c:pt>
                <c:pt idx="3">
                  <c:v>26900</c:v>
                </c:pt>
                <c:pt idx="4">
                  <c:v>28000</c:v>
                </c:pt>
                <c:pt idx="5">
                  <c:v>30050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August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 formatCode="&quot;$&quot;#,##0_);[Red]\(&quot;$&quot;#,##0\)">
                  <c:v>36000</c:v>
                </c:pt>
                <c:pt idx="1">
                  <c:v>30400</c:v>
                </c:pt>
                <c:pt idx="2">
                  <c:v>29800</c:v>
                </c:pt>
                <c:pt idx="3">
                  <c:v>27500</c:v>
                </c:pt>
                <c:pt idx="4">
                  <c:v>29500</c:v>
                </c:pt>
                <c:pt idx="5">
                  <c:v>31200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September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 formatCode="&quot;$&quot;#,##0_);[Red]\(&quot;$&quot;#,##0\)">
                  <c:v>36800</c:v>
                </c:pt>
                <c:pt idx="1">
                  <c:v>31250</c:v>
                </c:pt>
                <c:pt idx="2">
                  <c:v>30250</c:v>
                </c:pt>
                <c:pt idx="3">
                  <c:v>28500</c:v>
                </c:pt>
                <c:pt idx="4">
                  <c:v>30800</c:v>
                </c:pt>
                <c:pt idx="5">
                  <c:v>31550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October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 formatCode="&quot;$&quot;#,##0_);[Red]\(&quot;$&quot;#,##0\)">
                  <c:v>37950</c:v>
                </c:pt>
                <c:pt idx="1">
                  <c:v>32850</c:v>
                </c:pt>
                <c:pt idx="2">
                  <c:v>31500</c:v>
                </c:pt>
                <c:pt idx="3">
                  <c:v>29800</c:v>
                </c:pt>
                <c:pt idx="4">
                  <c:v>31500</c:v>
                </c:pt>
                <c:pt idx="5">
                  <c:v>32600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November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 formatCode="&quot;$&quot;#,##0_);[Red]\(&quot;$&quot;#,##0\)">
                  <c:v>38500</c:v>
                </c:pt>
                <c:pt idx="1">
                  <c:v>33600</c:v>
                </c:pt>
                <c:pt idx="2">
                  <c:v>32250</c:v>
                </c:pt>
                <c:pt idx="3">
                  <c:v>30258</c:v>
                </c:pt>
                <c:pt idx="4">
                  <c:v>32800</c:v>
                </c:pt>
                <c:pt idx="5">
                  <c:v>33600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December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Barry</c:v>
                </c:pt>
                <c:pt idx="1">
                  <c:v>Micheal</c:v>
                </c:pt>
                <c:pt idx="2">
                  <c:v>Mary</c:v>
                </c:pt>
                <c:pt idx="3">
                  <c:v>Thomas</c:v>
                </c:pt>
                <c:pt idx="4">
                  <c:v>Kevin</c:v>
                </c:pt>
                <c:pt idx="5">
                  <c:v>Marolyn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 formatCode="&quot;$&quot;#,##0_);[Red]\(&quot;$&quot;#,##0\)">
                  <c:v>40280</c:v>
                </c:pt>
                <c:pt idx="1">
                  <c:v>34800</c:v>
                </c:pt>
                <c:pt idx="2">
                  <c:v>33500</c:v>
                </c:pt>
                <c:pt idx="3">
                  <c:v>32080</c:v>
                </c:pt>
                <c:pt idx="4">
                  <c:v>34500</c:v>
                </c:pt>
                <c:pt idx="5">
                  <c:v>34580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179800"/>
        <c:axId val="278178232"/>
      </c:barChart>
      <c:catAx>
        <c:axId val="278179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8178232"/>
        <c:crosses val="autoZero"/>
        <c:auto val="1"/>
        <c:lblAlgn val="ctr"/>
        <c:lblOffset val="100"/>
        <c:noMultiLvlLbl val="0"/>
      </c:catAx>
      <c:valAx>
        <c:axId val="278178232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8179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48114230286432"/>
          <c:y val="0.11110161883115095"/>
          <c:w val="0.14451886285298676"/>
          <c:h val="0.6023720472440944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17757-14AE-46F4-A306-CE98D5FF018D}" type="doc">
      <dgm:prSet loTypeId="urn:microsoft.com/office/officeart/2005/8/layout/chart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81BAD8-4319-40A2-BE6F-B7F95D9569BC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Best Travel Inc.</a:t>
          </a:r>
        </a:p>
        <a:p>
          <a:r>
            <a:rPr lang="en-US" sz="1100" b="1" dirty="0" smtClean="0">
              <a:solidFill>
                <a:schemeClr val="tx1"/>
              </a:solidFill>
            </a:rPr>
            <a:t>3%</a:t>
          </a:r>
          <a:r>
            <a:rPr lang="en-US" sz="1100" b="1" dirty="0" smtClean="0"/>
            <a:t>. </a:t>
          </a:r>
        </a:p>
        <a:p>
          <a:endParaRPr lang="en-US" sz="900" dirty="0"/>
        </a:p>
      </dgm:t>
    </dgm:pt>
    <dgm:pt modelId="{13FA4E0D-BBB4-4F5E-A7D3-99ED9237C263}" type="parTrans" cxnId="{B9330363-39C2-4556-B3E4-7CCDB0774085}">
      <dgm:prSet/>
      <dgm:spPr/>
      <dgm:t>
        <a:bodyPr/>
        <a:lstStyle/>
        <a:p>
          <a:endParaRPr lang="en-US"/>
        </a:p>
      </dgm:t>
    </dgm:pt>
    <dgm:pt modelId="{A59C31ED-F34F-4F9F-97E7-CF985475EECE}" type="sibTrans" cxnId="{B9330363-39C2-4556-B3E4-7CCDB0774085}">
      <dgm:prSet/>
      <dgm:spPr/>
      <dgm:t>
        <a:bodyPr/>
        <a:lstStyle/>
        <a:p>
          <a:endParaRPr lang="en-US"/>
        </a:p>
      </dgm:t>
    </dgm:pt>
    <dgm:pt modelId="{D6C3DDB0-6B8E-4B5B-A5E7-8617F1F18173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200" b="1" dirty="0" err="1" smtClean="0">
              <a:solidFill>
                <a:schemeClr val="tx1"/>
              </a:solidFill>
            </a:rPr>
            <a:t>TravelClick</a:t>
          </a:r>
          <a:endParaRPr lang="en-US" sz="1200" b="1" dirty="0" smtClean="0">
            <a:solidFill>
              <a:schemeClr val="tx1"/>
            </a:solidFill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</a:rPr>
            <a:t>6%</a:t>
          </a:r>
          <a:endParaRPr lang="en-US" sz="1400" dirty="0"/>
        </a:p>
      </dgm:t>
    </dgm:pt>
    <dgm:pt modelId="{A60D1649-3526-4252-A964-2E71ACEAD4D1}" type="parTrans" cxnId="{63D28CE3-7460-4B18-B344-D13786C53016}">
      <dgm:prSet/>
      <dgm:spPr/>
      <dgm:t>
        <a:bodyPr/>
        <a:lstStyle/>
        <a:p>
          <a:endParaRPr lang="en-US"/>
        </a:p>
      </dgm:t>
    </dgm:pt>
    <dgm:pt modelId="{C7624485-AA3D-4990-9618-D2F0DFF9F5B2}" type="sibTrans" cxnId="{63D28CE3-7460-4B18-B344-D13786C53016}">
      <dgm:prSet/>
      <dgm:spPr/>
      <dgm:t>
        <a:bodyPr/>
        <a:lstStyle/>
        <a:p>
          <a:endParaRPr lang="en-US"/>
        </a:p>
      </dgm:t>
    </dgm:pt>
    <dgm:pt modelId="{7DB17161-EAB4-4F0C-997E-05E97A57D8D3}">
      <dgm:prSet phldrT="[Text]"/>
      <dgm:spPr>
        <a:solidFill>
          <a:srgbClr val="002060"/>
        </a:solidFill>
      </dgm:spPr>
      <dgm:t>
        <a:bodyPr/>
        <a:lstStyle/>
        <a:p>
          <a:pPr algn="l"/>
          <a:endParaRPr lang="en-US" sz="1200" dirty="0"/>
        </a:p>
      </dgm:t>
    </dgm:pt>
    <dgm:pt modelId="{C666FFA6-1335-47E9-9182-2A2F8E733967}" type="parTrans" cxnId="{6C052F2F-50F3-4747-8050-8FD3F4D2B2E5}">
      <dgm:prSet/>
      <dgm:spPr/>
      <dgm:t>
        <a:bodyPr/>
        <a:lstStyle/>
        <a:p>
          <a:endParaRPr lang="en-US"/>
        </a:p>
      </dgm:t>
    </dgm:pt>
    <dgm:pt modelId="{7E37522C-D9CC-4E81-A05F-C550160B567A}" type="sibTrans" cxnId="{6C052F2F-50F3-4747-8050-8FD3F4D2B2E5}">
      <dgm:prSet/>
      <dgm:spPr/>
      <dgm:t>
        <a:bodyPr/>
        <a:lstStyle/>
        <a:p>
          <a:endParaRPr lang="en-US"/>
        </a:p>
      </dgm:t>
    </dgm:pt>
    <dgm:pt modelId="{8B1A7DD6-846B-45AC-9333-72F3AC18FBAF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1" dirty="0" err="1" smtClean="0">
              <a:solidFill>
                <a:schemeClr val="tx1"/>
              </a:solidFill>
            </a:rPr>
            <a:t>Denihan</a:t>
          </a:r>
          <a:r>
            <a:rPr lang="en-US" sz="1100" b="1" dirty="0" smtClean="0">
              <a:solidFill>
                <a:schemeClr val="tx1"/>
              </a:solidFill>
            </a:rPr>
            <a:t> Hospitality Group</a:t>
          </a:r>
        </a:p>
        <a:p>
          <a:r>
            <a:rPr lang="en-US" sz="1100" b="1" dirty="0" smtClean="0">
              <a:solidFill>
                <a:schemeClr val="tx1"/>
              </a:solidFill>
            </a:rPr>
            <a:t>7%</a:t>
          </a:r>
        </a:p>
        <a:p>
          <a:endParaRPr lang="en-US" sz="900" dirty="0">
            <a:solidFill>
              <a:schemeClr val="tx1"/>
            </a:solidFill>
          </a:endParaRPr>
        </a:p>
      </dgm:t>
    </dgm:pt>
    <dgm:pt modelId="{20EFE2ED-3D74-4B30-9243-E58AD028AFB6}" type="parTrans" cxnId="{942E1F55-E899-4235-9C0B-B727CAA712CD}">
      <dgm:prSet/>
      <dgm:spPr/>
      <dgm:t>
        <a:bodyPr/>
        <a:lstStyle/>
        <a:p>
          <a:endParaRPr lang="en-US"/>
        </a:p>
      </dgm:t>
    </dgm:pt>
    <dgm:pt modelId="{29105167-7948-40C0-BBE6-8AA2746B3A18}" type="sibTrans" cxnId="{942E1F55-E899-4235-9C0B-B727CAA712CD}">
      <dgm:prSet/>
      <dgm:spPr/>
      <dgm:t>
        <a:bodyPr/>
        <a:lstStyle/>
        <a:p>
          <a:endParaRPr lang="en-US"/>
        </a:p>
      </dgm:t>
    </dgm:pt>
    <dgm:pt modelId="{DD228AA3-0771-43E8-A112-4FEEED7936CD}">
      <dgm:prSet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Benchmark Hospitality International</a:t>
          </a:r>
        </a:p>
        <a:p>
          <a:r>
            <a:rPr lang="en-US" sz="1000" b="1" dirty="0" smtClean="0">
              <a:solidFill>
                <a:schemeClr val="tx1"/>
              </a:solidFill>
            </a:rPr>
            <a:t>13%</a:t>
          </a:r>
          <a:endParaRPr lang="en-US" sz="1000" b="1" dirty="0">
            <a:solidFill>
              <a:schemeClr val="tx1"/>
            </a:solidFill>
          </a:endParaRPr>
        </a:p>
      </dgm:t>
    </dgm:pt>
    <dgm:pt modelId="{1DA50E6E-8D4F-4DDA-B530-CF6BA390320D}" type="parTrans" cxnId="{D65CBCED-FF36-4BC9-9B15-69D5680929D2}">
      <dgm:prSet/>
      <dgm:spPr/>
      <dgm:t>
        <a:bodyPr/>
        <a:lstStyle/>
        <a:p>
          <a:endParaRPr lang="en-US"/>
        </a:p>
      </dgm:t>
    </dgm:pt>
    <dgm:pt modelId="{AD9C7346-3BD0-4553-A1EE-9642FFBDC53F}" type="sibTrans" cxnId="{D65CBCED-FF36-4BC9-9B15-69D5680929D2}">
      <dgm:prSet/>
      <dgm:spPr/>
      <dgm:t>
        <a:bodyPr/>
        <a:lstStyle/>
        <a:p>
          <a:endParaRPr lang="en-US"/>
        </a:p>
      </dgm:t>
    </dgm:pt>
    <dgm:pt modelId="{458044CD-51B8-4E8B-9DC2-D4C23E466009}">
      <dgm:prSet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CheapCaribbean.com </a:t>
          </a:r>
        </a:p>
        <a:p>
          <a:r>
            <a:rPr lang="en-US" sz="1000" b="1" dirty="0" smtClean="0">
              <a:solidFill>
                <a:schemeClr val="tx1"/>
              </a:solidFill>
            </a:rPr>
            <a:t>10 %</a:t>
          </a:r>
          <a:endParaRPr lang="en-US" sz="1000" b="1" dirty="0">
            <a:solidFill>
              <a:schemeClr val="tx1"/>
            </a:solidFill>
          </a:endParaRPr>
        </a:p>
      </dgm:t>
    </dgm:pt>
    <dgm:pt modelId="{550EA970-5878-4DCB-8ECF-227E52471D62}" type="parTrans" cxnId="{BB17B9E9-FCF1-4883-8FFF-D5C52281C91A}">
      <dgm:prSet/>
      <dgm:spPr/>
      <dgm:t>
        <a:bodyPr/>
        <a:lstStyle/>
        <a:p>
          <a:endParaRPr lang="en-US"/>
        </a:p>
      </dgm:t>
    </dgm:pt>
    <dgm:pt modelId="{2EF9205E-5873-49BB-BC8B-C508091443C2}" type="sibTrans" cxnId="{BB17B9E9-FCF1-4883-8FFF-D5C52281C91A}">
      <dgm:prSet/>
      <dgm:spPr/>
      <dgm:t>
        <a:bodyPr/>
        <a:lstStyle/>
        <a:p>
          <a:endParaRPr lang="en-US"/>
        </a:p>
      </dgm:t>
    </dgm:pt>
    <dgm:pt modelId="{FC422BD9-0397-4C6A-89F2-EC7FF3A5081E}" type="pres">
      <dgm:prSet presAssocID="{CB417757-14AE-46F4-A306-CE98D5FF018D}" presName="compositeShape" presStyleCnt="0">
        <dgm:presLayoutVars>
          <dgm:chMax val="7"/>
          <dgm:dir/>
          <dgm:resizeHandles val="exact"/>
        </dgm:presLayoutVars>
      </dgm:prSet>
      <dgm:spPr/>
    </dgm:pt>
    <dgm:pt modelId="{BC49E696-D541-409C-BCEE-641FF8C4F4DC}" type="pres">
      <dgm:prSet presAssocID="{CB417757-14AE-46F4-A306-CE98D5FF018D}" presName="wedge1" presStyleLbl="node1" presStyleIdx="0" presStyleCnt="5" custScaleX="85933" custLinFactNeighborX="6094" custLinFactNeighborY="-4295"/>
      <dgm:spPr/>
    </dgm:pt>
    <dgm:pt modelId="{48544CAB-9B42-40D4-90C4-44268AA22BD8}" type="pres">
      <dgm:prSet presAssocID="{CB417757-14AE-46F4-A306-CE98D5FF01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8E360C4-656E-48A3-ADAB-55168707E689}" type="pres">
      <dgm:prSet presAssocID="{CB417757-14AE-46F4-A306-CE98D5FF018D}" presName="wedge2" presStyleLbl="node1" presStyleIdx="1" presStyleCnt="5" custScaleX="98622" custLinFactNeighborX="940" custLinFactNeighborY="243"/>
      <dgm:spPr/>
      <dgm:t>
        <a:bodyPr/>
        <a:lstStyle/>
        <a:p>
          <a:endParaRPr lang="en-US"/>
        </a:p>
      </dgm:t>
    </dgm:pt>
    <dgm:pt modelId="{0DABE22E-D51B-464B-805A-3B075D6F10BB}" type="pres">
      <dgm:prSet presAssocID="{CB417757-14AE-46F4-A306-CE98D5FF01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1C07C-E3F7-4AF3-A48E-2B30334C4E66}" type="pres">
      <dgm:prSet presAssocID="{CB417757-14AE-46F4-A306-CE98D5FF018D}" presName="wedge3" presStyleLbl="node1" presStyleIdx="2" presStyleCnt="5" custScaleY="99514"/>
      <dgm:spPr/>
      <dgm:t>
        <a:bodyPr/>
        <a:lstStyle/>
        <a:p>
          <a:endParaRPr lang="en-US"/>
        </a:p>
      </dgm:t>
    </dgm:pt>
    <dgm:pt modelId="{2481C6C4-0D48-4E67-8759-7CAA44AFC62E}" type="pres">
      <dgm:prSet presAssocID="{CB417757-14AE-46F4-A306-CE98D5FF01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5D47-55F5-4660-8A5D-5DF616EFA5F7}" type="pres">
      <dgm:prSet presAssocID="{CB417757-14AE-46F4-A306-CE98D5FF018D}" presName="wedge4" presStyleLbl="node1" presStyleIdx="3" presStyleCnt="5"/>
      <dgm:spPr/>
      <dgm:t>
        <a:bodyPr/>
        <a:lstStyle/>
        <a:p>
          <a:endParaRPr lang="en-US"/>
        </a:p>
      </dgm:t>
    </dgm:pt>
    <dgm:pt modelId="{2B7BE1B5-1459-46F5-8572-DC805BBB3B6B}" type="pres">
      <dgm:prSet presAssocID="{CB417757-14AE-46F4-A306-CE98D5FF01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9A714-3873-4979-90B3-9501A429A6BD}" type="pres">
      <dgm:prSet presAssocID="{CB417757-14AE-46F4-A306-CE98D5FF018D}" presName="wedge5" presStyleLbl="node1" presStyleIdx="4" presStyleCnt="5" custScaleY="108752"/>
      <dgm:spPr/>
      <dgm:t>
        <a:bodyPr/>
        <a:lstStyle/>
        <a:p>
          <a:endParaRPr lang="en-US"/>
        </a:p>
      </dgm:t>
    </dgm:pt>
    <dgm:pt modelId="{79C9070D-2A7E-4C47-BD3C-97ABA6647922}" type="pres">
      <dgm:prSet presAssocID="{CB417757-14AE-46F4-A306-CE98D5FF01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94F2D-A694-4D2A-86EB-496511BEF76D}" type="presOf" srcId="{458044CD-51B8-4E8B-9DC2-D4C23E466009}" destId="{2B7BE1B5-1459-46F5-8572-DC805BBB3B6B}" srcOrd="1" destOrd="0" presId="urn:microsoft.com/office/officeart/2005/8/layout/chart3"/>
    <dgm:cxn modelId="{B3540B51-F744-46E8-91BB-9E3FFE078EBF}" type="presOf" srcId="{7DB17161-EAB4-4F0C-997E-05E97A57D8D3}" destId="{A8E360C4-656E-48A3-ADAB-55168707E689}" srcOrd="0" destOrd="1" presId="urn:microsoft.com/office/officeart/2005/8/layout/chart3"/>
    <dgm:cxn modelId="{963F5C1C-3052-49EB-BB7D-550C6A54524D}" type="presOf" srcId="{7DB17161-EAB4-4F0C-997E-05E97A57D8D3}" destId="{0DABE22E-D51B-464B-805A-3B075D6F10BB}" srcOrd="1" destOrd="1" presId="urn:microsoft.com/office/officeart/2005/8/layout/chart3"/>
    <dgm:cxn modelId="{38352E6A-E0F4-4D02-A302-78F2D3ACCD89}" type="presOf" srcId="{8B1A7DD6-846B-45AC-9333-72F3AC18FBAF}" destId="{5311C07C-E3F7-4AF3-A48E-2B30334C4E66}" srcOrd="0" destOrd="0" presId="urn:microsoft.com/office/officeart/2005/8/layout/chart3"/>
    <dgm:cxn modelId="{D65CBCED-FF36-4BC9-9B15-69D5680929D2}" srcId="{CB417757-14AE-46F4-A306-CE98D5FF018D}" destId="{DD228AA3-0771-43E8-A112-4FEEED7936CD}" srcOrd="4" destOrd="0" parTransId="{1DA50E6E-8D4F-4DDA-B530-CF6BA390320D}" sibTransId="{AD9C7346-3BD0-4553-A1EE-9642FFBDC53F}"/>
    <dgm:cxn modelId="{BB17B9E9-FCF1-4883-8FFF-D5C52281C91A}" srcId="{CB417757-14AE-46F4-A306-CE98D5FF018D}" destId="{458044CD-51B8-4E8B-9DC2-D4C23E466009}" srcOrd="3" destOrd="0" parTransId="{550EA970-5878-4DCB-8ECF-227E52471D62}" sibTransId="{2EF9205E-5873-49BB-BC8B-C508091443C2}"/>
    <dgm:cxn modelId="{CB11804A-0B46-4D92-8270-A25D39C4CFC1}" type="presOf" srcId="{CB417757-14AE-46F4-A306-CE98D5FF018D}" destId="{FC422BD9-0397-4C6A-89F2-EC7FF3A5081E}" srcOrd="0" destOrd="0" presId="urn:microsoft.com/office/officeart/2005/8/layout/chart3"/>
    <dgm:cxn modelId="{63D28CE3-7460-4B18-B344-D13786C53016}" srcId="{CB417757-14AE-46F4-A306-CE98D5FF018D}" destId="{D6C3DDB0-6B8E-4B5B-A5E7-8617F1F18173}" srcOrd="1" destOrd="0" parTransId="{A60D1649-3526-4252-A964-2E71ACEAD4D1}" sibTransId="{C7624485-AA3D-4990-9618-D2F0DFF9F5B2}"/>
    <dgm:cxn modelId="{C838D67B-8489-4B4F-A777-3B845DADF43E}" type="presOf" srcId="{8B1A7DD6-846B-45AC-9333-72F3AC18FBAF}" destId="{2481C6C4-0D48-4E67-8759-7CAA44AFC62E}" srcOrd="1" destOrd="0" presId="urn:microsoft.com/office/officeart/2005/8/layout/chart3"/>
    <dgm:cxn modelId="{A80CFC66-F747-46D3-BE6F-BA8BD082814A}" type="presOf" srcId="{458044CD-51B8-4E8B-9DC2-D4C23E466009}" destId="{51215D47-55F5-4660-8A5D-5DF616EFA5F7}" srcOrd="0" destOrd="0" presId="urn:microsoft.com/office/officeart/2005/8/layout/chart3"/>
    <dgm:cxn modelId="{686D1C55-A6A0-4E00-8236-BF4C598FF8C7}" type="presOf" srcId="{DC81BAD8-4319-40A2-BE6F-B7F95D9569BC}" destId="{BC49E696-D541-409C-BCEE-641FF8C4F4DC}" srcOrd="0" destOrd="0" presId="urn:microsoft.com/office/officeart/2005/8/layout/chart3"/>
    <dgm:cxn modelId="{D9AD918C-FFBC-4695-924D-0B6876F43379}" type="presOf" srcId="{DC81BAD8-4319-40A2-BE6F-B7F95D9569BC}" destId="{48544CAB-9B42-40D4-90C4-44268AA22BD8}" srcOrd="1" destOrd="0" presId="urn:microsoft.com/office/officeart/2005/8/layout/chart3"/>
    <dgm:cxn modelId="{831513B2-9FDA-4526-8B72-A1E73D0FAADF}" type="presOf" srcId="{D6C3DDB0-6B8E-4B5B-A5E7-8617F1F18173}" destId="{0DABE22E-D51B-464B-805A-3B075D6F10BB}" srcOrd="1" destOrd="0" presId="urn:microsoft.com/office/officeart/2005/8/layout/chart3"/>
    <dgm:cxn modelId="{B9330363-39C2-4556-B3E4-7CCDB0774085}" srcId="{CB417757-14AE-46F4-A306-CE98D5FF018D}" destId="{DC81BAD8-4319-40A2-BE6F-B7F95D9569BC}" srcOrd="0" destOrd="0" parTransId="{13FA4E0D-BBB4-4F5E-A7D3-99ED9237C263}" sibTransId="{A59C31ED-F34F-4F9F-97E7-CF985475EECE}"/>
    <dgm:cxn modelId="{080535B1-AF67-41AC-8CC1-E7D222E6D113}" type="presOf" srcId="{DD228AA3-0771-43E8-A112-4FEEED7936CD}" destId="{E3C9A714-3873-4979-90B3-9501A429A6BD}" srcOrd="0" destOrd="0" presId="urn:microsoft.com/office/officeart/2005/8/layout/chart3"/>
    <dgm:cxn modelId="{62DB96C3-46D5-4431-9ADD-0FBBE33EAE2D}" type="presOf" srcId="{DD228AA3-0771-43E8-A112-4FEEED7936CD}" destId="{79C9070D-2A7E-4C47-BD3C-97ABA6647922}" srcOrd="1" destOrd="0" presId="urn:microsoft.com/office/officeart/2005/8/layout/chart3"/>
    <dgm:cxn modelId="{6C052F2F-50F3-4747-8050-8FD3F4D2B2E5}" srcId="{D6C3DDB0-6B8E-4B5B-A5E7-8617F1F18173}" destId="{7DB17161-EAB4-4F0C-997E-05E97A57D8D3}" srcOrd="0" destOrd="0" parTransId="{C666FFA6-1335-47E9-9182-2A2F8E733967}" sibTransId="{7E37522C-D9CC-4E81-A05F-C550160B567A}"/>
    <dgm:cxn modelId="{B7A800F3-6F5C-495E-8D23-EEED31C2A590}" type="presOf" srcId="{D6C3DDB0-6B8E-4B5B-A5E7-8617F1F18173}" destId="{A8E360C4-656E-48A3-ADAB-55168707E689}" srcOrd="0" destOrd="0" presId="urn:microsoft.com/office/officeart/2005/8/layout/chart3"/>
    <dgm:cxn modelId="{942E1F55-E899-4235-9C0B-B727CAA712CD}" srcId="{CB417757-14AE-46F4-A306-CE98D5FF018D}" destId="{8B1A7DD6-846B-45AC-9333-72F3AC18FBAF}" srcOrd="2" destOrd="0" parTransId="{20EFE2ED-3D74-4B30-9243-E58AD028AFB6}" sibTransId="{29105167-7948-40C0-BBE6-8AA2746B3A18}"/>
    <dgm:cxn modelId="{059358CE-AE15-4369-838E-646CABB36BC3}" type="presParOf" srcId="{FC422BD9-0397-4C6A-89F2-EC7FF3A5081E}" destId="{BC49E696-D541-409C-BCEE-641FF8C4F4DC}" srcOrd="0" destOrd="0" presId="urn:microsoft.com/office/officeart/2005/8/layout/chart3"/>
    <dgm:cxn modelId="{8E708821-2336-4F54-84DE-22E8D421441E}" type="presParOf" srcId="{FC422BD9-0397-4C6A-89F2-EC7FF3A5081E}" destId="{48544CAB-9B42-40D4-90C4-44268AA22BD8}" srcOrd="1" destOrd="0" presId="urn:microsoft.com/office/officeart/2005/8/layout/chart3"/>
    <dgm:cxn modelId="{B53C804D-598D-4787-80F5-555090F81C0C}" type="presParOf" srcId="{FC422BD9-0397-4C6A-89F2-EC7FF3A5081E}" destId="{A8E360C4-656E-48A3-ADAB-55168707E689}" srcOrd="2" destOrd="0" presId="urn:microsoft.com/office/officeart/2005/8/layout/chart3"/>
    <dgm:cxn modelId="{BD82305B-71FA-491D-AF27-7D20454E1F22}" type="presParOf" srcId="{FC422BD9-0397-4C6A-89F2-EC7FF3A5081E}" destId="{0DABE22E-D51B-464B-805A-3B075D6F10BB}" srcOrd="3" destOrd="0" presId="urn:microsoft.com/office/officeart/2005/8/layout/chart3"/>
    <dgm:cxn modelId="{E81C7502-4E59-4237-A6D8-FB79B84D4C15}" type="presParOf" srcId="{FC422BD9-0397-4C6A-89F2-EC7FF3A5081E}" destId="{5311C07C-E3F7-4AF3-A48E-2B30334C4E66}" srcOrd="4" destOrd="0" presId="urn:microsoft.com/office/officeart/2005/8/layout/chart3"/>
    <dgm:cxn modelId="{6D4F1DB7-605D-4DFC-B778-C23407A8B9C1}" type="presParOf" srcId="{FC422BD9-0397-4C6A-89F2-EC7FF3A5081E}" destId="{2481C6C4-0D48-4E67-8759-7CAA44AFC62E}" srcOrd="5" destOrd="0" presId="urn:microsoft.com/office/officeart/2005/8/layout/chart3"/>
    <dgm:cxn modelId="{34237122-A5F0-446A-9237-041D625BB5B9}" type="presParOf" srcId="{FC422BD9-0397-4C6A-89F2-EC7FF3A5081E}" destId="{51215D47-55F5-4660-8A5D-5DF616EFA5F7}" srcOrd="6" destOrd="0" presId="urn:microsoft.com/office/officeart/2005/8/layout/chart3"/>
    <dgm:cxn modelId="{C521E915-694A-48E2-A55B-9B27899F221E}" type="presParOf" srcId="{FC422BD9-0397-4C6A-89F2-EC7FF3A5081E}" destId="{2B7BE1B5-1459-46F5-8572-DC805BBB3B6B}" srcOrd="7" destOrd="0" presId="urn:microsoft.com/office/officeart/2005/8/layout/chart3"/>
    <dgm:cxn modelId="{A48AB585-BB52-4CD4-88C9-F012B5B98B0A}" type="presParOf" srcId="{FC422BD9-0397-4C6A-89F2-EC7FF3A5081E}" destId="{E3C9A714-3873-4979-90B3-9501A429A6BD}" srcOrd="8" destOrd="0" presId="urn:microsoft.com/office/officeart/2005/8/layout/chart3"/>
    <dgm:cxn modelId="{0FC59023-312C-447E-9674-632EBAA91C41}" type="presParOf" srcId="{FC422BD9-0397-4C6A-89F2-EC7FF3A5081E}" destId="{79C9070D-2A7E-4C47-BD3C-97ABA664792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AACB8-577C-4D59-B54A-E15FB6C8DEC2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A3406D-D8EF-4923-A8A8-4C3B3C3EB228}">
      <dgm:prSet phldrT="[Text]"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DBE8B166-DB52-42CC-9EFE-0079B570B19C}" type="parTrans" cxnId="{D60084B1-270E-4353-970D-786FC1EA03A1}">
      <dgm:prSet/>
      <dgm:spPr/>
      <dgm:t>
        <a:bodyPr/>
        <a:lstStyle/>
        <a:p>
          <a:endParaRPr lang="en-US"/>
        </a:p>
      </dgm:t>
    </dgm:pt>
    <dgm:pt modelId="{85409991-848B-47CE-839E-36BF514E3B35}" type="sibTrans" cxnId="{D60084B1-270E-4353-970D-786FC1EA03A1}">
      <dgm:prSet/>
      <dgm:spPr/>
      <dgm:t>
        <a:bodyPr/>
        <a:lstStyle/>
        <a:p>
          <a:r>
            <a:rPr lang="en-US" dirty="0" smtClean="0"/>
            <a:t>Name</a:t>
          </a:r>
          <a:endParaRPr lang="en-US" dirty="0"/>
        </a:p>
      </dgm:t>
    </dgm:pt>
    <dgm:pt modelId="{3CB58AFE-750A-41A7-B783-BEA5ECE9B3CA}" type="asst">
      <dgm:prSet phldrT="[Text]"/>
      <dgm:spPr>
        <a:gradFill rotWithShape="0">
          <a:gsLst>
            <a:gs pos="0">
              <a:srgbClr val="FF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VP Sales</a:t>
          </a:r>
          <a:endParaRPr lang="en-US" dirty="0"/>
        </a:p>
      </dgm:t>
    </dgm:pt>
    <dgm:pt modelId="{5FF53F43-462A-4D7B-9319-B0F05CADDC39}" type="parTrans" cxnId="{3A8A334F-CCAB-4F01-9468-63E8CA6373FA}">
      <dgm:prSet/>
      <dgm:spPr/>
      <dgm:t>
        <a:bodyPr/>
        <a:lstStyle/>
        <a:p>
          <a:endParaRPr lang="en-US"/>
        </a:p>
      </dgm:t>
    </dgm:pt>
    <dgm:pt modelId="{81C1AC15-8B25-4056-B539-BA7A693E223B}" type="sibTrans" cxnId="{3A8A334F-CCAB-4F01-9468-63E8CA6373FA}">
      <dgm:prSet/>
      <dgm:spPr/>
      <dgm:t>
        <a:bodyPr/>
        <a:lstStyle/>
        <a:p>
          <a:r>
            <a:rPr lang="en-US" dirty="0" smtClean="0"/>
            <a:t>Steven Lee</a:t>
          </a:r>
          <a:endParaRPr lang="en-US" dirty="0"/>
        </a:p>
      </dgm:t>
    </dgm:pt>
    <dgm:pt modelId="{FD9CB068-B00A-4CC9-AEBE-98D6EDC5D4C2}">
      <dgm:prSet phldrT="[Text]"/>
      <dgm:spPr>
        <a:gradFill rotWithShape="0">
          <a:gsLst>
            <a:gs pos="0">
              <a:srgbClr val="00206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Marketing Manager</a:t>
          </a:r>
          <a:endParaRPr lang="en-US" dirty="0"/>
        </a:p>
      </dgm:t>
    </dgm:pt>
    <dgm:pt modelId="{C178CED9-DBA0-4E59-ADE9-2DF4B9027C0A}" type="parTrans" cxnId="{26FD0C92-E891-4595-82FF-52A4B24912A8}">
      <dgm:prSet/>
      <dgm:spPr/>
      <dgm:t>
        <a:bodyPr/>
        <a:lstStyle/>
        <a:p>
          <a:endParaRPr lang="en-US"/>
        </a:p>
      </dgm:t>
    </dgm:pt>
    <dgm:pt modelId="{2446E393-E2BF-4D51-A140-F7DD597C0C3C}" type="sibTrans" cxnId="{26FD0C92-E891-4595-82FF-52A4B24912A8}">
      <dgm:prSet/>
      <dgm:spPr/>
      <dgm:t>
        <a:bodyPr/>
        <a:lstStyle/>
        <a:p>
          <a:r>
            <a:rPr lang="en-US" dirty="0" smtClean="0"/>
            <a:t>Maria Minor</a:t>
          </a:r>
          <a:endParaRPr lang="en-US" dirty="0"/>
        </a:p>
      </dgm:t>
    </dgm:pt>
    <dgm:pt modelId="{60450CFF-214B-4D5B-91CE-D832647A1E80}">
      <dgm:prSet phldrT="[Text]"/>
      <dgm:spPr>
        <a:gradFill rotWithShape="0">
          <a:gsLst>
            <a:gs pos="0">
              <a:srgbClr val="7030A0"/>
            </a:gs>
            <a:gs pos="80000">
              <a:schemeClr val="accent2">
                <a:hueOff val="-187697"/>
                <a:satOff val="-12862"/>
                <a:lumOff val="-5827"/>
                <a:alphaOff val="0"/>
                <a:shade val="93000"/>
                <a:satMod val="130000"/>
              </a:schemeClr>
            </a:gs>
            <a:gs pos="100000">
              <a:schemeClr val="accent2">
                <a:hueOff val="-187697"/>
                <a:satOff val="-12862"/>
                <a:lumOff val="-582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Sales Office </a:t>
          </a:r>
          <a:r>
            <a:rPr lang="en-US" dirty="0" smtClean="0"/>
            <a:t>Support(</a:t>
          </a:r>
          <a:r>
            <a:rPr lang="en-US" dirty="0" err="1" smtClean="0"/>
            <a:t>Centrall</a:t>
          </a:r>
          <a:r>
            <a:rPr lang="en-US" dirty="0" smtClean="0"/>
            <a:t>) </a:t>
          </a:r>
          <a:endParaRPr lang="en-US" dirty="0"/>
        </a:p>
      </dgm:t>
    </dgm:pt>
    <dgm:pt modelId="{E124797F-6C0C-4AC2-94C0-500E2E14F0A8}" type="parTrans" cxnId="{7661A7A0-EC54-4951-BF58-5B3431A2B7AB}">
      <dgm:prSet/>
      <dgm:spPr/>
      <dgm:t>
        <a:bodyPr/>
        <a:lstStyle/>
        <a:p>
          <a:endParaRPr lang="en-US"/>
        </a:p>
      </dgm:t>
    </dgm:pt>
    <dgm:pt modelId="{B3077C5B-5D07-4061-B50F-5AA836451FF3}" type="sibTrans" cxnId="{7661A7A0-EC54-4951-BF58-5B3431A2B7AB}">
      <dgm:prSet/>
      <dgm:spPr/>
      <dgm:t>
        <a:bodyPr/>
        <a:lstStyle/>
        <a:p>
          <a:r>
            <a:rPr lang="en-US" dirty="0" smtClean="0"/>
            <a:t>Barry Hues</a:t>
          </a:r>
          <a:endParaRPr lang="en-US" dirty="0"/>
        </a:p>
      </dgm:t>
    </dgm:pt>
    <dgm:pt modelId="{7F4423EA-E395-417A-B931-EC0B446E61DC}">
      <dgm:prSet phldrT="[Text]"/>
      <dgm:spPr>
        <a:gradFill rotWithShape="0">
          <a:gsLst>
            <a:gs pos="0">
              <a:srgbClr val="7030A0"/>
            </a:gs>
            <a:gs pos="80000">
              <a:schemeClr val="accent2">
                <a:hueOff val="-328470"/>
                <a:satOff val="-22508"/>
                <a:lumOff val="-10197"/>
                <a:alphaOff val="0"/>
                <a:shade val="93000"/>
                <a:satMod val="130000"/>
              </a:schemeClr>
            </a:gs>
            <a:gs pos="100000">
              <a:schemeClr val="accent2">
                <a:hueOff val="-328470"/>
                <a:satOff val="-22508"/>
                <a:lumOff val="-1019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Sales Office </a:t>
          </a:r>
          <a:r>
            <a:rPr lang="en-US" dirty="0" smtClean="0"/>
            <a:t>Support(West)</a:t>
          </a:r>
          <a:endParaRPr lang="en-US" dirty="0"/>
        </a:p>
      </dgm:t>
    </dgm:pt>
    <dgm:pt modelId="{DD267A53-88C2-4144-82A3-6C2195F3FBFB}" type="parTrans" cxnId="{0AAD8B46-130E-4911-8B8D-04A2D60F59A4}">
      <dgm:prSet/>
      <dgm:spPr/>
      <dgm:t>
        <a:bodyPr/>
        <a:lstStyle/>
        <a:p>
          <a:endParaRPr lang="en-US"/>
        </a:p>
      </dgm:t>
    </dgm:pt>
    <dgm:pt modelId="{97986E93-486F-407C-A053-41D4E6199A38}" type="sibTrans" cxnId="{0AAD8B46-130E-4911-8B8D-04A2D60F59A4}">
      <dgm:prSet/>
      <dgm:spPr/>
      <dgm:t>
        <a:bodyPr/>
        <a:lstStyle/>
        <a:p>
          <a:r>
            <a:rPr lang="en-US" dirty="0" err="1" smtClean="0"/>
            <a:t>JohnSmith</a:t>
          </a:r>
          <a:endParaRPr lang="en-US" dirty="0"/>
        </a:p>
      </dgm:t>
    </dgm:pt>
    <dgm:pt modelId="{2FF008B9-A97B-4328-8F87-BFD095168B7E}" type="asst">
      <dgm:prSet/>
      <dgm:spPr>
        <a:gradFill rotWithShape="0">
          <a:gsLst>
            <a:gs pos="0">
              <a:srgbClr val="00B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Barry</a:t>
          </a:r>
          <a:endParaRPr lang="en-US" dirty="0"/>
        </a:p>
      </dgm:t>
    </dgm:pt>
    <dgm:pt modelId="{CF90E445-E680-4959-9507-3B70CCB0D491}" type="parTrans" cxnId="{AC117EB4-A363-458A-86CE-2AF59D477F88}">
      <dgm:prSet/>
      <dgm:spPr/>
      <dgm:t>
        <a:bodyPr/>
        <a:lstStyle/>
        <a:p>
          <a:endParaRPr lang="en-US"/>
        </a:p>
      </dgm:t>
    </dgm:pt>
    <dgm:pt modelId="{7590D8A9-FE63-427E-8459-40400FA131A8}" type="sibTrans" cxnId="{AC117EB4-A363-458A-86CE-2AF59D477F88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F00F1CAC-3CFB-4345-A875-5758D8D84E24}">
      <dgm:prSet/>
      <dgm:spPr>
        <a:gradFill rotWithShape="0">
          <a:gsLst>
            <a:gs pos="0">
              <a:srgbClr val="00B050"/>
            </a:gs>
            <a:gs pos="80000">
              <a:schemeClr val="accent2">
                <a:hueOff val="-281546"/>
                <a:satOff val="-19293"/>
                <a:lumOff val="-874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1546"/>
                <a:satOff val="-19293"/>
                <a:lumOff val="-874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Mary</a:t>
          </a:r>
          <a:endParaRPr lang="en-US" dirty="0"/>
        </a:p>
      </dgm:t>
    </dgm:pt>
    <dgm:pt modelId="{B9BFEE8E-948F-4A9A-8C7C-3338619F0063}" type="parTrans" cxnId="{BE6EED57-0687-41FC-A3CA-40B9326230AB}">
      <dgm:prSet/>
      <dgm:spPr/>
      <dgm:t>
        <a:bodyPr/>
        <a:lstStyle/>
        <a:p>
          <a:endParaRPr lang="en-US"/>
        </a:p>
      </dgm:t>
    </dgm:pt>
    <dgm:pt modelId="{A1DBBC68-D9AA-4E7A-93E3-764E542BA5F4}" type="sibTrans" cxnId="{BE6EED57-0687-41FC-A3CA-40B9326230AB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8A4A777D-649B-49DB-B144-B40FD493EAF5}">
      <dgm:prSet/>
      <dgm:spPr>
        <a:gradFill rotWithShape="0">
          <a:gsLst>
            <a:gs pos="0">
              <a:srgbClr val="00B050"/>
            </a:gs>
            <a:gs pos="80000">
              <a:schemeClr val="accent2">
                <a:hueOff val="-234621"/>
                <a:satOff val="-16077"/>
                <a:lumOff val="-7284"/>
                <a:alphaOff val="0"/>
                <a:shade val="93000"/>
                <a:satMod val="130000"/>
              </a:schemeClr>
            </a:gs>
            <a:gs pos="100000">
              <a:schemeClr val="accent2">
                <a:hueOff val="-234621"/>
                <a:satOff val="-16077"/>
                <a:lumOff val="-728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Thomas</a:t>
          </a:r>
          <a:endParaRPr lang="en-US" dirty="0"/>
        </a:p>
      </dgm:t>
    </dgm:pt>
    <dgm:pt modelId="{5AB6B0EB-4E01-4447-AB03-961674BD86A5}" type="parTrans" cxnId="{60E40A9D-C16C-448D-9B55-54396FA98E59}">
      <dgm:prSet/>
      <dgm:spPr/>
      <dgm:t>
        <a:bodyPr/>
        <a:lstStyle/>
        <a:p>
          <a:endParaRPr lang="en-US"/>
        </a:p>
      </dgm:t>
    </dgm:pt>
    <dgm:pt modelId="{DB8FCC3B-DF49-47C6-8BF4-B6471FF136D5}" type="sibTrans" cxnId="{60E40A9D-C16C-448D-9B55-54396FA98E59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DD4CC064-30CB-44E0-967D-F2A6FEFF87E3}">
      <dgm:prSet/>
      <dgm:spPr>
        <a:gradFill rotWithShape="0">
          <a:gsLst>
            <a:gs pos="0">
              <a:srgbClr val="7030A0"/>
            </a:gs>
            <a:gs pos="80000">
              <a:schemeClr val="accent2">
                <a:hueOff val="-46924"/>
                <a:satOff val="-3215"/>
                <a:lumOff val="-1457"/>
                <a:alphaOff val="0"/>
                <a:shade val="93000"/>
                <a:satMod val="130000"/>
              </a:schemeClr>
            </a:gs>
            <a:gs pos="100000">
              <a:schemeClr val="accent2">
                <a:hueOff val="-46924"/>
                <a:satOff val="-3215"/>
                <a:lumOff val="-145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Sales Office </a:t>
          </a:r>
          <a:r>
            <a:rPr lang="en-US" dirty="0" smtClean="0"/>
            <a:t>Support (East)</a:t>
          </a:r>
          <a:endParaRPr lang="en-US" dirty="0"/>
        </a:p>
      </dgm:t>
    </dgm:pt>
    <dgm:pt modelId="{C9BA148F-1D92-4913-BEDA-92D81A0D5325}" type="parTrans" cxnId="{873EDD0B-17A3-41FE-A014-E0931F23C33F}">
      <dgm:prSet/>
      <dgm:spPr/>
      <dgm:t>
        <a:bodyPr/>
        <a:lstStyle/>
        <a:p>
          <a:endParaRPr lang="en-US"/>
        </a:p>
      </dgm:t>
    </dgm:pt>
    <dgm:pt modelId="{88F50646-129B-41C8-95A2-0E559CE0302D}" type="sibTrans" cxnId="{873EDD0B-17A3-41FE-A014-E0931F23C33F}">
      <dgm:prSet/>
      <dgm:spPr/>
      <dgm:t>
        <a:bodyPr/>
        <a:lstStyle/>
        <a:p>
          <a:r>
            <a:rPr lang="en-US" dirty="0" smtClean="0"/>
            <a:t>Jimmy Dean</a:t>
          </a:r>
          <a:endParaRPr lang="en-US" dirty="0"/>
        </a:p>
      </dgm:t>
    </dgm:pt>
    <dgm:pt modelId="{CB8791B4-6DB6-44FD-AEA3-082D910B2976}">
      <dgm:prSet/>
      <dgm:spPr>
        <a:gradFill rotWithShape="0">
          <a:gsLst>
            <a:gs pos="0">
              <a:srgbClr val="00B050"/>
            </a:gs>
            <a:gs pos="80000">
              <a:schemeClr val="accent2">
                <a:hueOff val="-140773"/>
                <a:satOff val="-9646"/>
                <a:lumOff val="-4370"/>
                <a:alphaOff val="0"/>
                <a:shade val="93000"/>
                <a:satMod val="130000"/>
              </a:schemeClr>
            </a:gs>
            <a:gs pos="100000">
              <a:schemeClr val="accent2">
                <a:hueOff val="-140773"/>
                <a:satOff val="-9646"/>
                <a:lumOff val="-437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Kevin</a:t>
          </a:r>
          <a:endParaRPr lang="en-US" dirty="0"/>
        </a:p>
      </dgm:t>
    </dgm:pt>
    <dgm:pt modelId="{FC25DF0B-AF28-4B6C-B0C7-55DB3BE5EE1E}" type="parTrans" cxnId="{F408589E-2CE7-4B63-97A0-1136EC3E6EA3}">
      <dgm:prSet/>
      <dgm:spPr/>
      <dgm:t>
        <a:bodyPr/>
        <a:lstStyle/>
        <a:p>
          <a:endParaRPr lang="en-US"/>
        </a:p>
      </dgm:t>
    </dgm:pt>
    <dgm:pt modelId="{750B9D7E-1F0F-4080-B543-9DF55EBA144D}" type="sibTrans" cxnId="{F408589E-2CE7-4B63-97A0-1136EC3E6EA3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EB3C1827-E2BB-4963-8028-77C8B473C63C}">
      <dgm:prSet/>
      <dgm:spPr>
        <a:gradFill rotWithShape="0">
          <a:gsLst>
            <a:gs pos="0">
              <a:srgbClr val="00B050"/>
            </a:gs>
            <a:gs pos="80000">
              <a:schemeClr val="accent2">
                <a:hueOff val="-93849"/>
                <a:satOff val="-6431"/>
                <a:lumOff val="-2913"/>
                <a:alphaOff val="0"/>
                <a:shade val="93000"/>
                <a:satMod val="130000"/>
              </a:schemeClr>
            </a:gs>
            <a:gs pos="100000">
              <a:schemeClr val="accent2">
                <a:hueOff val="-93849"/>
                <a:satOff val="-6431"/>
                <a:lumOff val="-291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/>
            <a:t>Marolyn</a:t>
          </a:r>
          <a:endParaRPr lang="en-US" dirty="0"/>
        </a:p>
      </dgm:t>
    </dgm:pt>
    <dgm:pt modelId="{B4AE3D28-3276-4B0E-BFC9-637F06D23FE6}" type="parTrans" cxnId="{2B22F053-CB2A-489D-B667-9BA20F688D9A}">
      <dgm:prSet/>
      <dgm:spPr/>
      <dgm:t>
        <a:bodyPr/>
        <a:lstStyle/>
        <a:p>
          <a:endParaRPr lang="en-US"/>
        </a:p>
      </dgm:t>
    </dgm:pt>
    <dgm:pt modelId="{DA09F58F-60EB-4607-BB1A-832FCB56E8B5}" type="sibTrans" cxnId="{2B22F053-CB2A-489D-B667-9BA20F688D9A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C121BC54-55A2-4E9B-9F0C-1F92B028DAC8}" type="asst">
      <dgm:prSet/>
      <dgm:spPr>
        <a:gradFill rotWithShape="0">
          <a:gsLst>
            <a:gs pos="0">
              <a:srgbClr val="00B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/>
            <a:t>Micheal</a:t>
          </a:r>
          <a:endParaRPr lang="en-US" dirty="0"/>
        </a:p>
      </dgm:t>
    </dgm:pt>
    <dgm:pt modelId="{913816BB-8513-4063-B668-4D53C62CF89A}" type="sibTrans" cxnId="{F2BE06C3-ED62-4736-B3D4-BF5616BC7FF3}">
      <dgm:prSet/>
      <dgm:spPr/>
      <dgm:t>
        <a:bodyPr/>
        <a:lstStyle/>
        <a:p>
          <a:r>
            <a:rPr lang="en-US" dirty="0" smtClean="0"/>
            <a:t>Salesperson</a:t>
          </a:r>
          <a:endParaRPr lang="en-US" dirty="0"/>
        </a:p>
      </dgm:t>
    </dgm:pt>
    <dgm:pt modelId="{85EDDB1C-61C6-4745-8992-46F64A906F72}" type="parTrans" cxnId="{F2BE06C3-ED62-4736-B3D4-BF5616BC7FF3}">
      <dgm:prSet/>
      <dgm:spPr/>
      <dgm:t>
        <a:bodyPr/>
        <a:lstStyle/>
        <a:p>
          <a:endParaRPr lang="en-US"/>
        </a:p>
      </dgm:t>
    </dgm:pt>
    <dgm:pt modelId="{8DAF5CD7-F13D-4D53-A179-652F4C01AF36}" type="pres">
      <dgm:prSet presAssocID="{5DCAACB8-577C-4D59-B54A-E15FB6C8DE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22C4C6-D8F8-4B37-AF45-A6B142326EC2}" type="pres">
      <dgm:prSet presAssocID="{9AA3406D-D8EF-4923-A8A8-4C3B3C3EB22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FC3F0E-315B-4C5E-BC01-619A4276530A}" type="pres">
      <dgm:prSet presAssocID="{9AA3406D-D8EF-4923-A8A8-4C3B3C3EB228}" presName="rootComposite1" presStyleCnt="0"/>
      <dgm:spPr/>
      <dgm:t>
        <a:bodyPr/>
        <a:lstStyle/>
        <a:p>
          <a:endParaRPr lang="en-US"/>
        </a:p>
      </dgm:t>
    </dgm:pt>
    <dgm:pt modelId="{E6560F24-85CF-4B78-9318-4F34A9184510}" type="pres">
      <dgm:prSet presAssocID="{9AA3406D-D8EF-4923-A8A8-4C3B3C3EB22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FF4D983-B5E4-45D4-8A0C-C2474FE6F682}" type="pres">
      <dgm:prSet presAssocID="{9AA3406D-D8EF-4923-A8A8-4C3B3C3EB22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FE57CD-8F88-4EF5-BBF5-44111F30F015}" type="pres">
      <dgm:prSet presAssocID="{9AA3406D-D8EF-4923-A8A8-4C3B3C3EB228}" presName="rootConnector1" presStyleLbl="node1" presStyleIdx="0" presStyleCnt="8"/>
      <dgm:spPr/>
      <dgm:t>
        <a:bodyPr/>
        <a:lstStyle/>
        <a:p>
          <a:endParaRPr lang="en-US"/>
        </a:p>
      </dgm:t>
    </dgm:pt>
    <dgm:pt modelId="{A6FADAAA-BA9F-45E0-9A9A-FDF4FE7CB198}" type="pres">
      <dgm:prSet presAssocID="{9AA3406D-D8EF-4923-A8A8-4C3B3C3EB228}" presName="hierChild2" presStyleCnt="0"/>
      <dgm:spPr/>
      <dgm:t>
        <a:bodyPr/>
        <a:lstStyle/>
        <a:p>
          <a:endParaRPr lang="en-US"/>
        </a:p>
      </dgm:t>
    </dgm:pt>
    <dgm:pt modelId="{1E8A9A58-6642-4186-8A7E-AF817B9CCFCD}" type="pres">
      <dgm:prSet presAssocID="{C178CED9-DBA0-4E59-ADE9-2DF4B9027C0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0B7AAED-2781-45A0-B83D-AD0EB6429E8F}" type="pres">
      <dgm:prSet presAssocID="{FD9CB068-B00A-4CC9-AEBE-98D6EDC5D4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A15833-B362-47FE-8DEC-53F339EFAB14}" type="pres">
      <dgm:prSet presAssocID="{FD9CB068-B00A-4CC9-AEBE-98D6EDC5D4C2}" presName="rootComposite" presStyleCnt="0"/>
      <dgm:spPr/>
      <dgm:t>
        <a:bodyPr/>
        <a:lstStyle/>
        <a:p>
          <a:endParaRPr lang="en-US"/>
        </a:p>
      </dgm:t>
    </dgm:pt>
    <dgm:pt modelId="{E071E016-AC9D-4E8A-935F-448D3B3B5CC3}" type="pres">
      <dgm:prSet presAssocID="{FD9CB068-B00A-4CC9-AEBE-98D6EDC5D4C2}" presName="rootText" presStyleLbl="node1" presStyleIdx="0" presStyleCnt="8" custLinFactX="234549" custLinFactY="-72625" custLinFactNeighborX="300000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0D4F11D-8EDF-4956-BC63-BE6A1F5896F6}" type="pres">
      <dgm:prSet presAssocID="{FD9CB068-B00A-4CC9-AEBE-98D6EDC5D4C2}" presName="titleText2" presStyleLbl="fgAcc1" presStyleIdx="0" presStyleCnt="8" custLinFactX="100000" custLinFactY="-300000" custLinFactNeighborX="141497" custLinFactNeighborY="-3197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E911F3-7566-462F-A258-73CE0C56823D}" type="pres">
      <dgm:prSet presAssocID="{FD9CB068-B00A-4CC9-AEBE-98D6EDC5D4C2}" presName="rootConnector" presStyleLbl="node2" presStyleIdx="0" presStyleCnt="0"/>
      <dgm:spPr/>
      <dgm:t>
        <a:bodyPr/>
        <a:lstStyle/>
        <a:p>
          <a:endParaRPr lang="en-US"/>
        </a:p>
      </dgm:t>
    </dgm:pt>
    <dgm:pt modelId="{6CE52C46-E031-4952-AF4C-9AEB82983E1E}" type="pres">
      <dgm:prSet presAssocID="{FD9CB068-B00A-4CC9-AEBE-98D6EDC5D4C2}" presName="hierChild4" presStyleCnt="0"/>
      <dgm:spPr/>
      <dgm:t>
        <a:bodyPr/>
        <a:lstStyle/>
        <a:p>
          <a:endParaRPr lang="en-US"/>
        </a:p>
      </dgm:t>
    </dgm:pt>
    <dgm:pt modelId="{3EA04B40-28DF-4BAE-B47D-290D17BCB07A}" type="pres">
      <dgm:prSet presAssocID="{FD9CB068-B00A-4CC9-AEBE-98D6EDC5D4C2}" presName="hierChild5" presStyleCnt="0"/>
      <dgm:spPr/>
      <dgm:t>
        <a:bodyPr/>
        <a:lstStyle/>
        <a:p>
          <a:endParaRPr lang="en-US"/>
        </a:p>
      </dgm:t>
    </dgm:pt>
    <dgm:pt modelId="{BD66D2D9-B410-480A-98A0-70789BECB95A}" type="pres">
      <dgm:prSet presAssocID="{C9BA148F-1D92-4913-BEDA-92D81A0D5325}" presName="Name37" presStyleLbl="parChTrans1D2" presStyleIdx="1" presStyleCnt="5"/>
      <dgm:spPr/>
      <dgm:t>
        <a:bodyPr/>
        <a:lstStyle/>
        <a:p>
          <a:endParaRPr lang="en-US"/>
        </a:p>
      </dgm:t>
    </dgm:pt>
    <dgm:pt modelId="{32CD6C05-ACEB-4A1A-BF1C-6EBAD5074EB3}" type="pres">
      <dgm:prSet presAssocID="{DD4CC064-30CB-44E0-967D-F2A6FEFF87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AAE88F4-4EF0-4E62-8A34-695777DA9E7A}" type="pres">
      <dgm:prSet presAssocID="{DD4CC064-30CB-44E0-967D-F2A6FEFF87E3}" presName="rootComposite" presStyleCnt="0"/>
      <dgm:spPr/>
      <dgm:t>
        <a:bodyPr/>
        <a:lstStyle/>
        <a:p>
          <a:endParaRPr lang="en-US"/>
        </a:p>
      </dgm:t>
    </dgm:pt>
    <dgm:pt modelId="{5ABC8C13-D4E7-4645-BCD2-F132D2589E03}" type="pres">
      <dgm:prSet presAssocID="{DD4CC064-30CB-44E0-967D-F2A6FEFF87E3}" presName="rootText" presStyleLbl="node1" presStyleIdx="1" presStyleCnt="8" custLinFactX="-1003" custLinFactNeighborX="-100000" custLinFactNeighborY="-383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EE0678A-88A3-47AE-B18D-DD1EE3C17936}" type="pres">
      <dgm:prSet presAssocID="{DD4CC064-30CB-44E0-967D-F2A6FEFF87E3}" presName="titleText2" presStyleLbl="fgAcc1" presStyleIdx="1" presStyleCnt="8" custLinFactX="-23229" custLinFactNeighborX="-100000" custLinFactNeighborY="-1083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14F0CD0-5846-4E33-9945-85D5E1526BF5}" type="pres">
      <dgm:prSet presAssocID="{DD4CC064-30CB-44E0-967D-F2A6FEFF87E3}" presName="rootConnector" presStyleLbl="node2" presStyleIdx="0" presStyleCnt="0"/>
      <dgm:spPr/>
      <dgm:t>
        <a:bodyPr/>
        <a:lstStyle/>
        <a:p>
          <a:endParaRPr lang="en-US"/>
        </a:p>
      </dgm:t>
    </dgm:pt>
    <dgm:pt modelId="{6460762F-A141-440D-83BD-A8A1D0A2CF9B}" type="pres">
      <dgm:prSet presAssocID="{DD4CC064-30CB-44E0-967D-F2A6FEFF87E3}" presName="hierChild4" presStyleCnt="0"/>
      <dgm:spPr/>
      <dgm:t>
        <a:bodyPr/>
        <a:lstStyle/>
        <a:p>
          <a:endParaRPr lang="en-US"/>
        </a:p>
      </dgm:t>
    </dgm:pt>
    <dgm:pt modelId="{F6E528DE-F312-4FF7-8C6C-FDBDF4912D64}" type="pres">
      <dgm:prSet presAssocID="{B4AE3D28-3276-4B0E-BFC9-637F06D23FE6}" presName="Name37" presStyleLbl="parChTrans1D3" presStyleIdx="0" presStyleCnt="6"/>
      <dgm:spPr/>
      <dgm:t>
        <a:bodyPr/>
        <a:lstStyle/>
        <a:p>
          <a:endParaRPr lang="en-US"/>
        </a:p>
      </dgm:t>
    </dgm:pt>
    <dgm:pt modelId="{03EB30A7-FC83-4AC0-A428-AB17B40821E0}" type="pres">
      <dgm:prSet presAssocID="{EB3C1827-E2BB-4963-8028-77C8B473C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2031813-5EA2-458D-8957-2B927452E0CD}" type="pres">
      <dgm:prSet presAssocID="{EB3C1827-E2BB-4963-8028-77C8B473C63C}" presName="rootComposite" presStyleCnt="0"/>
      <dgm:spPr/>
      <dgm:t>
        <a:bodyPr/>
        <a:lstStyle/>
        <a:p>
          <a:endParaRPr lang="en-US"/>
        </a:p>
      </dgm:t>
    </dgm:pt>
    <dgm:pt modelId="{68801477-8163-486C-93A3-B48339F3420D}" type="pres">
      <dgm:prSet presAssocID="{EB3C1827-E2BB-4963-8028-77C8B473C63C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FA4B8B1-2E18-4FEC-BE04-31ED4ED44B4C}" type="pres">
      <dgm:prSet presAssocID="{EB3C1827-E2BB-4963-8028-77C8B473C63C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4960B1-C5CF-439E-B661-F4BB231A9B0F}" type="pres">
      <dgm:prSet presAssocID="{EB3C1827-E2BB-4963-8028-77C8B473C63C}" presName="rootConnector" presStyleLbl="node3" presStyleIdx="0" presStyleCnt="0"/>
      <dgm:spPr/>
      <dgm:t>
        <a:bodyPr/>
        <a:lstStyle/>
        <a:p>
          <a:endParaRPr lang="en-US"/>
        </a:p>
      </dgm:t>
    </dgm:pt>
    <dgm:pt modelId="{9146BDFE-87E3-487D-95B1-37F3C800254B}" type="pres">
      <dgm:prSet presAssocID="{EB3C1827-E2BB-4963-8028-77C8B473C63C}" presName="hierChild4" presStyleCnt="0"/>
      <dgm:spPr/>
      <dgm:t>
        <a:bodyPr/>
        <a:lstStyle/>
        <a:p>
          <a:endParaRPr lang="en-US"/>
        </a:p>
      </dgm:t>
    </dgm:pt>
    <dgm:pt modelId="{023F2138-A1E1-447D-8D42-37154F8B83EA}" type="pres">
      <dgm:prSet presAssocID="{EB3C1827-E2BB-4963-8028-77C8B473C63C}" presName="hierChild5" presStyleCnt="0"/>
      <dgm:spPr/>
      <dgm:t>
        <a:bodyPr/>
        <a:lstStyle/>
        <a:p>
          <a:endParaRPr lang="en-US"/>
        </a:p>
      </dgm:t>
    </dgm:pt>
    <dgm:pt modelId="{0EF9DDB5-9080-4B09-94BF-4DCCCB9AE0A5}" type="pres">
      <dgm:prSet presAssocID="{FC25DF0B-AF28-4B6C-B0C7-55DB3BE5EE1E}" presName="Name37" presStyleLbl="parChTrans1D3" presStyleIdx="1" presStyleCnt="6"/>
      <dgm:spPr/>
      <dgm:t>
        <a:bodyPr/>
        <a:lstStyle/>
        <a:p>
          <a:endParaRPr lang="en-US"/>
        </a:p>
      </dgm:t>
    </dgm:pt>
    <dgm:pt modelId="{2DEB315A-F6FD-4F0E-822C-E41DD6CE6D49}" type="pres">
      <dgm:prSet presAssocID="{CB8791B4-6DB6-44FD-AEA3-082D910B29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3240AA-512B-449C-B222-113221465FA3}" type="pres">
      <dgm:prSet presAssocID="{CB8791B4-6DB6-44FD-AEA3-082D910B2976}" presName="rootComposite" presStyleCnt="0"/>
      <dgm:spPr/>
      <dgm:t>
        <a:bodyPr/>
        <a:lstStyle/>
        <a:p>
          <a:endParaRPr lang="en-US"/>
        </a:p>
      </dgm:t>
    </dgm:pt>
    <dgm:pt modelId="{1AB0148E-32A6-416B-9C99-657604203D26}" type="pres">
      <dgm:prSet presAssocID="{CB8791B4-6DB6-44FD-AEA3-082D910B2976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0468C9-C1FA-4D1A-8FEB-309908CC44C2}" type="pres">
      <dgm:prSet presAssocID="{CB8791B4-6DB6-44FD-AEA3-082D910B2976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28A8A9-B77A-463E-913F-27EC5890187E}" type="pres">
      <dgm:prSet presAssocID="{CB8791B4-6DB6-44FD-AEA3-082D910B2976}" presName="rootConnector" presStyleLbl="node3" presStyleIdx="0" presStyleCnt="0"/>
      <dgm:spPr/>
      <dgm:t>
        <a:bodyPr/>
        <a:lstStyle/>
        <a:p>
          <a:endParaRPr lang="en-US"/>
        </a:p>
      </dgm:t>
    </dgm:pt>
    <dgm:pt modelId="{EF0A3A69-656F-4B64-BA25-F6199B0B3F20}" type="pres">
      <dgm:prSet presAssocID="{CB8791B4-6DB6-44FD-AEA3-082D910B2976}" presName="hierChild4" presStyleCnt="0"/>
      <dgm:spPr/>
      <dgm:t>
        <a:bodyPr/>
        <a:lstStyle/>
        <a:p>
          <a:endParaRPr lang="en-US"/>
        </a:p>
      </dgm:t>
    </dgm:pt>
    <dgm:pt modelId="{95FF4F19-A03C-461C-87CC-55BE73960E5D}" type="pres">
      <dgm:prSet presAssocID="{CB8791B4-6DB6-44FD-AEA3-082D910B2976}" presName="hierChild5" presStyleCnt="0"/>
      <dgm:spPr/>
      <dgm:t>
        <a:bodyPr/>
        <a:lstStyle/>
        <a:p>
          <a:endParaRPr lang="en-US"/>
        </a:p>
      </dgm:t>
    </dgm:pt>
    <dgm:pt modelId="{A4E6CC0F-31B6-402E-8DBE-43B534DC7642}" type="pres">
      <dgm:prSet presAssocID="{DD4CC064-30CB-44E0-967D-F2A6FEFF87E3}" presName="hierChild5" presStyleCnt="0"/>
      <dgm:spPr/>
      <dgm:t>
        <a:bodyPr/>
        <a:lstStyle/>
        <a:p>
          <a:endParaRPr lang="en-US"/>
        </a:p>
      </dgm:t>
    </dgm:pt>
    <dgm:pt modelId="{70B30C06-BBC5-4EEE-B77C-A772FFAFE7D2}" type="pres">
      <dgm:prSet presAssocID="{E124797F-6C0C-4AC2-94C0-500E2E14F0A8}" presName="Name37" presStyleLbl="parChTrans1D2" presStyleIdx="2" presStyleCnt="5"/>
      <dgm:spPr/>
      <dgm:t>
        <a:bodyPr/>
        <a:lstStyle/>
        <a:p>
          <a:endParaRPr lang="en-US"/>
        </a:p>
      </dgm:t>
    </dgm:pt>
    <dgm:pt modelId="{D99F5E17-24BD-4F78-8535-408E05223119}" type="pres">
      <dgm:prSet presAssocID="{60450CFF-214B-4D5B-91CE-D832647A1E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6F803D8-05F7-4ACD-96E5-7F242E0867A5}" type="pres">
      <dgm:prSet presAssocID="{60450CFF-214B-4D5B-91CE-D832647A1E80}" presName="rootComposite" presStyleCnt="0"/>
      <dgm:spPr/>
      <dgm:t>
        <a:bodyPr/>
        <a:lstStyle/>
        <a:p>
          <a:endParaRPr lang="en-US"/>
        </a:p>
      </dgm:t>
    </dgm:pt>
    <dgm:pt modelId="{BDB0D711-6B30-4953-B576-4D7C9FCE9931}" type="pres">
      <dgm:prSet presAssocID="{60450CFF-214B-4D5B-91CE-D832647A1E80}" presName="rootText" presStyleLbl="node1" presStyleIdx="4" presStyleCnt="8" custLinFactNeighborX="-38870" custLinFactNeighborY="215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6822032-F784-41B9-A1AC-466DBA04874B}" type="pres">
      <dgm:prSet presAssocID="{60450CFF-214B-4D5B-91CE-D832647A1E80}" presName="titleText2" presStyleLbl="fgAcc1" presStyleIdx="4" presStyleCnt="8" custLinFactNeighborX="-4528" custLinFactNeighborY="5145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41A47E-019F-40E1-B13F-584AE1A26262}" type="pres">
      <dgm:prSet presAssocID="{60450CFF-214B-4D5B-91CE-D832647A1E80}" presName="rootConnector" presStyleLbl="node2" presStyleIdx="0" presStyleCnt="0"/>
      <dgm:spPr/>
      <dgm:t>
        <a:bodyPr/>
        <a:lstStyle/>
        <a:p>
          <a:endParaRPr lang="en-US"/>
        </a:p>
      </dgm:t>
    </dgm:pt>
    <dgm:pt modelId="{274407D5-9821-4D91-A451-922A2FF15A03}" type="pres">
      <dgm:prSet presAssocID="{60450CFF-214B-4D5B-91CE-D832647A1E80}" presName="hierChild4" presStyleCnt="0"/>
      <dgm:spPr/>
      <dgm:t>
        <a:bodyPr/>
        <a:lstStyle/>
        <a:p>
          <a:endParaRPr lang="en-US"/>
        </a:p>
      </dgm:t>
    </dgm:pt>
    <dgm:pt modelId="{376BC1D1-B4F6-4ADF-86E8-E578D1822A91}" type="pres">
      <dgm:prSet presAssocID="{5AB6B0EB-4E01-4447-AB03-961674BD86A5}" presName="Name37" presStyleLbl="parChTrans1D3" presStyleIdx="2" presStyleCnt="6"/>
      <dgm:spPr/>
      <dgm:t>
        <a:bodyPr/>
        <a:lstStyle/>
        <a:p>
          <a:endParaRPr lang="en-US"/>
        </a:p>
      </dgm:t>
    </dgm:pt>
    <dgm:pt modelId="{69DDC032-E3B0-4F31-8930-C69035604258}" type="pres">
      <dgm:prSet presAssocID="{8A4A777D-649B-49DB-B144-B40FD493EA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34B934-932D-430D-86D7-A735FEEC49FB}" type="pres">
      <dgm:prSet presAssocID="{8A4A777D-649B-49DB-B144-B40FD493EAF5}" presName="rootComposite" presStyleCnt="0"/>
      <dgm:spPr/>
      <dgm:t>
        <a:bodyPr/>
        <a:lstStyle/>
        <a:p>
          <a:endParaRPr lang="en-US"/>
        </a:p>
      </dgm:t>
    </dgm:pt>
    <dgm:pt modelId="{81FCB0B4-991A-4472-81E4-A80B6A1C81EC}" type="pres">
      <dgm:prSet presAssocID="{8A4A777D-649B-49DB-B144-B40FD493EAF5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D1C44E3-CD08-45D5-8860-EFD8D823BCA8}" type="pres">
      <dgm:prSet presAssocID="{8A4A777D-649B-49DB-B144-B40FD493EAF5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3F35220-D157-4B23-8969-A54D13705893}" type="pres">
      <dgm:prSet presAssocID="{8A4A777D-649B-49DB-B144-B40FD493EAF5}" presName="rootConnector" presStyleLbl="node3" presStyleIdx="0" presStyleCnt="0"/>
      <dgm:spPr/>
      <dgm:t>
        <a:bodyPr/>
        <a:lstStyle/>
        <a:p>
          <a:endParaRPr lang="en-US"/>
        </a:p>
      </dgm:t>
    </dgm:pt>
    <dgm:pt modelId="{14BDF3C1-0AE9-4997-9EE6-1BD0AAADFB50}" type="pres">
      <dgm:prSet presAssocID="{8A4A777D-649B-49DB-B144-B40FD493EAF5}" presName="hierChild4" presStyleCnt="0"/>
      <dgm:spPr/>
      <dgm:t>
        <a:bodyPr/>
        <a:lstStyle/>
        <a:p>
          <a:endParaRPr lang="en-US"/>
        </a:p>
      </dgm:t>
    </dgm:pt>
    <dgm:pt modelId="{041C52AE-A5EA-4001-87C3-A5C393F58A07}" type="pres">
      <dgm:prSet presAssocID="{8A4A777D-649B-49DB-B144-B40FD493EAF5}" presName="hierChild5" presStyleCnt="0"/>
      <dgm:spPr/>
      <dgm:t>
        <a:bodyPr/>
        <a:lstStyle/>
        <a:p>
          <a:endParaRPr lang="en-US"/>
        </a:p>
      </dgm:t>
    </dgm:pt>
    <dgm:pt modelId="{CE2678BB-9A89-4F6C-85B4-9B45955DFE38}" type="pres">
      <dgm:prSet presAssocID="{B9BFEE8E-948F-4A9A-8C7C-3338619F0063}" presName="Name37" presStyleLbl="parChTrans1D3" presStyleIdx="3" presStyleCnt="6"/>
      <dgm:spPr/>
      <dgm:t>
        <a:bodyPr/>
        <a:lstStyle/>
        <a:p>
          <a:endParaRPr lang="en-US"/>
        </a:p>
      </dgm:t>
    </dgm:pt>
    <dgm:pt modelId="{F48A1BD5-1927-4417-980B-9BB7211E7339}" type="pres">
      <dgm:prSet presAssocID="{F00F1CAC-3CFB-4345-A875-5758D8D84E2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B14A70-9324-4BEA-9129-1D9F8658412A}" type="pres">
      <dgm:prSet presAssocID="{F00F1CAC-3CFB-4345-A875-5758D8D84E24}" presName="rootComposite" presStyleCnt="0"/>
      <dgm:spPr/>
      <dgm:t>
        <a:bodyPr/>
        <a:lstStyle/>
        <a:p>
          <a:endParaRPr lang="en-US"/>
        </a:p>
      </dgm:t>
    </dgm:pt>
    <dgm:pt modelId="{C346D159-ACDD-49B1-B2CE-19772464FC36}" type="pres">
      <dgm:prSet presAssocID="{F00F1CAC-3CFB-4345-A875-5758D8D84E24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7BA13D-54C6-45AB-9D1D-CCBCA9DCE311}" type="pres">
      <dgm:prSet presAssocID="{F00F1CAC-3CFB-4345-A875-5758D8D84E24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57305C-B1BE-4651-8FAE-3634705B876F}" type="pres">
      <dgm:prSet presAssocID="{F00F1CAC-3CFB-4345-A875-5758D8D84E24}" presName="rootConnector" presStyleLbl="node3" presStyleIdx="0" presStyleCnt="0"/>
      <dgm:spPr/>
      <dgm:t>
        <a:bodyPr/>
        <a:lstStyle/>
        <a:p>
          <a:endParaRPr lang="en-US"/>
        </a:p>
      </dgm:t>
    </dgm:pt>
    <dgm:pt modelId="{D7643BA4-6289-48FA-8CB8-09B583E9FA9B}" type="pres">
      <dgm:prSet presAssocID="{F00F1CAC-3CFB-4345-A875-5758D8D84E24}" presName="hierChild4" presStyleCnt="0"/>
      <dgm:spPr/>
      <dgm:t>
        <a:bodyPr/>
        <a:lstStyle/>
        <a:p>
          <a:endParaRPr lang="en-US"/>
        </a:p>
      </dgm:t>
    </dgm:pt>
    <dgm:pt modelId="{A9AF6FB3-A45B-4F27-85EB-12D2A6CB0897}" type="pres">
      <dgm:prSet presAssocID="{F00F1CAC-3CFB-4345-A875-5758D8D84E24}" presName="hierChild5" presStyleCnt="0"/>
      <dgm:spPr/>
      <dgm:t>
        <a:bodyPr/>
        <a:lstStyle/>
        <a:p>
          <a:endParaRPr lang="en-US"/>
        </a:p>
      </dgm:t>
    </dgm:pt>
    <dgm:pt modelId="{56236BA3-D413-43E1-B394-DCA4BE7BED8F}" type="pres">
      <dgm:prSet presAssocID="{60450CFF-214B-4D5B-91CE-D832647A1E80}" presName="hierChild5" presStyleCnt="0"/>
      <dgm:spPr/>
      <dgm:t>
        <a:bodyPr/>
        <a:lstStyle/>
        <a:p>
          <a:endParaRPr lang="en-US"/>
        </a:p>
      </dgm:t>
    </dgm:pt>
    <dgm:pt modelId="{A538BBC7-2407-443F-9468-24F469300C0A}" type="pres">
      <dgm:prSet presAssocID="{DD267A53-88C2-4144-82A3-6C2195F3FBFB}" presName="Name37" presStyleLbl="parChTrans1D2" presStyleIdx="3" presStyleCnt="5"/>
      <dgm:spPr/>
      <dgm:t>
        <a:bodyPr/>
        <a:lstStyle/>
        <a:p>
          <a:endParaRPr lang="en-US"/>
        </a:p>
      </dgm:t>
    </dgm:pt>
    <dgm:pt modelId="{3D5EB9CB-22ED-416F-B394-32F24BEDE8A5}" type="pres">
      <dgm:prSet presAssocID="{7F4423EA-E395-417A-B931-EC0B446E61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5914FD3-D31D-4DB7-A738-F766A985E432}" type="pres">
      <dgm:prSet presAssocID="{7F4423EA-E395-417A-B931-EC0B446E61DC}" presName="rootComposite" presStyleCnt="0"/>
      <dgm:spPr/>
      <dgm:t>
        <a:bodyPr/>
        <a:lstStyle/>
        <a:p>
          <a:endParaRPr lang="en-US"/>
        </a:p>
      </dgm:t>
    </dgm:pt>
    <dgm:pt modelId="{908CEB72-9EB1-4D90-82E4-992544DF0771}" type="pres">
      <dgm:prSet presAssocID="{7F4423EA-E395-417A-B931-EC0B446E61DC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CCB05F7-BE47-4872-9B7A-F9594F0F93C6}" type="pres">
      <dgm:prSet presAssocID="{7F4423EA-E395-417A-B931-EC0B446E61DC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6ECBBC1-82AB-491D-9C1C-3896119506CC}" type="pres">
      <dgm:prSet presAssocID="{7F4423EA-E395-417A-B931-EC0B446E61DC}" presName="rootConnector" presStyleLbl="node2" presStyleIdx="0" presStyleCnt="0"/>
      <dgm:spPr/>
      <dgm:t>
        <a:bodyPr/>
        <a:lstStyle/>
        <a:p>
          <a:endParaRPr lang="en-US"/>
        </a:p>
      </dgm:t>
    </dgm:pt>
    <dgm:pt modelId="{BD973CB0-379D-43E5-9E18-DEB8DDA8E629}" type="pres">
      <dgm:prSet presAssocID="{7F4423EA-E395-417A-B931-EC0B446E61DC}" presName="hierChild4" presStyleCnt="0"/>
      <dgm:spPr/>
      <dgm:t>
        <a:bodyPr/>
        <a:lstStyle/>
        <a:p>
          <a:endParaRPr lang="en-US"/>
        </a:p>
      </dgm:t>
    </dgm:pt>
    <dgm:pt modelId="{A7E54FA1-8C69-4DAA-A6C7-357D3A8CACE2}" type="pres">
      <dgm:prSet presAssocID="{7F4423EA-E395-417A-B931-EC0B446E61DC}" presName="hierChild5" presStyleCnt="0"/>
      <dgm:spPr/>
      <dgm:t>
        <a:bodyPr/>
        <a:lstStyle/>
        <a:p>
          <a:endParaRPr lang="en-US"/>
        </a:p>
      </dgm:t>
    </dgm:pt>
    <dgm:pt modelId="{FBA86D57-628B-436D-9CB7-3EE8B3C02C54}" type="pres">
      <dgm:prSet presAssocID="{85EDDB1C-61C6-4745-8992-46F64A906F72}" presName="Name96" presStyleLbl="parChTrans1D3" presStyleIdx="4" presStyleCnt="6"/>
      <dgm:spPr/>
      <dgm:t>
        <a:bodyPr/>
        <a:lstStyle/>
        <a:p>
          <a:endParaRPr lang="en-US"/>
        </a:p>
      </dgm:t>
    </dgm:pt>
    <dgm:pt modelId="{58D79095-CB96-42A0-88BD-64036761F340}" type="pres">
      <dgm:prSet presAssocID="{C121BC54-55A2-4E9B-9F0C-1F92B028DAC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01AB06-28CB-4203-8D47-2776C98045E9}" type="pres">
      <dgm:prSet presAssocID="{C121BC54-55A2-4E9B-9F0C-1F92B028DAC8}" presName="rootComposite3" presStyleCnt="0"/>
      <dgm:spPr/>
      <dgm:t>
        <a:bodyPr/>
        <a:lstStyle/>
        <a:p>
          <a:endParaRPr lang="en-US"/>
        </a:p>
      </dgm:t>
    </dgm:pt>
    <dgm:pt modelId="{1DBE5ADC-D71A-4191-9253-8B90A183D6D6}" type="pres">
      <dgm:prSet presAssocID="{C121BC54-55A2-4E9B-9F0C-1F92B028DAC8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F5554-D9E8-4323-94F0-5AB81322E9FB}" type="pres">
      <dgm:prSet presAssocID="{C121BC54-55A2-4E9B-9F0C-1F92B028DAC8}" presName="titleText3" presStyleLbl="fgAcc2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DD6600-F68B-4CBF-8005-34A39A960724}" type="pres">
      <dgm:prSet presAssocID="{C121BC54-55A2-4E9B-9F0C-1F92B028DAC8}" presName="rootConnector3" presStyleLbl="asst2" presStyleIdx="0" presStyleCnt="0"/>
      <dgm:spPr/>
      <dgm:t>
        <a:bodyPr/>
        <a:lstStyle/>
        <a:p>
          <a:endParaRPr lang="en-US"/>
        </a:p>
      </dgm:t>
    </dgm:pt>
    <dgm:pt modelId="{829C32D6-9118-46A7-AA0C-8ED59930C410}" type="pres">
      <dgm:prSet presAssocID="{C121BC54-55A2-4E9B-9F0C-1F92B028DAC8}" presName="hierChild6" presStyleCnt="0"/>
      <dgm:spPr/>
      <dgm:t>
        <a:bodyPr/>
        <a:lstStyle/>
        <a:p>
          <a:endParaRPr lang="en-US"/>
        </a:p>
      </dgm:t>
    </dgm:pt>
    <dgm:pt modelId="{D89B994F-2660-4DCF-9DFB-38B7351DB932}" type="pres">
      <dgm:prSet presAssocID="{C121BC54-55A2-4E9B-9F0C-1F92B028DAC8}" presName="hierChild7" presStyleCnt="0"/>
      <dgm:spPr/>
      <dgm:t>
        <a:bodyPr/>
        <a:lstStyle/>
        <a:p>
          <a:endParaRPr lang="en-US"/>
        </a:p>
      </dgm:t>
    </dgm:pt>
    <dgm:pt modelId="{327BFC9E-34F8-443E-B494-5828BCCDC257}" type="pres">
      <dgm:prSet presAssocID="{CF90E445-E680-4959-9507-3B70CCB0D491}" presName="Name96" presStyleLbl="parChTrans1D3" presStyleIdx="5" presStyleCnt="6"/>
      <dgm:spPr/>
      <dgm:t>
        <a:bodyPr/>
        <a:lstStyle/>
        <a:p>
          <a:endParaRPr lang="en-US"/>
        </a:p>
      </dgm:t>
    </dgm:pt>
    <dgm:pt modelId="{328AA92E-1B9B-4AF0-8D46-75DAD62A659B}" type="pres">
      <dgm:prSet presAssocID="{2FF008B9-A97B-4328-8F87-BFD095168B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2B2B17-9915-4684-BE5E-08A1ACCAAEF5}" type="pres">
      <dgm:prSet presAssocID="{2FF008B9-A97B-4328-8F87-BFD095168B7E}" presName="rootComposite3" presStyleCnt="0"/>
      <dgm:spPr/>
      <dgm:t>
        <a:bodyPr/>
        <a:lstStyle/>
        <a:p>
          <a:endParaRPr lang="en-US"/>
        </a:p>
      </dgm:t>
    </dgm:pt>
    <dgm:pt modelId="{A337E39B-3AC7-4BB9-9D21-18BB5CE76BD1}" type="pres">
      <dgm:prSet presAssocID="{2FF008B9-A97B-4328-8F87-BFD095168B7E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EE087-6555-4F98-ACC6-9374C738D628}" type="pres">
      <dgm:prSet presAssocID="{2FF008B9-A97B-4328-8F87-BFD095168B7E}" presName="titleText3" presStyleLbl="fgAcc2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556D00-3B33-416E-8F42-F3016E247213}" type="pres">
      <dgm:prSet presAssocID="{2FF008B9-A97B-4328-8F87-BFD095168B7E}" presName="rootConnector3" presStyleLbl="asst2" presStyleIdx="0" presStyleCnt="0"/>
      <dgm:spPr/>
      <dgm:t>
        <a:bodyPr/>
        <a:lstStyle/>
        <a:p>
          <a:endParaRPr lang="en-US"/>
        </a:p>
      </dgm:t>
    </dgm:pt>
    <dgm:pt modelId="{C7506780-D675-4531-A0EB-C800536D1352}" type="pres">
      <dgm:prSet presAssocID="{2FF008B9-A97B-4328-8F87-BFD095168B7E}" presName="hierChild6" presStyleCnt="0"/>
      <dgm:spPr/>
      <dgm:t>
        <a:bodyPr/>
        <a:lstStyle/>
        <a:p>
          <a:endParaRPr lang="en-US"/>
        </a:p>
      </dgm:t>
    </dgm:pt>
    <dgm:pt modelId="{82EF9F8C-BDDD-4E78-924B-FB113D27F5AC}" type="pres">
      <dgm:prSet presAssocID="{2FF008B9-A97B-4328-8F87-BFD095168B7E}" presName="hierChild7" presStyleCnt="0"/>
      <dgm:spPr/>
      <dgm:t>
        <a:bodyPr/>
        <a:lstStyle/>
        <a:p>
          <a:endParaRPr lang="en-US"/>
        </a:p>
      </dgm:t>
    </dgm:pt>
    <dgm:pt modelId="{ACE6F481-8C69-496F-815C-8ABECD9615AF}" type="pres">
      <dgm:prSet presAssocID="{9AA3406D-D8EF-4923-A8A8-4C3B3C3EB228}" presName="hierChild3" presStyleCnt="0"/>
      <dgm:spPr/>
      <dgm:t>
        <a:bodyPr/>
        <a:lstStyle/>
        <a:p>
          <a:endParaRPr lang="en-US"/>
        </a:p>
      </dgm:t>
    </dgm:pt>
    <dgm:pt modelId="{9EA4D1C1-1142-477F-803B-A248E4000254}" type="pres">
      <dgm:prSet presAssocID="{5FF53F43-462A-4D7B-9319-B0F05CADDC39}" presName="Name96" presStyleLbl="parChTrans1D2" presStyleIdx="4" presStyleCnt="5"/>
      <dgm:spPr/>
      <dgm:t>
        <a:bodyPr/>
        <a:lstStyle/>
        <a:p>
          <a:endParaRPr lang="en-US"/>
        </a:p>
      </dgm:t>
    </dgm:pt>
    <dgm:pt modelId="{F681E682-D241-4D5D-9A0B-A4E87D5BF9E1}" type="pres">
      <dgm:prSet presAssocID="{3CB58AFE-750A-41A7-B783-BEA5ECE9B3C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5773B1-17E8-4766-B7D8-70F4EE23A904}" type="pres">
      <dgm:prSet presAssocID="{3CB58AFE-750A-41A7-B783-BEA5ECE9B3CA}" presName="rootComposite3" presStyleCnt="0"/>
      <dgm:spPr/>
      <dgm:t>
        <a:bodyPr/>
        <a:lstStyle/>
        <a:p>
          <a:endParaRPr lang="en-US"/>
        </a:p>
      </dgm:t>
    </dgm:pt>
    <dgm:pt modelId="{2B041654-F31F-4F0B-9024-A4D2AE26F0EB}" type="pres">
      <dgm:prSet presAssocID="{3CB58AFE-750A-41A7-B783-BEA5ECE9B3CA}" presName="rootText3" presStyleLbl="asst1" presStyleIdx="2" presStyleCnt="3" custLinFactNeighborX="-55531" custLinFactNeighborY="-73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8FED5-4F11-425B-BE3E-F0E4875550E9}" type="pres">
      <dgm:prSet presAssocID="{3CB58AFE-750A-41A7-B783-BEA5ECE9B3CA}" presName="titleText3" presStyleLbl="fgAcc2" presStyleIdx="2" presStyleCnt="3" custLinFactX="100000" custLinFactNeighborX="184756" custLinFactNeighborY="-448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A612AF-85EE-481C-9EAD-855FB42B4361}" type="pres">
      <dgm:prSet presAssocID="{3CB58AFE-750A-41A7-B783-BEA5ECE9B3CA}" presName="rootConnector3" presStyleLbl="asst1" presStyleIdx="2" presStyleCnt="3"/>
      <dgm:spPr/>
      <dgm:t>
        <a:bodyPr/>
        <a:lstStyle/>
        <a:p>
          <a:endParaRPr lang="en-US"/>
        </a:p>
      </dgm:t>
    </dgm:pt>
    <dgm:pt modelId="{67FCD391-8FAF-4E54-8E86-E29937C1A327}" type="pres">
      <dgm:prSet presAssocID="{3CB58AFE-750A-41A7-B783-BEA5ECE9B3CA}" presName="hierChild6" presStyleCnt="0"/>
      <dgm:spPr/>
      <dgm:t>
        <a:bodyPr/>
        <a:lstStyle/>
        <a:p>
          <a:endParaRPr lang="en-US"/>
        </a:p>
      </dgm:t>
    </dgm:pt>
    <dgm:pt modelId="{32DE2007-2D56-4B98-84C5-9A40C2A4E8F8}" type="pres">
      <dgm:prSet presAssocID="{3CB58AFE-750A-41A7-B783-BEA5ECE9B3CA}" presName="hierChild7" presStyleCnt="0"/>
      <dgm:spPr/>
      <dgm:t>
        <a:bodyPr/>
        <a:lstStyle/>
        <a:p>
          <a:endParaRPr lang="en-US"/>
        </a:p>
      </dgm:t>
    </dgm:pt>
  </dgm:ptLst>
  <dgm:cxnLst>
    <dgm:cxn modelId="{F408589E-2CE7-4B63-97A0-1136EC3E6EA3}" srcId="{DD4CC064-30CB-44E0-967D-F2A6FEFF87E3}" destId="{CB8791B4-6DB6-44FD-AEA3-082D910B2976}" srcOrd="1" destOrd="0" parTransId="{FC25DF0B-AF28-4B6C-B0C7-55DB3BE5EE1E}" sibTransId="{750B9D7E-1F0F-4080-B543-9DF55EBA144D}"/>
    <dgm:cxn modelId="{2CC58206-A4DD-436E-B299-372A130F89B5}" type="presOf" srcId="{8A4A777D-649B-49DB-B144-B40FD493EAF5}" destId="{33F35220-D157-4B23-8969-A54D13705893}" srcOrd="1" destOrd="0" presId="urn:microsoft.com/office/officeart/2008/layout/NameandTitleOrganizationalChart"/>
    <dgm:cxn modelId="{C5A598A2-D663-464A-8CA7-B71D9768ED3B}" type="presOf" srcId="{7F4423EA-E395-417A-B931-EC0B446E61DC}" destId="{908CEB72-9EB1-4D90-82E4-992544DF0771}" srcOrd="0" destOrd="0" presId="urn:microsoft.com/office/officeart/2008/layout/NameandTitleOrganizationalChart"/>
    <dgm:cxn modelId="{4AAC9843-7D56-4C25-97E0-377DD5084861}" type="presOf" srcId="{DA09F58F-60EB-4607-BB1A-832FCB56E8B5}" destId="{3FA4B8B1-2E18-4FEC-BE04-31ED4ED44B4C}" srcOrd="0" destOrd="0" presId="urn:microsoft.com/office/officeart/2008/layout/NameandTitleOrganizationalChart"/>
    <dgm:cxn modelId="{A2E884BC-02BD-4F6C-BDD2-2187CBCD9850}" type="presOf" srcId="{913816BB-8513-4063-B668-4D53C62CF89A}" destId="{005F5554-D9E8-4323-94F0-5AB81322E9FB}" srcOrd="0" destOrd="0" presId="urn:microsoft.com/office/officeart/2008/layout/NameandTitleOrganizationalChart"/>
    <dgm:cxn modelId="{177F32D0-183F-4762-8D83-B7AD2CBF0EF8}" type="presOf" srcId="{5DCAACB8-577C-4D59-B54A-E15FB6C8DEC2}" destId="{8DAF5CD7-F13D-4D53-A179-652F4C01AF36}" srcOrd="0" destOrd="0" presId="urn:microsoft.com/office/officeart/2008/layout/NameandTitleOrganizationalChart"/>
    <dgm:cxn modelId="{C05F3BF8-A4AC-4350-93AC-93BF05B58CED}" type="presOf" srcId="{60450CFF-214B-4D5B-91CE-D832647A1E80}" destId="{AA41A47E-019F-40E1-B13F-584AE1A26262}" srcOrd="1" destOrd="0" presId="urn:microsoft.com/office/officeart/2008/layout/NameandTitleOrganizationalChart"/>
    <dgm:cxn modelId="{0C1DCD3A-19AC-4ADA-AA19-8B662FB8ED8C}" type="presOf" srcId="{B9BFEE8E-948F-4A9A-8C7C-3338619F0063}" destId="{CE2678BB-9A89-4F6C-85B4-9B45955DFE38}" srcOrd="0" destOrd="0" presId="urn:microsoft.com/office/officeart/2008/layout/NameandTitleOrganizationalChart"/>
    <dgm:cxn modelId="{8DB22160-7A4C-4FEE-936A-11F407B50219}" type="presOf" srcId="{C121BC54-55A2-4E9B-9F0C-1F92B028DAC8}" destId="{60DD6600-F68B-4CBF-8005-34A39A960724}" srcOrd="1" destOrd="0" presId="urn:microsoft.com/office/officeart/2008/layout/NameandTitleOrganizationalChart"/>
    <dgm:cxn modelId="{DE78E468-A4C6-4DB5-BDDA-1302DDFB31B4}" type="presOf" srcId="{EB3C1827-E2BB-4963-8028-77C8B473C63C}" destId="{BC4960B1-C5CF-439E-B661-F4BB231A9B0F}" srcOrd="1" destOrd="0" presId="urn:microsoft.com/office/officeart/2008/layout/NameandTitleOrganizationalChart"/>
    <dgm:cxn modelId="{873EDD0B-17A3-41FE-A014-E0931F23C33F}" srcId="{9AA3406D-D8EF-4923-A8A8-4C3B3C3EB228}" destId="{DD4CC064-30CB-44E0-967D-F2A6FEFF87E3}" srcOrd="2" destOrd="0" parTransId="{C9BA148F-1D92-4913-BEDA-92D81A0D5325}" sibTransId="{88F50646-129B-41C8-95A2-0E559CE0302D}"/>
    <dgm:cxn modelId="{7661A7A0-EC54-4951-BF58-5B3431A2B7AB}" srcId="{9AA3406D-D8EF-4923-A8A8-4C3B3C3EB228}" destId="{60450CFF-214B-4D5B-91CE-D832647A1E80}" srcOrd="3" destOrd="0" parTransId="{E124797F-6C0C-4AC2-94C0-500E2E14F0A8}" sibTransId="{B3077C5B-5D07-4061-B50F-5AA836451FF3}"/>
    <dgm:cxn modelId="{7108F048-D65A-4D25-B4D7-30AB928ED62E}" type="presOf" srcId="{DD267A53-88C2-4144-82A3-6C2195F3FBFB}" destId="{A538BBC7-2407-443F-9468-24F469300C0A}" srcOrd="0" destOrd="0" presId="urn:microsoft.com/office/officeart/2008/layout/NameandTitleOrganizationalChart"/>
    <dgm:cxn modelId="{C8C2F186-3D5D-4861-BD94-83B82869AC4C}" type="presOf" srcId="{2FF008B9-A97B-4328-8F87-BFD095168B7E}" destId="{5A556D00-3B33-416E-8F42-F3016E247213}" srcOrd="1" destOrd="0" presId="urn:microsoft.com/office/officeart/2008/layout/NameandTitleOrganizationalChart"/>
    <dgm:cxn modelId="{2A2ECF69-8520-4DAE-85D9-F65EEEE012B2}" type="presOf" srcId="{C121BC54-55A2-4E9B-9F0C-1F92B028DAC8}" destId="{1DBE5ADC-D71A-4191-9253-8B90A183D6D6}" srcOrd="0" destOrd="0" presId="urn:microsoft.com/office/officeart/2008/layout/NameandTitleOrganizationalChart"/>
    <dgm:cxn modelId="{1B408AF2-92A0-428D-B279-E0D046DB5BF3}" type="presOf" srcId="{FD9CB068-B00A-4CC9-AEBE-98D6EDC5D4C2}" destId="{E071E016-AC9D-4E8A-935F-448D3B3B5CC3}" srcOrd="0" destOrd="0" presId="urn:microsoft.com/office/officeart/2008/layout/NameandTitleOrganizationalChart"/>
    <dgm:cxn modelId="{92608800-C2F9-4A2A-86FF-E9E5DBF21D92}" type="presOf" srcId="{FC25DF0B-AF28-4B6C-B0C7-55DB3BE5EE1E}" destId="{0EF9DDB5-9080-4B09-94BF-4DCCCB9AE0A5}" srcOrd="0" destOrd="0" presId="urn:microsoft.com/office/officeart/2008/layout/NameandTitleOrganizationalChart"/>
    <dgm:cxn modelId="{64D2CD19-3C0E-4F93-A595-87AADC4FEEE6}" type="presOf" srcId="{60450CFF-214B-4D5B-91CE-D832647A1E80}" destId="{BDB0D711-6B30-4953-B576-4D7C9FCE9931}" srcOrd="0" destOrd="0" presId="urn:microsoft.com/office/officeart/2008/layout/NameandTitleOrganizationalChart"/>
    <dgm:cxn modelId="{CC5452B0-CA8A-441F-AF7F-8AFC75C1CE0C}" type="presOf" srcId="{8A4A777D-649B-49DB-B144-B40FD493EAF5}" destId="{81FCB0B4-991A-4472-81E4-A80B6A1C81EC}" srcOrd="0" destOrd="0" presId="urn:microsoft.com/office/officeart/2008/layout/NameandTitleOrganizationalChart"/>
    <dgm:cxn modelId="{0AAD8B46-130E-4911-8B8D-04A2D60F59A4}" srcId="{9AA3406D-D8EF-4923-A8A8-4C3B3C3EB228}" destId="{7F4423EA-E395-417A-B931-EC0B446E61DC}" srcOrd="4" destOrd="0" parTransId="{DD267A53-88C2-4144-82A3-6C2195F3FBFB}" sibTransId="{97986E93-486F-407C-A053-41D4E6199A38}"/>
    <dgm:cxn modelId="{50F98EEC-AFD3-424D-BF7E-6E1297D49DCB}" type="presOf" srcId="{A1DBBC68-D9AA-4E7A-93E3-764E542BA5F4}" destId="{DC7BA13D-54C6-45AB-9D1D-CCBCA9DCE311}" srcOrd="0" destOrd="0" presId="urn:microsoft.com/office/officeart/2008/layout/NameandTitleOrganizationalChart"/>
    <dgm:cxn modelId="{60E40A9D-C16C-448D-9B55-54396FA98E59}" srcId="{60450CFF-214B-4D5B-91CE-D832647A1E80}" destId="{8A4A777D-649B-49DB-B144-B40FD493EAF5}" srcOrd="0" destOrd="0" parTransId="{5AB6B0EB-4E01-4447-AB03-961674BD86A5}" sibTransId="{DB8FCC3B-DF49-47C6-8BF4-B6471FF136D5}"/>
    <dgm:cxn modelId="{2ABFEA6C-3083-4C21-8513-A5A83551704B}" type="presOf" srcId="{DB8FCC3B-DF49-47C6-8BF4-B6471FF136D5}" destId="{2D1C44E3-CD08-45D5-8860-EFD8D823BCA8}" srcOrd="0" destOrd="0" presId="urn:microsoft.com/office/officeart/2008/layout/NameandTitleOrganizationalChart"/>
    <dgm:cxn modelId="{E4591845-CFFB-4293-B70F-F737A8B913A6}" type="presOf" srcId="{97986E93-486F-407C-A053-41D4E6199A38}" destId="{1CCB05F7-BE47-4872-9B7A-F9594F0F93C6}" srcOrd="0" destOrd="0" presId="urn:microsoft.com/office/officeart/2008/layout/NameandTitleOrganizationalChart"/>
    <dgm:cxn modelId="{245C2DBD-C660-40DB-BC90-BDC55212EDF0}" type="presOf" srcId="{88F50646-129B-41C8-95A2-0E559CE0302D}" destId="{7EE0678A-88A3-47AE-B18D-DD1EE3C17936}" srcOrd="0" destOrd="0" presId="urn:microsoft.com/office/officeart/2008/layout/NameandTitleOrganizationalChart"/>
    <dgm:cxn modelId="{9ECFAB0B-8BEF-4449-9F36-5A1DB2D9DA1C}" type="presOf" srcId="{B3077C5B-5D07-4061-B50F-5AA836451FF3}" destId="{66822032-F784-41B9-A1AC-466DBA04874B}" srcOrd="0" destOrd="0" presId="urn:microsoft.com/office/officeart/2008/layout/NameandTitleOrganizationalChart"/>
    <dgm:cxn modelId="{F02E24A8-5607-4DDD-AF7A-2C1C64E944A0}" type="presOf" srcId="{2FF008B9-A97B-4328-8F87-BFD095168B7E}" destId="{A337E39B-3AC7-4BB9-9D21-18BB5CE76BD1}" srcOrd="0" destOrd="0" presId="urn:microsoft.com/office/officeart/2008/layout/NameandTitleOrganizationalChart"/>
    <dgm:cxn modelId="{9D099636-36D9-4295-884B-13AD0B5DA768}" type="presOf" srcId="{3CB58AFE-750A-41A7-B783-BEA5ECE9B3CA}" destId="{FDA612AF-85EE-481C-9EAD-855FB42B4361}" srcOrd="1" destOrd="0" presId="urn:microsoft.com/office/officeart/2008/layout/NameandTitleOrganizationalChart"/>
    <dgm:cxn modelId="{EC4EC629-32A2-442B-BE04-1A74D376A93C}" type="presOf" srcId="{E124797F-6C0C-4AC2-94C0-500E2E14F0A8}" destId="{70B30C06-BBC5-4EEE-B77C-A772FFAFE7D2}" srcOrd="0" destOrd="0" presId="urn:microsoft.com/office/officeart/2008/layout/NameandTitleOrganizationalChart"/>
    <dgm:cxn modelId="{BE529BEB-FF69-46E5-9BF4-FE163AA98A60}" type="presOf" srcId="{81C1AC15-8B25-4056-B539-BA7A693E223B}" destId="{7418FED5-4F11-425B-BE3E-F0E4875550E9}" srcOrd="0" destOrd="0" presId="urn:microsoft.com/office/officeart/2008/layout/NameandTitleOrganizationalChart"/>
    <dgm:cxn modelId="{9318FF0F-6C28-4180-90A1-C97090080F43}" type="presOf" srcId="{2446E393-E2BF-4D51-A140-F7DD597C0C3C}" destId="{70D4F11D-8EDF-4956-BC63-BE6A1F5896F6}" srcOrd="0" destOrd="0" presId="urn:microsoft.com/office/officeart/2008/layout/NameandTitleOrganizationalChart"/>
    <dgm:cxn modelId="{45B71DD3-580F-415A-9911-A53E7FEF0E1C}" type="presOf" srcId="{3CB58AFE-750A-41A7-B783-BEA5ECE9B3CA}" destId="{2B041654-F31F-4F0B-9024-A4D2AE26F0EB}" srcOrd="0" destOrd="0" presId="urn:microsoft.com/office/officeart/2008/layout/NameandTitleOrganizationalChart"/>
    <dgm:cxn modelId="{27FFB71E-CEAD-4C50-B525-5F471088FA3F}" type="presOf" srcId="{EB3C1827-E2BB-4963-8028-77C8B473C63C}" destId="{68801477-8163-486C-93A3-B48339F3420D}" srcOrd="0" destOrd="0" presId="urn:microsoft.com/office/officeart/2008/layout/NameandTitleOrganizationalChart"/>
    <dgm:cxn modelId="{EB0AC210-6605-4DB8-8139-30F90CFD73A2}" type="presOf" srcId="{CB8791B4-6DB6-44FD-AEA3-082D910B2976}" destId="{C228A8A9-B77A-463E-913F-27EC5890187E}" srcOrd="1" destOrd="0" presId="urn:microsoft.com/office/officeart/2008/layout/NameandTitleOrganizationalChart"/>
    <dgm:cxn modelId="{1B749E6F-881B-4F40-B0D2-456D7457D721}" type="presOf" srcId="{F00F1CAC-3CFB-4345-A875-5758D8D84E24}" destId="{C346D159-ACDD-49B1-B2CE-19772464FC36}" srcOrd="0" destOrd="0" presId="urn:microsoft.com/office/officeart/2008/layout/NameandTitleOrganizationalChart"/>
    <dgm:cxn modelId="{2B22F053-CB2A-489D-B667-9BA20F688D9A}" srcId="{DD4CC064-30CB-44E0-967D-F2A6FEFF87E3}" destId="{EB3C1827-E2BB-4963-8028-77C8B473C63C}" srcOrd="0" destOrd="0" parTransId="{B4AE3D28-3276-4B0E-BFC9-637F06D23FE6}" sibTransId="{DA09F58F-60EB-4607-BB1A-832FCB56E8B5}"/>
    <dgm:cxn modelId="{EB5262A1-5AEE-4861-99E5-F6A99310CC1B}" type="presOf" srcId="{CB8791B4-6DB6-44FD-AEA3-082D910B2976}" destId="{1AB0148E-32A6-416B-9C99-657604203D26}" srcOrd="0" destOrd="0" presId="urn:microsoft.com/office/officeart/2008/layout/NameandTitleOrganizationalChart"/>
    <dgm:cxn modelId="{F2BE06C3-ED62-4736-B3D4-BF5616BC7FF3}" srcId="{7F4423EA-E395-417A-B931-EC0B446E61DC}" destId="{C121BC54-55A2-4E9B-9F0C-1F92B028DAC8}" srcOrd="0" destOrd="0" parTransId="{85EDDB1C-61C6-4745-8992-46F64A906F72}" sibTransId="{913816BB-8513-4063-B668-4D53C62CF89A}"/>
    <dgm:cxn modelId="{18048670-C5F1-4986-B8E6-5CDAB8494787}" type="presOf" srcId="{FD9CB068-B00A-4CC9-AEBE-98D6EDC5D4C2}" destId="{AAE911F3-7566-462F-A258-73CE0C56823D}" srcOrd="1" destOrd="0" presId="urn:microsoft.com/office/officeart/2008/layout/NameandTitleOrganizationalChart"/>
    <dgm:cxn modelId="{2BC6F320-9566-417F-859D-BDD4AF212563}" type="presOf" srcId="{7F4423EA-E395-417A-B931-EC0B446E61DC}" destId="{96ECBBC1-82AB-491D-9C1C-3896119506CC}" srcOrd="1" destOrd="0" presId="urn:microsoft.com/office/officeart/2008/layout/NameandTitleOrganizationalChart"/>
    <dgm:cxn modelId="{14D34254-D659-4A36-AAC9-1CE54C37C9D2}" type="presOf" srcId="{F00F1CAC-3CFB-4345-A875-5758D8D84E24}" destId="{A457305C-B1BE-4651-8FAE-3634705B876F}" srcOrd="1" destOrd="0" presId="urn:microsoft.com/office/officeart/2008/layout/NameandTitleOrganizationalChart"/>
    <dgm:cxn modelId="{C9C4B189-8F29-412A-9ED2-E18B470143F0}" type="presOf" srcId="{750B9D7E-1F0F-4080-B543-9DF55EBA144D}" destId="{CD0468C9-C1FA-4D1A-8FEB-309908CC44C2}" srcOrd="0" destOrd="0" presId="urn:microsoft.com/office/officeart/2008/layout/NameandTitleOrganizationalChart"/>
    <dgm:cxn modelId="{BE6EED57-0687-41FC-A3CA-40B9326230AB}" srcId="{60450CFF-214B-4D5B-91CE-D832647A1E80}" destId="{F00F1CAC-3CFB-4345-A875-5758D8D84E24}" srcOrd="1" destOrd="0" parTransId="{B9BFEE8E-948F-4A9A-8C7C-3338619F0063}" sibTransId="{A1DBBC68-D9AA-4E7A-93E3-764E542BA5F4}"/>
    <dgm:cxn modelId="{7401DB8E-23B8-4AA8-BBE1-CD7870B67365}" type="presOf" srcId="{9AA3406D-D8EF-4923-A8A8-4C3B3C3EB228}" destId="{E6560F24-85CF-4B78-9318-4F34A9184510}" srcOrd="0" destOrd="0" presId="urn:microsoft.com/office/officeart/2008/layout/NameandTitleOrganizationalChart"/>
    <dgm:cxn modelId="{59D2F999-2754-4275-B4EA-E7752FB70B76}" type="presOf" srcId="{9AA3406D-D8EF-4923-A8A8-4C3B3C3EB228}" destId="{12FE57CD-8F88-4EF5-BBF5-44111F30F015}" srcOrd="1" destOrd="0" presId="urn:microsoft.com/office/officeart/2008/layout/NameandTitleOrganizationalChart"/>
    <dgm:cxn modelId="{3A8A334F-CCAB-4F01-9468-63E8CA6373FA}" srcId="{9AA3406D-D8EF-4923-A8A8-4C3B3C3EB228}" destId="{3CB58AFE-750A-41A7-B783-BEA5ECE9B3CA}" srcOrd="0" destOrd="0" parTransId="{5FF53F43-462A-4D7B-9319-B0F05CADDC39}" sibTransId="{81C1AC15-8B25-4056-B539-BA7A693E223B}"/>
    <dgm:cxn modelId="{AC117EB4-A363-458A-86CE-2AF59D477F88}" srcId="{7F4423EA-E395-417A-B931-EC0B446E61DC}" destId="{2FF008B9-A97B-4328-8F87-BFD095168B7E}" srcOrd="1" destOrd="0" parTransId="{CF90E445-E680-4959-9507-3B70CCB0D491}" sibTransId="{7590D8A9-FE63-427E-8459-40400FA131A8}"/>
    <dgm:cxn modelId="{26FD0C92-E891-4595-82FF-52A4B24912A8}" srcId="{9AA3406D-D8EF-4923-A8A8-4C3B3C3EB228}" destId="{FD9CB068-B00A-4CC9-AEBE-98D6EDC5D4C2}" srcOrd="1" destOrd="0" parTransId="{C178CED9-DBA0-4E59-ADE9-2DF4B9027C0A}" sibTransId="{2446E393-E2BF-4D51-A140-F7DD597C0C3C}"/>
    <dgm:cxn modelId="{C12951FE-2203-4DF9-979E-86517F331D26}" type="presOf" srcId="{5FF53F43-462A-4D7B-9319-B0F05CADDC39}" destId="{9EA4D1C1-1142-477F-803B-A248E4000254}" srcOrd="0" destOrd="0" presId="urn:microsoft.com/office/officeart/2008/layout/NameandTitleOrganizationalChart"/>
    <dgm:cxn modelId="{76D36566-94A9-4C51-81A7-B895C81913AD}" type="presOf" srcId="{C9BA148F-1D92-4913-BEDA-92D81A0D5325}" destId="{BD66D2D9-B410-480A-98A0-70789BECB95A}" srcOrd="0" destOrd="0" presId="urn:microsoft.com/office/officeart/2008/layout/NameandTitleOrganizationalChart"/>
    <dgm:cxn modelId="{077E6FE7-179F-4A54-9826-E8AADD22146A}" type="presOf" srcId="{85409991-848B-47CE-839E-36BF514E3B35}" destId="{6FF4D983-B5E4-45D4-8A0C-C2474FE6F682}" srcOrd="0" destOrd="0" presId="urn:microsoft.com/office/officeart/2008/layout/NameandTitleOrganizationalChart"/>
    <dgm:cxn modelId="{14322A5A-9193-4883-9DC0-DDC0AC676BBC}" type="presOf" srcId="{DD4CC064-30CB-44E0-967D-F2A6FEFF87E3}" destId="{014F0CD0-5846-4E33-9945-85D5E1526BF5}" srcOrd="1" destOrd="0" presId="urn:microsoft.com/office/officeart/2008/layout/NameandTitleOrganizationalChart"/>
    <dgm:cxn modelId="{DA723DC2-89B3-487C-AF50-FD43DFC37E63}" type="presOf" srcId="{7590D8A9-FE63-427E-8459-40400FA131A8}" destId="{A74EE087-6555-4F98-ACC6-9374C738D628}" srcOrd="0" destOrd="0" presId="urn:microsoft.com/office/officeart/2008/layout/NameandTitleOrganizationalChart"/>
    <dgm:cxn modelId="{244F243A-220C-4664-AF2E-E6E1A6541284}" type="presOf" srcId="{B4AE3D28-3276-4B0E-BFC9-637F06D23FE6}" destId="{F6E528DE-F312-4FF7-8C6C-FDBDF4912D64}" srcOrd="0" destOrd="0" presId="urn:microsoft.com/office/officeart/2008/layout/NameandTitleOrganizationalChart"/>
    <dgm:cxn modelId="{CAEC64B0-D87B-4FF0-8424-79051C8395F2}" type="presOf" srcId="{DD4CC064-30CB-44E0-967D-F2A6FEFF87E3}" destId="{5ABC8C13-D4E7-4645-BCD2-F132D2589E03}" srcOrd="0" destOrd="0" presId="urn:microsoft.com/office/officeart/2008/layout/NameandTitleOrganizationalChart"/>
    <dgm:cxn modelId="{9786E12C-2FFF-4CF5-ACDB-C3925D16BD81}" type="presOf" srcId="{C178CED9-DBA0-4E59-ADE9-2DF4B9027C0A}" destId="{1E8A9A58-6642-4186-8A7E-AF817B9CCFCD}" srcOrd="0" destOrd="0" presId="urn:microsoft.com/office/officeart/2008/layout/NameandTitleOrganizationalChart"/>
    <dgm:cxn modelId="{D60084B1-270E-4353-970D-786FC1EA03A1}" srcId="{5DCAACB8-577C-4D59-B54A-E15FB6C8DEC2}" destId="{9AA3406D-D8EF-4923-A8A8-4C3B3C3EB228}" srcOrd="0" destOrd="0" parTransId="{DBE8B166-DB52-42CC-9EFE-0079B570B19C}" sibTransId="{85409991-848B-47CE-839E-36BF514E3B35}"/>
    <dgm:cxn modelId="{BC9901DB-53BF-4B37-988C-C562E0D1B3B3}" type="presOf" srcId="{85EDDB1C-61C6-4745-8992-46F64A906F72}" destId="{FBA86D57-628B-436D-9CB7-3EE8B3C02C54}" srcOrd="0" destOrd="0" presId="urn:microsoft.com/office/officeart/2008/layout/NameandTitleOrganizationalChart"/>
    <dgm:cxn modelId="{D470A7DC-5427-4487-A8D0-DE24442D8A19}" type="presOf" srcId="{5AB6B0EB-4E01-4447-AB03-961674BD86A5}" destId="{376BC1D1-B4F6-4ADF-86E8-E578D1822A91}" srcOrd="0" destOrd="0" presId="urn:microsoft.com/office/officeart/2008/layout/NameandTitleOrganizationalChart"/>
    <dgm:cxn modelId="{FF111794-D01C-4DFB-9C79-F429BB291F04}" type="presOf" srcId="{CF90E445-E680-4959-9507-3B70CCB0D491}" destId="{327BFC9E-34F8-443E-B494-5828BCCDC257}" srcOrd="0" destOrd="0" presId="urn:microsoft.com/office/officeart/2008/layout/NameandTitleOrganizationalChart"/>
    <dgm:cxn modelId="{A59D1777-A500-4E09-A7DC-814763B70CFC}" type="presParOf" srcId="{8DAF5CD7-F13D-4D53-A179-652F4C01AF36}" destId="{A122C4C6-D8F8-4B37-AF45-A6B142326EC2}" srcOrd="0" destOrd="0" presId="urn:microsoft.com/office/officeart/2008/layout/NameandTitleOrganizationalChart"/>
    <dgm:cxn modelId="{F3871987-23B4-4F1C-8560-CAB258AA48DB}" type="presParOf" srcId="{A122C4C6-D8F8-4B37-AF45-A6B142326EC2}" destId="{A8FC3F0E-315B-4C5E-BC01-619A4276530A}" srcOrd="0" destOrd="0" presId="urn:microsoft.com/office/officeart/2008/layout/NameandTitleOrganizationalChart"/>
    <dgm:cxn modelId="{B336C981-177B-4DFC-AB47-E76697AEBFEC}" type="presParOf" srcId="{A8FC3F0E-315B-4C5E-BC01-619A4276530A}" destId="{E6560F24-85CF-4B78-9318-4F34A9184510}" srcOrd="0" destOrd="0" presId="urn:microsoft.com/office/officeart/2008/layout/NameandTitleOrganizationalChart"/>
    <dgm:cxn modelId="{65749075-367E-41F0-A5B2-329E4756A260}" type="presParOf" srcId="{A8FC3F0E-315B-4C5E-BC01-619A4276530A}" destId="{6FF4D983-B5E4-45D4-8A0C-C2474FE6F682}" srcOrd="1" destOrd="0" presId="urn:microsoft.com/office/officeart/2008/layout/NameandTitleOrganizationalChart"/>
    <dgm:cxn modelId="{66C80C7C-5917-4E6A-9796-485D70DB6633}" type="presParOf" srcId="{A8FC3F0E-315B-4C5E-BC01-619A4276530A}" destId="{12FE57CD-8F88-4EF5-BBF5-44111F30F015}" srcOrd="2" destOrd="0" presId="urn:microsoft.com/office/officeart/2008/layout/NameandTitleOrganizationalChart"/>
    <dgm:cxn modelId="{7EE6F231-4D10-4CF5-9BB7-BDA6A29FC9C1}" type="presParOf" srcId="{A122C4C6-D8F8-4B37-AF45-A6B142326EC2}" destId="{A6FADAAA-BA9F-45E0-9A9A-FDF4FE7CB198}" srcOrd="1" destOrd="0" presId="urn:microsoft.com/office/officeart/2008/layout/NameandTitleOrganizationalChart"/>
    <dgm:cxn modelId="{96AEB9CB-3B3C-4A1E-8DE3-22EFBD0E4FB6}" type="presParOf" srcId="{A6FADAAA-BA9F-45E0-9A9A-FDF4FE7CB198}" destId="{1E8A9A58-6642-4186-8A7E-AF817B9CCFCD}" srcOrd="0" destOrd="0" presId="urn:microsoft.com/office/officeart/2008/layout/NameandTitleOrganizationalChart"/>
    <dgm:cxn modelId="{A465C92C-43D2-48C1-A416-09AE644CADF4}" type="presParOf" srcId="{A6FADAAA-BA9F-45E0-9A9A-FDF4FE7CB198}" destId="{00B7AAED-2781-45A0-B83D-AD0EB6429E8F}" srcOrd="1" destOrd="0" presId="urn:microsoft.com/office/officeart/2008/layout/NameandTitleOrganizationalChart"/>
    <dgm:cxn modelId="{16B8BFD5-E4D1-40B6-9022-C63CF58AD9A5}" type="presParOf" srcId="{00B7AAED-2781-45A0-B83D-AD0EB6429E8F}" destId="{2EA15833-B362-47FE-8DEC-53F339EFAB14}" srcOrd="0" destOrd="0" presId="urn:microsoft.com/office/officeart/2008/layout/NameandTitleOrganizationalChart"/>
    <dgm:cxn modelId="{26594CD3-D271-4E7A-B084-C5E32720C314}" type="presParOf" srcId="{2EA15833-B362-47FE-8DEC-53F339EFAB14}" destId="{E071E016-AC9D-4E8A-935F-448D3B3B5CC3}" srcOrd="0" destOrd="0" presId="urn:microsoft.com/office/officeart/2008/layout/NameandTitleOrganizationalChart"/>
    <dgm:cxn modelId="{6980E7B8-2746-4C25-A51D-1A7FCFB8F832}" type="presParOf" srcId="{2EA15833-B362-47FE-8DEC-53F339EFAB14}" destId="{70D4F11D-8EDF-4956-BC63-BE6A1F5896F6}" srcOrd="1" destOrd="0" presId="urn:microsoft.com/office/officeart/2008/layout/NameandTitleOrganizationalChart"/>
    <dgm:cxn modelId="{22935783-A629-4D9D-A54D-9CFCEBB8D9CA}" type="presParOf" srcId="{2EA15833-B362-47FE-8DEC-53F339EFAB14}" destId="{AAE911F3-7566-462F-A258-73CE0C56823D}" srcOrd="2" destOrd="0" presId="urn:microsoft.com/office/officeart/2008/layout/NameandTitleOrganizationalChart"/>
    <dgm:cxn modelId="{A07AA266-626C-4B60-89D8-426DE3046489}" type="presParOf" srcId="{00B7AAED-2781-45A0-B83D-AD0EB6429E8F}" destId="{6CE52C46-E031-4952-AF4C-9AEB82983E1E}" srcOrd="1" destOrd="0" presId="urn:microsoft.com/office/officeart/2008/layout/NameandTitleOrganizationalChart"/>
    <dgm:cxn modelId="{9725C18B-021B-4F45-9B3F-C95508CE0A66}" type="presParOf" srcId="{00B7AAED-2781-45A0-B83D-AD0EB6429E8F}" destId="{3EA04B40-28DF-4BAE-B47D-290D17BCB07A}" srcOrd="2" destOrd="0" presId="urn:microsoft.com/office/officeart/2008/layout/NameandTitleOrganizationalChart"/>
    <dgm:cxn modelId="{642C9E74-B8D1-4AE1-AFA9-C38522AC3F68}" type="presParOf" srcId="{A6FADAAA-BA9F-45E0-9A9A-FDF4FE7CB198}" destId="{BD66D2D9-B410-480A-98A0-70789BECB95A}" srcOrd="2" destOrd="0" presId="urn:microsoft.com/office/officeart/2008/layout/NameandTitleOrganizationalChart"/>
    <dgm:cxn modelId="{C1FB256B-38EC-4EEF-9EFE-D506D52CCB9F}" type="presParOf" srcId="{A6FADAAA-BA9F-45E0-9A9A-FDF4FE7CB198}" destId="{32CD6C05-ACEB-4A1A-BF1C-6EBAD5074EB3}" srcOrd="3" destOrd="0" presId="urn:microsoft.com/office/officeart/2008/layout/NameandTitleOrganizationalChart"/>
    <dgm:cxn modelId="{8341EA94-B6E0-43E6-9DA6-41055C89DD43}" type="presParOf" srcId="{32CD6C05-ACEB-4A1A-BF1C-6EBAD5074EB3}" destId="{3AAE88F4-4EF0-4E62-8A34-695777DA9E7A}" srcOrd="0" destOrd="0" presId="urn:microsoft.com/office/officeart/2008/layout/NameandTitleOrganizationalChart"/>
    <dgm:cxn modelId="{5BBC3A31-4D4F-49BB-823E-AD9793E2D39C}" type="presParOf" srcId="{3AAE88F4-4EF0-4E62-8A34-695777DA9E7A}" destId="{5ABC8C13-D4E7-4645-BCD2-F132D2589E03}" srcOrd="0" destOrd="0" presId="urn:microsoft.com/office/officeart/2008/layout/NameandTitleOrganizationalChart"/>
    <dgm:cxn modelId="{48904C4B-BDCB-4970-8DC8-315FDC9A824C}" type="presParOf" srcId="{3AAE88F4-4EF0-4E62-8A34-695777DA9E7A}" destId="{7EE0678A-88A3-47AE-B18D-DD1EE3C17936}" srcOrd="1" destOrd="0" presId="urn:microsoft.com/office/officeart/2008/layout/NameandTitleOrganizationalChart"/>
    <dgm:cxn modelId="{CA253F0A-A29A-4D29-BEDD-63798855EC81}" type="presParOf" srcId="{3AAE88F4-4EF0-4E62-8A34-695777DA9E7A}" destId="{014F0CD0-5846-4E33-9945-85D5E1526BF5}" srcOrd="2" destOrd="0" presId="urn:microsoft.com/office/officeart/2008/layout/NameandTitleOrganizationalChart"/>
    <dgm:cxn modelId="{FFCFA780-2766-4CBC-B650-68178D701CA2}" type="presParOf" srcId="{32CD6C05-ACEB-4A1A-BF1C-6EBAD5074EB3}" destId="{6460762F-A141-440D-83BD-A8A1D0A2CF9B}" srcOrd="1" destOrd="0" presId="urn:microsoft.com/office/officeart/2008/layout/NameandTitleOrganizationalChart"/>
    <dgm:cxn modelId="{6B03D42C-5B50-4A48-9FAB-934553D56B9A}" type="presParOf" srcId="{6460762F-A141-440D-83BD-A8A1D0A2CF9B}" destId="{F6E528DE-F312-4FF7-8C6C-FDBDF4912D64}" srcOrd="0" destOrd="0" presId="urn:microsoft.com/office/officeart/2008/layout/NameandTitleOrganizationalChart"/>
    <dgm:cxn modelId="{D41C2B8A-2474-41D2-B07B-E6E0AD26B25A}" type="presParOf" srcId="{6460762F-A141-440D-83BD-A8A1D0A2CF9B}" destId="{03EB30A7-FC83-4AC0-A428-AB17B40821E0}" srcOrd="1" destOrd="0" presId="urn:microsoft.com/office/officeart/2008/layout/NameandTitleOrganizationalChart"/>
    <dgm:cxn modelId="{59CB7D16-092A-4DA9-B70C-A6E78A0E88E7}" type="presParOf" srcId="{03EB30A7-FC83-4AC0-A428-AB17B40821E0}" destId="{92031813-5EA2-458D-8957-2B927452E0CD}" srcOrd="0" destOrd="0" presId="urn:microsoft.com/office/officeart/2008/layout/NameandTitleOrganizationalChart"/>
    <dgm:cxn modelId="{C1B73CAC-5F2C-4669-BAFF-ADBE5036ABEA}" type="presParOf" srcId="{92031813-5EA2-458D-8957-2B927452E0CD}" destId="{68801477-8163-486C-93A3-B48339F3420D}" srcOrd="0" destOrd="0" presId="urn:microsoft.com/office/officeart/2008/layout/NameandTitleOrganizationalChart"/>
    <dgm:cxn modelId="{C282BBF1-9295-42B9-BFE8-40E8E4540812}" type="presParOf" srcId="{92031813-5EA2-458D-8957-2B927452E0CD}" destId="{3FA4B8B1-2E18-4FEC-BE04-31ED4ED44B4C}" srcOrd="1" destOrd="0" presId="urn:microsoft.com/office/officeart/2008/layout/NameandTitleOrganizationalChart"/>
    <dgm:cxn modelId="{EEDF1A3B-3222-4361-9C34-711A96A4C0ED}" type="presParOf" srcId="{92031813-5EA2-458D-8957-2B927452E0CD}" destId="{BC4960B1-C5CF-439E-B661-F4BB231A9B0F}" srcOrd="2" destOrd="0" presId="urn:microsoft.com/office/officeart/2008/layout/NameandTitleOrganizationalChart"/>
    <dgm:cxn modelId="{E350E23E-54F9-4956-8EE8-8F714A62324E}" type="presParOf" srcId="{03EB30A7-FC83-4AC0-A428-AB17B40821E0}" destId="{9146BDFE-87E3-487D-95B1-37F3C800254B}" srcOrd="1" destOrd="0" presId="urn:microsoft.com/office/officeart/2008/layout/NameandTitleOrganizationalChart"/>
    <dgm:cxn modelId="{B8A2CABD-A9CD-476B-B766-FA2956F23A88}" type="presParOf" srcId="{03EB30A7-FC83-4AC0-A428-AB17B40821E0}" destId="{023F2138-A1E1-447D-8D42-37154F8B83EA}" srcOrd="2" destOrd="0" presId="urn:microsoft.com/office/officeart/2008/layout/NameandTitleOrganizationalChart"/>
    <dgm:cxn modelId="{557AFC1B-DD03-4662-A5E3-E54FC8A46E37}" type="presParOf" srcId="{6460762F-A141-440D-83BD-A8A1D0A2CF9B}" destId="{0EF9DDB5-9080-4B09-94BF-4DCCCB9AE0A5}" srcOrd="2" destOrd="0" presId="urn:microsoft.com/office/officeart/2008/layout/NameandTitleOrganizationalChart"/>
    <dgm:cxn modelId="{49343137-2CDC-49BF-9798-CAAA14351DCE}" type="presParOf" srcId="{6460762F-A141-440D-83BD-A8A1D0A2CF9B}" destId="{2DEB315A-F6FD-4F0E-822C-E41DD6CE6D49}" srcOrd="3" destOrd="0" presId="urn:microsoft.com/office/officeart/2008/layout/NameandTitleOrganizationalChart"/>
    <dgm:cxn modelId="{327C058E-F20D-4B37-8605-8ECC7CD8C5E5}" type="presParOf" srcId="{2DEB315A-F6FD-4F0E-822C-E41DD6CE6D49}" destId="{D53240AA-512B-449C-B222-113221465FA3}" srcOrd="0" destOrd="0" presId="urn:microsoft.com/office/officeart/2008/layout/NameandTitleOrganizationalChart"/>
    <dgm:cxn modelId="{A6A8B022-685E-4A8E-8674-2C27F09524F2}" type="presParOf" srcId="{D53240AA-512B-449C-B222-113221465FA3}" destId="{1AB0148E-32A6-416B-9C99-657604203D26}" srcOrd="0" destOrd="0" presId="urn:microsoft.com/office/officeart/2008/layout/NameandTitleOrganizationalChart"/>
    <dgm:cxn modelId="{6A43641C-B9AC-4E99-9CDD-18112F6DD3D1}" type="presParOf" srcId="{D53240AA-512B-449C-B222-113221465FA3}" destId="{CD0468C9-C1FA-4D1A-8FEB-309908CC44C2}" srcOrd="1" destOrd="0" presId="urn:microsoft.com/office/officeart/2008/layout/NameandTitleOrganizationalChart"/>
    <dgm:cxn modelId="{97879431-C7B1-4A30-B2DE-1DDEE377C817}" type="presParOf" srcId="{D53240AA-512B-449C-B222-113221465FA3}" destId="{C228A8A9-B77A-463E-913F-27EC5890187E}" srcOrd="2" destOrd="0" presId="urn:microsoft.com/office/officeart/2008/layout/NameandTitleOrganizationalChart"/>
    <dgm:cxn modelId="{0D965384-32A9-4786-B2B3-B873C807F1AC}" type="presParOf" srcId="{2DEB315A-F6FD-4F0E-822C-E41DD6CE6D49}" destId="{EF0A3A69-656F-4B64-BA25-F6199B0B3F20}" srcOrd="1" destOrd="0" presId="urn:microsoft.com/office/officeart/2008/layout/NameandTitleOrganizationalChart"/>
    <dgm:cxn modelId="{6A2F9484-F485-4342-98AE-DB50A77286BC}" type="presParOf" srcId="{2DEB315A-F6FD-4F0E-822C-E41DD6CE6D49}" destId="{95FF4F19-A03C-461C-87CC-55BE73960E5D}" srcOrd="2" destOrd="0" presId="urn:microsoft.com/office/officeart/2008/layout/NameandTitleOrganizationalChart"/>
    <dgm:cxn modelId="{DF7987C8-B102-4B7F-A24A-75632ECBD469}" type="presParOf" srcId="{32CD6C05-ACEB-4A1A-BF1C-6EBAD5074EB3}" destId="{A4E6CC0F-31B6-402E-8DBE-43B534DC7642}" srcOrd="2" destOrd="0" presId="urn:microsoft.com/office/officeart/2008/layout/NameandTitleOrganizationalChart"/>
    <dgm:cxn modelId="{8D10C39C-FE71-47F7-8A50-BE56F56C36D4}" type="presParOf" srcId="{A6FADAAA-BA9F-45E0-9A9A-FDF4FE7CB198}" destId="{70B30C06-BBC5-4EEE-B77C-A772FFAFE7D2}" srcOrd="4" destOrd="0" presId="urn:microsoft.com/office/officeart/2008/layout/NameandTitleOrganizationalChart"/>
    <dgm:cxn modelId="{2A32553A-FB8B-496C-907D-46B2AA2A19E7}" type="presParOf" srcId="{A6FADAAA-BA9F-45E0-9A9A-FDF4FE7CB198}" destId="{D99F5E17-24BD-4F78-8535-408E05223119}" srcOrd="5" destOrd="0" presId="urn:microsoft.com/office/officeart/2008/layout/NameandTitleOrganizationalChart"/>
    <dgm:cxn modelId="{D9DD9ED4-74A7-46D5-9C32-E9CD4FAB8C60}" type="presParOf" srcId="{D99F5E17-24BD-4F78-8535-408E05223119}" destId="{C6F803D8-05F7-4ACD-96E5-7F242E0867A5}" srcOrd="0" destOrd="0" presId="urn:microsoft.com/office/officeart/2008/layout/NameandTitleOrganizationalChart"/>
    <dgm:cxn modelId="{6BA2ACC3-701B-4F8B-9F3A-1FC953DD0B17}" type="presParOf" srcId="{C6F803D8-05F7-4ACD-96E5-7F242E0867A5}" destId="{BDB0D711-6B30-4953-B576-4D7C9FCE9931}" srcOrd="0" destOrd="0" presId="urn:microsoft.com/office/officeart/2008/layout/NameandTitleOrganizationalChart"/>
    <dgm:cxn modelId="{8124FA89-EFDB-47FC-8F47-14CDFE3EC7FC}" type="presParOf" srcId="{C6F803D8-05F7-4ACD-96E5-7F242E0867A5}" destId="{66822032-F784-41B9-A1AC-466DBA04874B}" srcOrd="1" destOrd="0" presId="urn:microsoft.com/office/officeart/2008/layout/NameandTitleOrganizationalChart"/>
    <dgm:cxn modelId="{C677C1F6-B624-4F32-BAC4-31B07D896BEE}" type="presParOf" srcId="{C6F803D8-05F7-4ACD-96E5-7F242E0867A5}" destId="{AA41A47E-019F-40E1-B13F-584AE1A26262}" srcOrd="2" destOrd="0" presId="urn:microsoft.com/office/officeart/2008/layout/NameandTitleOrganizationalChart"/>
    <dgm:cxn modelId="{02D6858D-F5C4-481D-9D12-3B2DD49DB38E}" type="presParOf" srcId="{D99F5E17-24BD-4F78-8535-408E05223119}" destId="{274407D5-9821-4D91-A451-922A2FF15A03}" srcOrd="1" destOrd="0" presId="urn:microsoft.com/office/officeart/2008/layout/NameandTitleOrganizationalChart"/>
    <dgm:cxn modelId="{1ECC18EA-F62B-4B4F-BE1E-0DF6EAB6F864}" type="presParOf" srcId="{274407D5-9821-4D91-A451-922A2FF15A03}" destId="{376BC1D1-B4F6-4ADF-86E8-E578D1822A91}" srcOrd="0" destOrd="0" presId="urn:microsoft.com/office/officeart/2008/layout/NameandTitleOrganizationalChart"/>
    <dgm:cxn modelId="{04A69C78-C12C-4008-9D71-50B0ACE7E186}" type="presParOf" srcId="{274407D5-9821-4D91-A451-922A2FF15A03}" destId="{69DDC032-E3B0-4F31-8930-C69035604258}" srcOrd="1" destOrd="0" presId="urn:microsoft.com/office/officeart/2008/layout/NameandTitleOrganizationalChart"/>
    <dgm:cxn modelId="{B868504B-10C0-4EAA-900E-39F2DC36E427}" type="presParOf" srcId="{69DDC032-E3B0-4F31-8930-C69035604258}" destId="{2234B934-932D-430D-86D7-A735FEEC49FB}" srcOrd="0" destOrd="0" presId="urn:microsoft.com/office/officeart/2008/layout/NameandTitleOrganizationalChart"/>
    <dgm:cxn modelId="{45E96D35-8AE3-4826-A7D9-F54B5C1153D3}" type="presParOf" srcId="{2234B934-932D-430D-86D7-A735FEEC49FB}" destId="{81FCB0B4-991A-4472-81E4-A80B6A1C81EC}" srcOrd="0" destOrd="0" presId="urn:microsoft.com/office/officeart/2008/layout/NameandTitleOrganizationalChart"/>
    <dgm:cxn modelId="{37246E62-2C9D-456C-99FF-5B965FEC69DE}" type="presParOf" srcId="{2234B934-932D-430D-86D7-A735FEEC49FB}" destId="{2D1C44E3-CD08-45D5-8860-EFD8D823BCA8}" srcOrd="1" destOrd="0" presId="urn:microsoft.com/office/officeart/2008/layout/NameandTitleOrganizationalChart"/>
    <dgm:cxn modelId="{7B78BC9F-91ED-4866-9262-ED4C4F3B6DD8}" type="presParOf" srcId="{2234B934-932D-430D-86D7-A735FEEC49FB}" destId="{33F35220-D157-4B23-8969-A54D13705893}" srcOrd="2" destOrd="0" presId="urn:microsoft.com/office/officeart/2008/layout/NameandTitleOrganizationalChart"/>
    <dgm:cxn modelId="{F99B648F-06B1-4B19-8CF6-5EFB1741E9DA}" type="presParOf" srcId="{69DDC032-E3B0-4F31-8930-C69035604258}" destId="{14BDF3C1-0AE9-4997-9EE6-1BD0AAADFB50}" srcOrd="1" destOrd="0" presId="urn:microsoft.com/office/officeart/2008/layout/NameandTitleOrganizationalChart"/>
    <dgm:cxn modelId="{DB8A4A89-4FCB-44FA-88B9-7D0AA3552AA0}" type="presParOf" srcId="{69DDC032-E3B0-4F31-8930-C69035604258}" destId="{041C52AE-A5EA-4001-87C3-A5C393F58A07}" srcOrd="2" destOrd="0" presId="urn:microsoft.com/office/officeart/2008/layout/NameandTitleOrganizationalChart"/>
    <dgm:cxn modelId="{C861DFC9-D060-4289-8B9F-6551B953985D}" type="presParOf" srcId="{274407D5-9821-4D91-A451-922A2FF15A03}" destId="{CE2678BB-9A89-4F6C-85B4-9B45955DFE38}" srcOrd="2" destOrd="0" presId="urn:microsoft.com/office/officeart/2008/layout/NameandTitleOrganizationalChart"/>
    <dgm:cxn modelId="{7253FF1A-F01E-4B78-BD6D-DFB9127CF773}" type="presParOf" srcId="{274407D5-9821-4D91-A451-922A2FF15A03}" destId="{F48A1BD5-1927-4417-980B-9BB7211E7339}" srcOrd="3" destOrd="0" presId="urn:microsoft.com/office/officeart/2008/layout/NameandTitleOrganizationalChart"/>
    <dgm:cxn modelId="{96F59A2D-F32E-4839-81B9-3786B3C337B8}" type="presParOf" srcId="{F48A1BD5-1927-4417-980B-9BB7211E7339}" destId="{ADB14A70-9324-4BEA-9129-1D9F8658412A}" srcOrd="0" destOrd="0" presId="urn:microsoft.com/office/officeart/2008/layout/NameandTitleOrganizationalChart"/>
    <dgm:cxn modelId="{82956101-3B8C-45FE-ABB4-A96F24CB5CF7}" type="presParOf" srcId="{ADB14A70-9324-4BEA-9129-1D9F8658412A}" destId="{C346D159-ACDD-49B1-B2CE-19772464FC36}" srcOrd="0" destOrd="0" presId="urn:microsoft.com/office/officeart/2008/layout/NameandTitleOrganizationalChart"/>
    <dgm:cxn modelId="{9CD6C30C-4857-4029-AF46-A1FF0E092169}" type="presParOf" srcId="{ADB14A70-9324-4BEA-9129-1D9F8658412A}" destId="{DC7BA13D-54C6-45AB-9D1D-CCBCA9DCE311}" srcOrd="1" destOrd="0" presId="urn:microsoft.com/office/officeart/2008/layout/NameandTitleOrganizationalChart"/>
    <dgm:cxn modelId="{B8FF211F-2878-4CFD-938C-7D979A419F68}" type="presParOf" srcId="{ADB14A70-9324-4BEA-9129-1D9F8658412A}" destId="{A457305C-B1BE-4651-8FAE-3634705B876F}" srcOrd="2" destOrd="0" presId="urn:microsoft.com/office/officeart/2008/layout/NameandTitleOrganizationalChart"/>
    <dgm:cxn modelId="{A61A739C-5C90-46F7-A725-345DD32AE083}" type="presParOf" srcId="{F48A1BD5-1927-4417-980B-9BB7211E7339}" destId="{D7643BA4-6289-48FA-8CB8-09B583E9FA9B}" srcOrd="1" destOrd="0" presId="urn:microsoft.com/office/officeart/2008/layout/NameandTitleOrganizationalChart"/>
    <dgm:cxn modelId="{AC72B79F-629E-4BDC-9142-FC89E04BC6EF}" type="presParOf" srcId="{F48A1BD5-1927-4417-980B-9BB7211E7339}" destId="{A9AF6FB3-A45B-4F27-85EB-12D2A6CB0897}" srcOrd="2" destOrd="0" presId="urn:microsoft.com/office/officeart/2008/layout/NameandTitleOrganizationalChart"/>
    <dgm:cxn modelId="{454176F9-C994-4766-9D37-F53C75CAEF30}" type="presParOf" srcId="{D99F5E17-24BD-4F78-8535-408E05223119}" destId="{56236BA3-D413-43E1-B394-DCA4BE7BED8F}" srcOrd="2" destOrd="0" presId="urn:microsoft.com/office/officeart/2008/layout/NameandTitleOrganizationalChart"/>
    <dgm:cxn modelId="{2E98D7F5-737C-4341-B646-87AD32040BB3}" type="presParOf" srcId="{A6FADAAA-BA9F-45E0-9A9A-FDF4FE7CB198}" destId="{A538BBC7-2407-443F-9468-24F469300C0A}" srcOrd="6" destOrd="0" presId="urn:microsoft.com/office/officeart/2008/layout/NameandTitleOrganizationalChart"/>
    <dgm:cxn modelId="{34FD3032-DAD1-4232-9108-7FBB15BE87E0}" type="presParOf" srcId="{A6FADAAA-BA9F-45E0-9A9A-FDF4FE7CB198}" destId="{3D5EB9CB-22ED-416F-B394-32F24BEDE8A5}" srcOrd="7" destOrd="0" presId="urn:microsoft.com/office/officeart/2008/layout/NameandTitleOrganizationalChart"/>
    <dgm:cxn modelId="{51AC5C98-B064-44F5-B1ED-5E695C50DFA8}" type="presParOf" srcId="{3D5EB9CB-22ED-416F-B394-32F24BEDE8A5}" destId="{C5914FD3-D31D-4DB7-A738-F766A985E432}" srcOrd="0" destOrd="0" presId="urn:microsoft.com/office/officeart/2008/layout/NameandTitleOrganizationalChart"/>
    <dgm:cxn modelId="{DAA05666-0057-4B02-8B42-FC4E91765713}" type="presParOf" srcId="{C5914FD3-D31D-4DB7-A738-F766A985E432}" destId="{908CEB72-9EB1-4D90-82E4-992544DF0771}" srcOrd="0" destOrd="0" presId="urn:microsoft.com/office/officeart/2008/layout/NameandTitleOrganizationalChart"/>
    <dgm:cxn modelId="{40585BB6-EDAB-4596-912A-07EBE0076249}" type="presParOf" srcId="{C5914FD3-D31D-4DB7-A738-F766A985E432}" destId="{1CCB05F7-BE47-4872-9B7A-F9594F0F93C6}" srcOrd="1" destOrd="0" presId="urn:microsoft.com/office/officeart/2008/layout/NameandTitleOrganizationalChart"/>
    <dgm:cxn modelId="{83D60C29-9741-42E7-9B85-D927E6BDEF3C}" type="presParOf" srcId="{C5914FD3-D31D-4DB7-A738-F766A985E432}" destId="{96ECBBC1-82AB-491D-9C1C-3896119506CC}" srcOrd="2" destOrd="0" presId="urn:microsoft.com/office/officeart/2008/layout/NameandTitleOrganizationalChart"/>
    <dgm:cxn modelId="{D4F5CAAB-E1E2-467C-ACA8-5195B2916421}" type="presParOf" srcId="{3D5EB9CB-22ED-416F-B394-32F24BEDE8A5}" destId="{BD973CB0-379D-43E5-9E18-DEB8DDA8E629}" srcOrd="1" destOrd="0" presId="urn:microsoft.com/office/officeart/2008/layout/NameandTitleOrganizationalChart"/>
    <dgm:cxn modelId="{EC1C52FF-A910-4A20-B378-A7B22F4F5380}" type="presParOf" srcId="{3D5EB9CB-22ED-416F-B394-32F24BEDE8A5}" destId="{A7E54FA1-8C69-4DAA-A6C7-357D3A8CACE2}" srcOrd="2" destOrd="0" presId="urn:microsoft.com/office/officeart/2008/layout/NameandTitleOrganizationalChart"/>
    <dgm:cxn modelId="{E2475F41-3619-4921-9BC7-7F7681F1C7AD}" type="presParOf" srcId="{A7E54FA1-8C69-4DAA-A6C7-357D3A8CACE2}" destId="{FBA86D57-628B-436D-9CB7-3EE8B3C02C54}" srcOrd="0" destOrd="0" presId="urn:microsoft.com/office/officeart/2008/layout/NameandTitleOrganizationalChart"/>
    <dgm:cxn modelId="{7034090F-F0B8-4C40-B6B5-FD4BA942AED3}" type="presParOf" srcId="{A7E54FA1-8C69-4DAA-A6C7-357D3A8CACE2}" destId="{58D79095-CB96-42A0-88BD-64036761F340}" srcOrd="1" destOrd="0" presId="urn:microsoft.com/office/officeart/2008/layout/NameandTitleOrganizationalChart"/>
    <dgm:cxn modelId="{AD9ECFE9-EC8D-4CD4-9187-F471C67E0B81}" type="presParOf" srcId="{58D79095-CB96-42A0-88BD-64036761F340}" destId="{6201AB06-28CB-4203-8D47-2776C98045E9}" srcOrd="0" destOrd="0" presId="urn:microsoft.com/office/officeart/2008/layout/NameandTitleOrganizationalChart"/>
    <dgm:cxn modelId="{A386A598-DD6B-479E-8AF4-B996EE06A0DF}" type="presParOf" srcId="{6201AB06-28CB-4203-8D47-2776C98045E9}" destId="{1DBE5ADC-D71A-4191-9253-8B90A183D6D6}" srcOrd="0" destOrd="0" presId="urn:microsoft.com/office/officeart/2008/layout/NameandTitleOrganizationalChart"/>
    <dgm:cxn modelId="{A2C657BE-D321-4CF4-A16E-250CF2A21D20}" type="presParOf" srcId="{6201AB06-28CB-4203-8D47-2776C98045E9}" destId="{005F5554-D9E8-4323-94F0-5AB81322E9FB}" srcOrd="1" destOrd="0" presId="urn:microsoft.com/office/officeart/2008/layout/NameandTitleOrganizationalChart"/>
    <dgm:cxn modelId="{B8143FAB-17C0-4100-B4F1-92054F670728}" type="presParOf" srcId="{6201AB06-28CB-4203-8D47-2776C98045E9}" destId="{60DD6600-F68B-4CBF-8005-34A39A960724}" srcOrd="2" destOrd="0" presId="urn:microsoft.com/office/officeart/2008/layout/NameandTitleOrganizationalChart"/>
    <dgm:cxn modelId="{E0F7CBB4-EE1B-4EBB-812C-9404F6966005}" type="presParOf" srcId="{58D79095-CB96-42A0-88BD-64036761F340}" destId="{829C32D6-9118-46A7-AA0C-8ED59930C410}" srcOrd="1" destOrd="0" presId="urn:microsoft.com/office/officeart/2008/layout/NameandTitleOrganizationalChart"/>
    <dgm:cxn modelId="{F5E0F180-7345-4586-989F-CED931A356AB}" type="presParOf" srcId="{58D79095-CB96-42A0-88BD-64036761F340}" destId="{D89B994F-2660-4DCF-9DFB-38B7351DB932}" srcOrd="2" destOrd="0" presId="urn:microsoft.com/office/officeart/2008/layout/NameandTitleOrganizationalChart"/>
    <dgm:cxn modelId="{DAA045ED-D1D9-4BBC-B2F0-B94D85561BD9}" type="presParOf" srcId="{A7E54FA1-8C69-4DAA-A6C7-357D3A8CACE2}" destId="{327BFC9E-34F8-443E-B494-5828BCCDC257}" srcOrd="2" destOrd="0" presId="urn:microsoft.com/office/officeart/2008/layout/NameandTitleOrganizationalChart"/>
    <dgm:cxn modelId="{92155C09-3EDB-4FB9-A5D2-E6E127153427}" type="presParOf" srcId="{A7E54FA1-8C69-4DAA-A6C7-357D3A8CACE2}" destId="{328AA92E-1B9B-4AF0-8D46-75DAD62A659B}" srcOrd="3" destOrd="0" presId="urn:microsoft.com/office/officeart/2008/layout/NameandTitleOrganizationalChart"/>
    <dgm:cxn modelId="{EBC01A0E-483C-4233-AE84-182BC1046A0F}" type="presParOf" srcId="{328AA92E-1B9B-4AF0-8D46-75DAD62A659B}" destId="{BF2B2B17-9915-4684-BE5E-08A1ACCAAEF5}" srcOrd="0" destOrd="0" presId="urn:microsoft.com/office/officeart/2008/layout/NameandTitleOrganizationalChart"/>
    <dgm:cxn modelId="{591F616B-31E3-4356-8741-3DD022767B7A}" type="presParOf" srcId="{BF2B2B17-9915-4684-BE5E-08A1ACCAAEF5}" destId="{A337E39B-3AC7-4BB9-9D21-18BB5CE76BD1}" srcOrd="0" destOrd="0" presId="urn:microsoft.com/office/officeart/2008/layout/NameandTitleOrganizationalChart"/>
    <dgm:cxn modelId="{6CE89A87-9790-49E7-BA7D-E2734BB1BDC3}" type="presParOf" srcId="{BF2B2B17-9915-4684-BE5E-08A1ACCAAEF5}" destId="{A74EE087-6555-4F98-ACC6-9374C738D628}" srcOrd="1" destOrd="0" presId="urn:microsoft.com/office/officeart/2008/layout/NameandTitleOrganizationalChart"/>
    <dgm:cxn modelId="{4F02F25C-66CD-4E04-94AF-C7C4E4A42FA3}" type="presParOf" srcId="{BF2B2B17-9915-4684-BE5E-08A1ACCAAEF5}" destId="{5A556D00-3B33-416E-8F42-F3016E247213}" srcOrd="2" destOrd="0" presId="urn:microsoft.com/office/officeart/2008/layout/NameandTitleOrganizationalChart"/>
    <dgm:cxn modelId="{97C93FEB-5580-46AA-8C10-5D191B397EB5}" type="presParOf" srcId="{328AA92E-1B9B-4AF0-8D46-75DAD62A659B}" destId="{C7506780-D675-4531-A0EB-C800536D1352}" srcOrd="1" destOrd="0" presId="urn:microsoft.com/office/officeart/2008/layout/NameandTitleOrganizationalChart"/>
    <dgm:cxn modelId="{2D4FB5A7-7C56-4EBA-94E8-902350DBBAA2}" type="presParOf" srcId="{328AA92E-1B9B-4AF0-8D46-75DAD62A659B}" destId="{82EF9F8C-BDDD-4E78-924B-FB113D27F5AC}" srcOrd="2" destOrd="0" presId="urn:microsoft.com/office/officeart/2008/layout/NameandTitleOrganizationalChart"/>
    <dgm:cxn modelId="{5F997460-39FC-4AE2-91A0-4942BCBA158C}" type="presParOf" srcId="{A122C4C6-D8F8-4B37-AF45-A6B142326EC2}" destId="{ACE6F481-8C69-496F-815C-8ABECD9615AF}" srcOrd="2" destOrd="0" presId="urn:microsoft.com/office/officeart/2008/layout/NameandTitleOrganizationalChart"/>
    <dgm:cxn modelId="{2CA8A634-7D0E-47D4-9B70-93FA95E5BCFF}" type="presParOf" srcId="{ACE6F481-8C69-496F-815C-8ABECD9615AF}" destId="{9EA4D1C1-1142-477F-803B-A248E4000254}" srcOrd="0" destOrd="0" presId="urn:microsoft.com/office/officeart/2008/layout/NameandTitleOrganizationalChart"/>
    <dgm:cxn modelId="{3A6AA64B-4CBD-4A73-83AA-DD47ED16CAFB}" type="presParOf" srcId="{ACE6F481-8C69-496F-815C-8ABECD9615AF}" destId="{F681E682-D241-4D5D-9A0B-A4E87D5BF9E1}" srcOrd="1" destOrd="0" presId="urn:microsoft.com/office/officeart/2008/layout/NameandTitleOrganizationalChart"/>
    <dgm:cxn modelId="{CC5ACD49-8772-476B-9F74-FD0ADBF8D570}" type="presParOf" srcId="{F681E682-D241-4D5D-9A0B-A4E87D5BF9E1}" destId="{3D5773B1-17E8-4766-B7D8-70F4EE23A904}" srcOrd="0" destOrd="0" presId="urn:microsoft.com/office/officeart/2008/layout/NameandTitleOrganizationalChart"/>
    <dgm:cxn modelId="{B83B9C21-E4CB-4095-8905-F3536A91B120}" type="presParOf" srcId="{3D5773B1-17E8-4766-B7D8-70F4EE23A904}" destId="{2B041654-F31F-4F0B-9024-A4D2AE26F0EB}" srcOrd="0" destOrd="0" presId="urn:microsoft.com/office/officeart/2008/layout/NameandTitleOrganizationalChart"/>
    <dgm:cxn modelId="{BBB0BC19-C4DD-4EC8-87C4-91A69CFBB0C4}" type="presParOf" srcId="{3D5773B1-17E8-4766-B7D8-70F4EE23A904}" destId="{7418FED5-4F11-425B-BE3E-F0E4875550E9}" srcOrd="1" destOrd="0" presId="urn:microsoft.com/office/officeart/2008/layout/NameandTitleOrganizationalChart"/>
    <dgm:cxn modelId="{20BAE7BB-9ACA-4753-A067-8ADE50C57BFD}" type="presParOf" srcId="{3D5773B1-17E8-4766-B7D8-70F4EE23A904}" destId="{FDA612AF-85EE-481C-9EAD-855FB42B4361}" srcOrd="2" destOrd="0" presId="urn:microsoft.com/office/officeart/2008/layout/NameandTitleOrganizationalChart"/>
    <dgm:cxn modelId="{2B50F057-37F7-4C5F-912F-722EBF59151E}" type="presParOf" srcId="{F681E682-D241-4D5D-9A0B-A4E87D5BF9E1}" destId="{67FCD391-8FAF-4E54-8E86-E29937C1A327}" srcOrd="1" destOrd="0" presId="urn:microsoft.com/office/officeart/2008/layout/NameandTitleOrganizationalChart"/>
    <dgm:cxn modelId="{F97BA99B-0893-44B8-B27F-3C4ABA8FA596}" type="presParOf" srcId="{F681E682-D241-4D5D-9A0B-A4E87D5BF9E1}" destId="{32DE2007-2D56-4B98-84C5-9A40C2A4E8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9E696-D541-409C-BCEE-641FF8C4F4DC}">
      <dsp:nvSpPr>
        <dsp:cNvPr id="0" name=""/>
        <dsp:cNvSpPr/>
      </dsp:nvSpPr>
      <dsp:spPr>
        <a:xfrm>
          <a:off x="3089933" y="20788"/>
          <a:ext cx="2835206" cy="3299321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Best Travel Inc.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3%</a:t>
          </a:r>
          <a:r>
            <a:rPr lang="en-US" sz="1100" b="1" kern="1200" dirty="0" smtClean="0"/>
            <a:t>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543314" y="513723"/>
        <a:ext cx="961944" cy="765913"/>
      </dsp:txXfrm>
    </dsp:sp>
    <dsp:sp modelId="{A8E360C4-656E-48A3-ADAB-55168707E689}">
      <dsp:nvSpPr>
        <dsp:cNvPr id="0" name=""/>
        <dsp:cNvSpPr/>
      </dsp:nvSpPr>
      <dsp:spPr>
        <a:xfrm>
          <a:off x="2595085" y="329586"/>
          <a:ext cx="3253857" cy="3299321"/>
        </a:xfrm>
        <a:prstGeom prst="pie">
          <a:avLst>
            <a:gd name="adj1" fmla="val 20520000"/>
            <a:gd name="adj2" fmla="val 324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TravelClick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6%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4721713" y="1822136"/>
        <a:ext cx="968409" cy="828758"/>
      </dsp:txXfrm>
    </dsp:sp>
    <dsp:sp modelId="{5311C07C-E3F7-4AF3-A48E-2B30334C4E66}">
      <dsp:nvSpPr>
        <dsp:cNvPr id="0" name=""/>
        <dsp:cNvSpPr/>
      </dsp:nvSpPr>
      <dsp:spPr>
        <a:xfrm>
          <a:off x="2541339" y="329586"/>
          <a:ext cx="3299321" cy="3283287"/>
        </a:xfrm>
        <a:prstGeom prst="pie">
          <a:avLst>
            <a:gd name="adj1" fmla="val 3240000"/>
            <a:gd name="adj2" fmla="val 756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tx1"/>
              </a:solidFill>
            </a:rPr>
            <a:t>Denihan</a:t>
          </a:r>
          <a:r>
            <a:rPr lang="en-US" sz="1100" b="1" kern="1200" dirty="0" smtClean="0">
              <a:solidFill>
                <a:schemeClr val="tx1"/>
              </a:solidFill>
            </a:rPr>
            <a:t> Hospitality Group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7%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3601835" y="2792051"/>
        <a:ext cx="1178329" cy="703561"/>
      </dsp:txXfrm>
    </dsp:sp>
    <dsp:sp modelId="{51215D47-55F5-4660-8A5D-5DF616EFA5F7}">
      <dsp:nvSpPr>
        <dsp:cNvPr id="0" name=""/>
        <dsp:cNvSpPr/>
      </dsp:nvSpPr>
      <dsp:spPr>
        <a:xfrm>
          <a:off x="2541339" y="321569"/>
          <a:ext cx="3299321" cy="3299321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-436416"/>
                <a:satOff val="0"/>
                <a:lumOff val="20588"/>
                <a:alphaOff val="0"/>
                <a:shade val="51000"/>
                <a:satMod val="130000"/>
              </a:schemeClr>
            </a:gs>
            <a:gs pos="80000">
              <a:schemeClr val="accent4">
                <a:hueOff val="-436416"/>
                <a:satOff val="0"/>
                <a:lumOff val="20588"/>
                <a:alphaOff val="0"/>
                <a:shade val="93000"/>
                <a:satMod val="130000"/>
              </a:schemeClr>
            </a:gs>
            <a:gs pos="100000">
              <a:schemeClr val="accent4">
                <a:hueOff val="-436416"/>
                <a:satOff val="0"/>
                <a:lumOff val="2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CheapCaribbean.com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10 %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698449" y="1814119"/>
        <a:ext cx="981941" cy="828758"/>
      </dsp:txXfrm>
    </dsp:sp>
    <dsp:sp modelId="{E3C9A714-3873-4979-90B3-9501A429A6BD}">
      <dsp:nvSpPr>
        <dsp:cNvPr id="0" name=""/>
        <dsp:cNvSpPr/>
      </dsp:nvSpPr>
      <dsp:spPr>
        <a:xfrm>
          <a:off x="2541339" y="177190"/>
          <a:ext cx="3299321" cy="358807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-581888"/>
                <a:satOff val="0"/>
                <a:lumOff val="27451"/>
                <a:alphaOff val="0"/>
                <a:shade val="51000"/>
                <a:satMod val="130000"/>
              </a:schemeClr>
            </a:gs>
            <a:gs pos="80000">
              <a:schemeClr val="accent4">
                <a:hueOff val="-581888"/>
                <a:satOff val="0"/>
                <a:lumOff val="2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-581888"/>
                <a:satOff val="0"/>
                <a:lumOff val="2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Benchmark Hospitality International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13%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3022490" y="723945"/>
        <a:ext cx="1119412" cy="832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4D1C1-1142-477F-803B-A248E4000254}">
      <dsp:nvSpPr>
        <dsp:cNvPr id="0" name=""/>
        <dsp:cNvSpPr/>
      </dsp:nvSpPr>
      <dsp:spPr>
        <a:xfrm>
          <a:off x="2688988" y="1833834"/>
          <a:ext cx="607870" cy="150272"/>
        </a:xfrm>
        <a:custGeom>
          <a:avLst/>
          <a:gdLst/>
          <a:ahLst/>
          <a:cxnLst/>
          <a:rect l="0" t="0" r="0" b="0"/>
          <a:pathLst>
            <a:path>
              <a:moveTo>
                <a:pt x="607870" y="0"/>
              </a:moveTo>
              <a:lnTo>
                <a:pt x="607870" y="150272"/>
              </a:lnTo>
              <a:lnTo>
                <a:pt x="0" y="1502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BFC9E-34F8-443E-B494-5828BCCDC257}">
      <dsp:nvSpPr>
        <dsp:cNvPr id="0" name=""/>
        <dsp:cNvSpPr/>
      </dsp:nvSpPr>
      <dsp:spPr>
        <a:xfrm>
          <a:off x="6104696" y="3201574"/>
          <a:ext cx="142993" cy="46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150"/>
              </a:lnTo>
              <a:lnTo>
                <a:pt x="142993" y="4671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86D57-628B-436D-9CB7-3EE8B3C02C54}">
      <dsp:nvSpPr>
        <dsp:cNvPr id="0" name=""/>
        <dsp:cNvSpPr/>
      </dsp:nvSpPr>
      <dsp:spPr>
        <a:xfrm>
          <a:off x="5961703" y="3201574"/>
          <a:ext cx="142993" cy="467150"/>
        </a:xfrm>
        <a:custGeom>
          <a:avLst/>
          <a:gdLst/>
          <a:ahLst/>
          <a:cxnLst/>
          <a:rect l="0" t="0" r="0" b="0"/>
          <a:pathLst>
            <a:path>
              <a:moveTo>
                <a:pt x="142993" y="0"/>
              </a:moveTo>
              <a:lnTo>
                <a:pt x="142993" y="467150"/>
              </a:lnTo>
              <a:lnTo>
                <a:pt x="0" y="4671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8BBC7-2407-443F-9468-24F469300C0A}">
      <dsp:nvSpPr>
        <dsp:cNvPr id="0" name=""/>
        <dsp:cNvSpPr/>
      </dsp:nvSpPr>
      <dsp:spPr>
        <a:xfrm>
          <a:off x="3296858" y="1833834"/>
          <a:ext cx="2807838" cy="934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165"/>
              </a:lnTo>
              <a:lnTo>
                <a:pt x="2807838" y="833165"/>
              </a:lnTo>
              <a:lnTo>
                <a:pt x="2807838" y="9343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678BB-9A89-4F6C-85B4-9B45955DFE38}">
      <dsp:nvSpPr>
        <dsp:cNvPr id="0" name=""/>
        <dsp:cNvSpPr/>
      </dsp:nvSpPr>
      <dsp:spPr>
        <a:xfrm>
          <a:off x="3533026" y="3210919"/>
          <a:ext cx="886967" cy="24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50"/>
              </a:lnTo>
              <a:lnTo>
                <a:pt x="886967" y="139950"/>
              </a:lnTo>
              <a:lnTo>
                <a:pt x="886967" y="24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BC1D1-B4F6-4ADF-86E8-E578D1822A91}">
      <dsp:nvSpPr>
        <dsp:cNvPr id="0" name=""/>
        <dsp:cNvSpPr/>
      </dsp:nvSpPr>
      <dsp:spPr>
        <a:xfrm>
          <a:off x="3296858" y="3210919"/>
          <a:ext cx="236167" cy="241086"/>
        </a:xfrm>
        <a:custGeom>
          <a:avLst/>
          <a:gdLst/>
          <a:ahLst/>
          <a:cxnLst/>
          <a:rect l="0" t="0" r="0" b="0"/>
          <a:pathLst>
            <a:path>
              <a:moveTo>
                <a:pt x="236167" y="0"/>
              </a:moveTo>
              <a:lnTo>
                <a:pt x="236167" y="139950"/>
              </a:lnTo>
              <a:lnTo>
                <a:pt x="0" y="139950"/>
              </a:lnTo>
              <a:lnTo>
                <a:pt x="0" y="24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30C06-BBC5-4EEE-B77C-A772FFAFE7D2}">
      <dsp:nvSpPr>
        <dsp:cNvPr id="0" name=""/>
        <dsp:cNvSpPr/>
      </dsp:nvSpPr>
      <dsp:spPr>
        <a:xfrm>
          <a:off x="3296858" y="1833834"/>
          <a:ext cx="236167" cy="94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510"/>
              </a:lnTo>
              <a:lnTo>
                <a:pt x="236167" y="842510"/>
              </a:lnTo>
              <a:lnTo>
                <a:pt x="236167" y="9436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9DDB5-9080-4B09-94BF-4DCCCB9AE0A5}">
      <dsp:nvSpPr>
        <dsp:cNvPr id="0" name=""/>
        <dsp:cNvSpPr/>
      </dsp:nvSpPr>
      <dsp:spPr>
        <a:xfrm>
          <a:off x="766610" y="3184956"/>
          <a:ext cx="1407113" cy="26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3"/>
              </a:lnTo>
              <a:lnTo>
                <a:pt x="1407113" y="165913"/>
              </a:lnTo>
              <a:lnTo>
                <a:pt x="1407113" y="2670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28DE-F312-4FF7-8C6C-FDBDF4912D64}">
      <dsp:nvSpPr>
        <dsp:cNvPr id="0" name=""/>
        <dsp:cNvSpPr/>
      </dsp:nvSpPr>
      <dsp:spPr>
        <a:xfrm>
          <a:off x="766610" y="3184956"/>
          <a:ext cx="283977" cy="267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3"/>
              </a:lnTo>
              <a:lnTo>
                <a:pt x="283977" y="165913"/>
              </a:lnTo>
              <a:lnTo>
                <a:pt x="283977" y="2670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6D2D9-B410-480A-98A0-70789BECB95A}">
      <dsp:nvSpPr>
        <dsp:cNvPr id="0" name=""/>
        <dsp:cNvSpPr/>
      </dsp:nvSpPr>
      <dsp:spPr>
        <a:xfrm>
          <a:off x="766610" y="1833834"/>
          <a:ext cx="2530248" cy="917683"/>
        </a:xfrm>
        <a:custGeom>
          <a:avLst/>
          <a:gdLst/>
          <a:ahLst/>
          <a:cxnLst/>
          <a:rect l="0" t="0" r="0" b="0"/>
          <a:pathLst>
            <a:path>
              <a:moveTo>
                <a:pt x="2530248" y="0"/>
              </a:moveTo>
              <a:lnTo>
                <a:pt x="2530248" y="816547"/>
              </a:lnTo>
              <a:lnTo>
                <a:pt x="0" y="816547"/>
              </a:lnTo>
              <a:lnTo>
                <a:pt x="0" y="9176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A9A58-6642-4186-8A7E-AF817B9CCFCD}">
      <dsp:nvSpPr>
        <dsp:cNvPr id="0" name=""/>
        <dsp:cNvSpPr/>
      </dsp:nvSpPr>
      <dsp:spPr>
        <a:xfrm>
          <a:off x="3296858" y="1833834"/>
          <a:ext cx="1667133" cy="18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41"/>
              </a:lnTo>
              <a:lnTo>
                <a:pt x="1667133" y="84941"/>
              </a:lnTo>
              <a:lnTo>
                <a:pt x="1667133" y="1860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60F24-85CF-4B78-9318-4F34A9184510}">
      <dsp:nvSpPr>
        <dsp:cNvPr id="0" name=""/>
        <dsp:cNvSpPr/>
      </dsp:nvSpPr>
      <dsp:spPr>
        <a:xfrm>
          <a:off x="2878284" y="1400395"/>
          <a:ext cx="837149" cy="433438"/>
        </a:xfrm>
        <a:prstGeom prst="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CEO</a:t>
          </a:r>
          <a:endParaRPr lang="en-US" sz="800" kern="1200" dirty="0"/>
        </a:p>
      </dsp:txBody>
      <dsp:txXfrm>
        <a:off x="2878284" y="1400395"/>
        <a:ext cx="837149" cy="433438"/>
      </dsp:txXfrm>
    </dsp:sp>
    <dsp:sp modelId="{6FF4D983-B5E4-45D4-8A0C-C2474FE6F682}">
      <dsp:nvSpPr>
        <dsp:cNvPr id="0" name=""/>
        <dsp:cNvSpPr/>
      </dsp:nvSpPr>
      <dsp:spPr>
        <a:xfrm>
          <a:off x="3045714" y="173751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Name</a:t>
          </a:r>
          <a:endParaRPr lang="en-US" sz="1000" kern="1200" dirty="0"/>
        </a:p>
      </dsp:txBody>
      <dsp:txXfrm>
        <a:off x="3045714" y="1737514"/>
        <a:ext cx="753434" cy="144479"/>
      </dsp:txXfrm>
    </dsp:sp>
    <dsp:sp modelId="{E071E016-AC9D-4E8A-935F-448D3B3B5CC3}">
      <dsp:nvSpPr>
        <dsp:cNvPr id="0" name=""/>
        <dsp:cNvSpPr/>
      </dsp:nvSpPr>
      <dsp:spPr>
        <a:xfrm>
          <a:off x="4545417" y="2019912"/>
          <a:ext cx="837149" cy="433438"/>
        </a:xfrm>
        <a:prstGeom prst="rect">
          <a:avLst/>
        </a:prstGeom>
        <a:gradFill rotWithShape="0">
          <a:gsLst>
            <a:gs pos="0">
              <a:srgbClr val="00206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Marketing Manager</a:t>
          </a:r>
          <a:endParaRPr lang="en-US" sz="800" kern="1200" dirty="0"/>
        </a:p>
      </dsp:txBody>
      <dsp:txXfrm>
        <a:off x="4545417" y="2019912"/>
        <a:ext cx="837149" cy="433438"/>
      </dsp:txXfrm>
    </dsp:sp>
    <dsp:sp modelId="{70D4F11D-8EDF-4956-BC63-BE6A1F5896F6}">
      <dsp:nvSpPr>
        <dsp:cNvPr id="0" name=""/>
        <dsp:cNvSpPr/>
      </dsp:nvSpPr>
      <dsp:spPr>
        <a:xfrm>
          <a:off x="2057396" y="2209800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Maria Minor</a:t>
          </a:r>
          <a:endParaRPr lang="en-US" sz="1000" kern="1200" dirty="0"/>
        </a:p>
      </dsp:txBody>
      <dsp:txXfrm>
        <a:off x="2057396" y="2209800"/>
        <a:ext cx="753434" cy="144479"/>
      </dsp:txXfrm>
    </dsp:sp>
    <dsp:sp modelId="{5ABC8C13-D4E7-4645-BCD2-F132D2589E03}">
      <dsp:nvSpPr>
        <dsp:cNvPr id="0" name=""/>
        <dsp:cNvSpPr/>
      </dsp:nvSpPr>
      <dsp:spPr>
        <a:xfrm>
          <a:off x="348035" y="2751517"/>
          <a:ext cx="837149" cy="433438"/>
        </a:xfrm>
        <a:prstGeom prst="rect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-46924"/>
                <a:satOff val="-3215"/>
                <a:lumOff val="-1457"/>
                <a:alphaOff val="0"/>
                <a:shade val="93000"/>
                <a:satMod val="130000"/>
              </a:schemeClr>
            </a:gs>
            <a:gs pos="100000">
              <a:schemeClr val="accent2">
                <a:hueOff val="-46924"/>
                <a:satOff val="-3215"/>
                <a:lumOff val="-14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Sales Office </a:t>
          </a:r>
          <a:r>
            <a:rPr lang="en-US" sz="800" kern="1200" dirty="0" smtClean="0"/>
            <a:t>Support (East)</a:t>
          </a:r>
          <a:endParaRPr lang="en-US" sz="800" kern="1200" dirty="0"/>
        </a:p>
      </dsp:txBody>
      <dsp:txXfrm>
        <a:off x="348035" y="2751517"/>
        <a:ext cx="837149" cy="433438"/>
      </dsp:txXfrm>
    </dsp:sp>
    <dsp:sp modelId="{7EE0678A-88A3-47AE-B18D-DD1EE3C17936}">
      <dsp:nvSpPr>
        <dsp:cNvPr id="0" name=""/>
        <dsp:cNvSpPr/>
      </dsp:nvSpPr>
      <dsp:spPr>
        <a:xfrm>
          <a:off x="432561" y="3089595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6924"/>
              <a:satOff val="-3215"/>
              <a:lumOff val="-14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Jimmy Dean</a:t>
          </a:r>
          <a:endParaRPr lang="en-US" sz="900" kern="1200" dirty="0"/>
        </a:p>
      </dsp:txBody>
      <dsp:txXfrm>
        <a:off x="432561" y="3089595"/>
        <a:ext cx="753434" cy="144479"/>
      </dsp:txXfrm>
    </dsp:sp>
    <dsp:sp modelId="{68801477-8163-486C-93A3-B48339F3420D}">
      <dsp:nvSpPr>
        <dsp:cNvPr id="0" name=""/>
        <dsp:cNvSpPr/>
      </dsp:nvSpPr>
      <dsp:spPr>
        <a:xfrm>
          <a:off x="632013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2">
                <a:hueOff val="-93849"/>
                <a:satOff val="-6431"/>
                <a:lumOff val="-2913"/>
                <a:alphaOff val="0"/>
                <a:shade val="93000"/>
                <a:satMod val="130000"/>
              </a:schemeClr>
            </a:gs>
            <a:gs pos="100000">
              <a:schemeClr val="accent2">
                <a:hueOff val="-93849"/>
                <a:satOff val="-6431"/>
                <a:lumOff val="-29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Marolyn</a:t>
          </a:r>
          <a:endParaRPr lang="en-US" sz="800" kern="1200" dirty="0"/>
        </a:p>
      </dsp:txBody>
      <dsp:txXfrm>
        <a:off x="632013" y="3452005"/>
        <a:ext cx="837149" cy="433438"/>
      </dsp:txXfrm>
    </dsp:sp>
    <dsp:sp modelId="{3FA4B8B1-2E18-4FEC-BE04-31ED4ED44B4C}">
      <dsp:nvSpPr>
        <dsp:cNvPr id="0" name=""/>
        <dsp:cNvSpPr/>
      </dsp:nvSpPr>
      <dsp:spPr>
        <a:xfrm>
          <a:off x="799443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3849"/>
              <a:satOff val="-6431"/>
              <a:lumOff val="-29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799443" y="3789124"/>
        <a:ext cx="753434" cy="144479"/>
      </dsp:txXfrm>
    </dsp:sp>
    <dsp:sp modelId="{1AB0148E-32A6-416B-9C99-657604203D26}">
      <dsp:nvSpPr>
        <dsp:cNvPr id="0" name=""/>
        <dsp:cNvSpPr/>
      </dsp:nvSpPr>
      <dsp:spPr>
        <a:xfrm>
          <a:off x="1755148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2">
                <a:hueOff val="-140773"/>
                <a:satOff val="-9646"/>
                <a:lumOff val="-4370"/>
                <a:alphaOff val="0"/>
                <a:shade val="93000"/>
                <a:satMod val="130000"/>
              </a:schemeClr>
            </a:gs>
            <a:gs pos="100000">
              <a:schemeClr val="accent2">
                <a:hueOff val="-140773"/>
                <a:satOff val="-9646"/>
                <a:lumOff val="-43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Kevin</a:t>
          </a:r>
          <a:endParaRPr lang="en-US" sz="800" kern="1200" dirty="0"/>
        </a:p>
      </dsp:txBody>
      <dsp:txXfrm>
        <a:off x="1755148" y="3452005"/>
        <a:ext cx="837149" cy="433438"/>
      </dsp:txXfrm>
    </dsp:sp>
    <dsp:sp modelId="{CD0468C9-C1FA-4D1A-8FEB-309908CC44C2}">
      <dsp:nvSpPr>
        <dsp:cNvPr id="0" name=""/>
        <dsp:cNvSpPr/>
      </dsp:nvSpPr>
      <dsp:spPr>
        <a:xfrm>
          <a:off x="1922578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0773"/>
              <a:satOff val="-9646"/>
              <a:lumOff val="-43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1922578" y="3789124"/>
        <a:ext cx="753434" cy="144479"/>
      </dsp:txXfrm>
    </dsp:sp>
    <dsp:sp modelId="{BDB0D711-6B30-4953-B576-4D7C9FCE9931}">
      <dsp:nvSpPr>
        <dsp:cNvPr id="0" name=""/>
        <dsp:cNvSpPr/>
      </dsp:nvSpPr>
      <dsp:spPr>
        <a:xfrm>
          <a:off x="3114452" y="2777480"/>
          <a:ext cx="837149" cy="433438"/>
        </a:xfrm>
        <a:prstGeom prst="rect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-187697"/>
                <a:satOff val="-12862"/>
                <a:lumOff val="-5827"/>
                <a:alphaOff val="0"/>
                <a:shade val="93000"/>
                <a:satMod val="130000"/>
              </a:schemeClr>
            </a:gs>
            <a:gs pos="100000">
              <a:schemeClr val="accent2">
                <a:hueOff val="-187697"/>
                <a:satOff val="-12862"/>
                <a:lumOff val="-5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Sales Office </a:t>
          </a:r>
          <a:r>
            <a:rPr lang="en-US" sz="800" kern="1200" dirty="0" smtClean="0"/>
            <a:t>Support(</a:t>
          </a:r>
          <a:r>
            <a:rPr lang="en-US" sz="800" kern="1200" dirty="0" err="1" smtClean="0"/>
            <a:t>Centrall</a:t>
          </a:r>
          <a:r>
            <a:rPr lang="en-US" sz="800" kern="1200" dirty="0" smtClean="0"/>
            <a:t>) </a:t>
          </a:r>
          <a:endParaRPr lang="en-US" sz="800" kern="1200" dirty="0"/>
        </a:p>
      </dsp:txBody>
      <dsp:txXfrm>
        <a:off x="3114452" y="2777480"/>
        <a:ext cx="837149" cy="433438"/>
      </dsp:txXfrm>
    </dsp:sp>
    <dsp:sp modelId="{66822032-F784-41B9-A1AC-466DBA04874B}">
      <dsp:nvSpPr>
        <dsp:cNvPr id="0" name=""/>
        <dsp:cNvSpPr/>
      </dsp:nvSpPr>
      <dsp:spPr>
        <a:xfrm>
          <a:off x="3573166" y="3179602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87697"/>
              <a:satOff val="-12862"/>
              <a:lumOff val="-58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Barry Hues</a:t>
          </a:r>
          <a:endParaRPr lang="en-US" sz="1000" kern="1200" dirty="0"/>
        </a:p>
      </dsp:txBody>
      <dsp:txXfrm>
        <a:off x="3573166" y="3179602"/>
        <a:ext cx="753434" cy="144479"/>
      </dsp:txXfrm>
    </dsp:sp>
    <dsp:sp modelId="{81FCB0B4-991A-4472-81E4-A80B6A1C81EC}">
      <dsp:nvSpPr>
        <dsp:cNvPr id="0" name=""/>
        <dsp:cNvSpPr/>
      </dsp:nvSpPr>
      <dsp:spPr>
        <a:xfrm>
          <a:off x="2878284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2">
                <a:hueOff val="-234621"/>
                <a:satOff val="-16077"/>
                <a:lumOff val="-7284"/>
                <a:alphaOff val="0"/>
                <a:shade val="93000"/>
                <a:satMod val="130000"/>
              </a:schemeClr>
            </a:gs>
            <a:gs pos="100000">
              <a:schemeClr val="accent2">
                <a:hueOff val="-234621"/>
                <a:satOff val="-16077"/>
                <a:lumOff val="-72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Thomas</a:t>
          </a:r>
          <a:endParaRPr lang="en-US" sz="800" kern="1200" dirty="0"/>
        </a:p>
      </dsp:txBody>
      <dsp:txXfrm>
        <a:off x="2878284" y="3452005"/>
        <a:ext cx="837149" cy="433438"/>
      </dsp:txXfrm>
    </dsp:sp>
    <dsp:sp modelId="{2D1C44E3-CD08-45D5-8860-EFD8D823BCA8}">
      <dsp:nvSpPr>
        <dsp:cNvPr id="0" name=""/>
        <dsp:cNvSpPr/>
      </dsp:nvSpPr>
      <dsp:spPr>
        <a:xfrm>
          <a:off x="3045714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34621"/>
              <a:satOff val="-16077"/>
              <a:lumOff val="-72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3045714" y="3789124"/>
        <a:ext cx="753434" cy="144479"/>
      </dsp:txXfrm>
    </dsp:sp>
    <dsp:sp modelId="{C346D159-ACDD-49B1-B2CE-19772464FC36}">
      <dsp:nvSpPr>
        <dsp:cNvPr id="0" name=""/>
        <dsp:cNvSpPr/>
      </dsp:nvSpPr>
      <dsp:spPr>
        <a:xfrm>
          <a:off x="4001419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2">
                <a:hueOff val="-281546"/>
                <a:satOff val="-19293"/>
                <a:lumOff val="-874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1546"/>
                <a:satOff val="-19293"/>
                <a:lumOff val="-87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Mary</a:t>
          </a:r>
          <a:endParaRPr lang="en-US" sz="800" kern="1200" dirty="0"/>
        </a:p>
      </dsp:txBody>
      <dsp:txXfrm>
        <a:off x="4001419" y="3452005"/>
        <a:ext cx="837149" cy="433438"/>
      </dsp:txXfrm>
    </dsp:sp>
    <dsp:sp modelId="{DC7BA13D-54C6-45AB-9D1D-CCBCA9DCE311}">
      <dsp:nvSpPr>
        <dsp:cNvPr id="0" name=""/>
        <dsp:cNvSpPr/>
      </dsp:nvSpPr>
      <dsp:spPr>
        <a:xfrm>
          <a:off x="4168849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1546"/>
              <a:satOff val="-19293"/>
              <a:lumOff val="-87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4168849" y="3789124"/>
        <a:ext cx="753434" cy="144479"/>
      </dsp:txXfrm>
    </dsp:sp>
    <dsp:sp modelId="{908CEB72-9EB1-4D90-82E4-992544DF0771}">
      <dsp:nvSpPr>
        <dsp:cNvPr id="0" name=""/>
        <dsp:cNvSpPr/>
      </dsp:nvSpPr>
      <dsp:spPr>
        <a:xfrm>
          <a:off x="5686122" y="2768135"/>
          <a:ext cx="837149" cy="433438"/>
        </a:xfrm>
        <a:prstGeom prst="rect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-328470"/>
                <a:satOff val="-22508"/>
                <a:lumOff val="-10197"/>
                <a:alphaOff val="0"/>
                <a:shade val="93000"/>
                <a:satMod val="130000"/>
              </a:schemeClr>
            </a:gs>
            <a:gs pos="100000">
              <a:schemeClr val="accent2">
                <a:hueOff val="-328470"/>
                <a:satOff val="-22508"/>
                <a:lumOff val="-10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1163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Sales Office </a:t>
          </a:r>
          <a:r>
            <a:rPr lang="en-US" sz="800" kern="1200" dirty="0" smtClean="0"/>
            <a:t>Support(West)</a:t>
          </a:r>
          <a:endParaRPr lang="en-US" sz="800" kern="1200" dirty="0"/>
        </a:p>
      </dsp:txBody>
      <dsp:txXfrm>
        <a:off x="5686122" y="2768135"/>
        <a:ext cx="837149" cy="433438"/>
      </dsp:txXfrm>
    </dsp:sp>
    <dsp:sp modelId="{1CCB05F7-BE47-4872-9B7A-F9594F0F93C6}">
      <dsp:nvSpPr>
        <dsp:cNvPr id="0" name=""/>
        <dsp:cNvSpPr/>
      </dsp:nvSpPr>
      <dsp:spPr>
        <a:xfrm>
          <a:off x="5853552" y="310525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28470"/>
              <a:satOff val="-22508"/>
              <a:lumOff val="-101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JohnSmith</a:t>
          </a:r>
          <a:endParaRPr lang="en-US" sz="1000" kern="1200" dirty="0"/>
        </a:p>
      </dsp:txBody>
      <dsp:txXfrm>
        <a:off x="5853552" y="3105254"/>
        <a:ext cx="753434" cy="144479"/>
      </dsp:txXfrm>
    </dsp:sp>
    <dsp:sp modelId="{1DBE5ADC-D71A-4191-9253-8B90A183D6D6}">
      <dsp:nvSpPr>
        <dsp:cNvPr id="0" name=""/>
        <dsp:cNvSpPr/>
      </dsp:nvSpPr>
      <dsp:spPr>
        <a:xfrm>
          <a:off x="5124554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1163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Micheal</a:t>
          </a:r>
          <a:endParaRPr lang="en-US" sz="1000" kern="1200" dirty="0"/>
        </a:p>
      </dsp:txBody>
      <dsp:txXfrm>
        <a:off x="5124554" y="3452005"/>
        <a:ext cx="837149" cy="433438"/>
      </dsp:txXfrm>
    </dsp:sp>
    <dsp:sp modelId="{005F5554-D9E8-4323-94F0-5AB81322E9FB}">
      <dsp:nvSpPr>
        <dsp:cNvPr id="0" name=""/>
        <dsp:cNvSpPr/>
      </dsp:nvSpPr>
      <dsp:spPr>
        <a:xfrm>
          <a:off x="5291984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5291984" y="3789124"/>
        <a:ext cx="753434" cy="144479"/>
      </dsp:txXfrm>
    </dsp:sp>
    <dsp:sp modelId="{A337E39B-3AC7-4BB9-9D21-18BB5CE76BD1}">
      <dsp:nvSpPr>
        <dsp:cNvPr id="0" name=""/>
        <dsp:cNvSpPr/>
      </dsp:nvSpPr>
      <dsp:spPr>
        <a:xfrm>
          <a:off x="6247690" y="3452005"/>
          <a:ext cx="837149" cy="433438"/>
        </a:xfrm>
        <a:prstGeom prst="rect">
          <a:avLst/>
        </a:prstGeom>
        <a:gradFill rotWithShape="0">
          <a:gsLst>
            <a:gs pos="0">
              <a:srgbClr val="00B05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1163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Barry</a:t>
          </a:r>
          <a:endParaRPr lang="en-US" sz="1000" kern="1200" dirty="0"/>
        </a:p>
      </dsp:txBody>
      <dsp:txXfrm>
        <a:off x="6247690" y="3452005"/>
        <a:ext cx="837149" cy="433438"/>
      </dsp:txXfrm>
    </dsp:sp>
    <dsp:sp modelId="{A74EE087-6555-4F98-ACC6-9374C738D628}">
      <dsp:nvSpPr>
        <dsp:cNvPr id="0" name=""/>
        <dsp:cNvSpPr/>
      </dsp:nvSpPr>
      <dsp:spPr>
        <a:xfrm>
          <a:off x="6415119" y="3789124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Salesperson</a:t>
          </a:r>
          <a:endParaRPr lang="en-US" sz="900" kern="1200" dirty="0"/>
        </a:p>
      </dsp:txBody>
      <dsp:txXfrm>
        <a:off x="6415119" y="3789124"/>
        <a:ext cx="753434" cy="144479"/>
      </dsp:txXfrm>
    </dsp:sp>
    <dsp:sp modelId="{2B041654-F31F-4F0B-9024-A4D2AE26F0EB}">
      <dsp:nvSpPr>
        <dsp:cNvPr id="0" name=""/>
        <dsp:cNvSpPr/>
      </dsp:nvSpPr>
      <dsp:spPr>
        <a:xfrm>
          <a:off x="1851839" y="1767387"/>
          <a:ext cx="837149" cy="433438"/>
        </a:xfrm>
        <a:prstGeom prst="rect">
          <a:avLst/>
        </a:prstGeom>
        <a:gradFill rotWithShape="0">
          <a:gsLst>
            <a:gs pos="0">
              <a:srgbClr val="FF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1163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VP Sales</a:t>
          </a:r>
          <a:endParaRPr lang="en-US" sz="1000" kern="1200" dirty="0"/>
        </a:p>
      </dsp:txBody>
      <dsp:txXfrm>
        <a:off x="1851839" y="1767387"/>
        <a:ext cx="837149" cy="433438"/>
      </dsp:txXfrm>
    </dsp:sp>
    <dsp:sp modelId="{7418FED5-4F11-425B-BE3E-F0E4875550E9}">
      <dsp:nvSpPr>
        <dsp:cNvPr id="0" name=""/>
        <dsp:cNvSpPr/>
      </dsp:nvSpPr>
      <dsp:spPr>
        <a:xfrm>
          <a:off x="4629595" y="2356607"/>
          <a:ext cx="753434" cy="14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Steven Lee</a:t>
          </a:r>
          <a:endParaRPr lang="en-US" sz="1000" kern="1200" dirty="0"/>
        </a:p>
      </dsp:txBody>
      <dsp:txXfrm>
        <a:off x="4629595" y="2356607"/>
        <a:ext cx="753434" cy="14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0.10843</cdr:x>
      <cdr:y>0.04688</cdr:y>
    </cdr:from>
    <cdr:to>
      <cdr:x>0.24096</cdr:x>
      <cdr:y>0.23438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228600"/>
          <a:ext cx="838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0.13253</cdr:x>
      <cdr:y>0.0625</cdr:y>
    </cdr:from>
    <cdr:to>
      <cdr:x>0.25301</cdr:x>
      <cdr:y>0.26563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304800"/>
          <a:ext cx="7620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0.14458</cdr:x>
      <cdr:y>0.0625</cdr:y>
    </cdr:from>
    <cdr:to>
      <cdr:x>0.25301</cdr:x>
      <cdr:y>0.25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4400" y="304800"/>
          <a:ext cx="685800" cy="914400"/>
        </a:xfrm>
        <a:prstGeom xmlns:a="http://schemas.openxmlformats.org/drawingml/2006/main" prst="rect">
          <a:avLst/>
        </a:prstGeom>
        <a:ln xmlns:a="http://schemas.openxmlformats.org/drawingml/2006/main" w="76200">
          <a:solidFill>
            <a:srgbClr val="7030A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0.14458</cdr:x>
      <cdr:y>0.3125</cdr:y>
    </cdr:from>
    <cdr:to>
      <cdr:x>0.25301</cdr:x>
      <cdr:y>0.51563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4400" y="1524000"/>
          <a:ext cx="685800" cy="990600"/>
        </a:xfrm>
        <a:prstGeom xmlns:a="http://schemas.openxmlformats.org/drawingml/2006/main" prst="rect">
          <a:avLst/>
        </a:prstGeom>
        <a:ln xmlns:a="http://schemas.openxmlformats.org/drawingml/2006/main" w="76200">
          <a:solidFill>
            <a:srgbClr val="00B0F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0.14458</cdr:x>
      <cdr:y>0.5625</cdr:y>
    </cdr:from>
    <cdr:to>
      <cdr:x>0.24096</cdr:x>
      <cdr:y>0.75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14400" y="2743200"/>
          <a:ext cx="609600" cy="914400"/>
        </a:xfrm>
        <a:prstGeom xmlns:a="http://schemas.openxmlformats.org/drawingml/2006/main" prst="rect">
          <a:avLst/>
        </a:prstGeom>
        <a:ln xmlns:a="http://schemas.openxmlformats.org/drawingml/2006/main" w="762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Best Travel Inc.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EF80A-7C18-4A02-BFCB-A0E940DCAE7D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067C-C006-4BBB-BD84-03C87580B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77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Best Travel Inc.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E302D-6CA9-4659-82C7-D2A64336E8C3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3F61-85B1-4C2C-A5B0-EF3F6A20F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99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3F61-85B1-4C2C-A5B0-EF3F6A20FD7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Best Travel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2\INKD-H\pressp0509%20(INKD)\2_In_Progress\Anand\d_lharris_travel_broch_11x17_tf_H\recycled_pap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recycled_paper.jpg" descr="\\angler2\INKD-H\pressp0509 (INKD)\2_In_Progress\Anand\d_lharris_travel_broch_11x17_tf_H\recycled_paper.jpg"/>
          <p:cNvPicPr/>
          <p:nvPr userDrawn="1"/>
        </p:nvPicPr>
        <p:blipFill>
          <a:blip r:embed="rId2" r:link="rId3"/>
          <a:srcRect r="9236" b="317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A320">
              <a:alpha val="17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5" name="TAGS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24" y="0"/>
            <a:ext cx="1749552" cy="6858000"/>
          </a:xfrm>
          <a:prstGeom prst="rect">
            <a:avLst/>
          </a:prstGeom>
        </p:spPr>
      </p:pic>
      <p:pic>
        <p:nvPicPr>
          <p:cNvPr id="316" name="TAGS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752600" cy="6846093"/>
          </a:xfrm>
          <a:prstGeom prst="rect">
            <a:avLst/>
          </a:prstGeom>
        </p:spPr>
      </p:pic>
      <p:sp>
        <p:nvSpPr>
          <p:cNvPr id="320" name="Rectangle 50"/>
          <p:cNvSpPr>
            <a:spLocks noChangeArrowheads="1"/>
          </p:cNvSpPr>
          <p:nvPr userDrawn="1"/>
        </p:nvSpPr>
        <p:spPr bwMode="auto">
          <a:xfrm flipV="1"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48"/>
          <p:cNvSpPr>
            <a:spLocks noChangeArrowheads="1"/>
          </p:cNvSpPr>
          <p:nvPr/>
        </p:nvSpPr>
        <p:spPr bwMode="auto">
          <a:xfrm flipV="1">
            <a:off x="0" y="6096000"/>
            <a:ext cx="9144000" cy="685800"/>
          </a:xfrm>
          <a:prstGeom prst="rect">
            <a:avLst/>
          </a:prstGeom>
          <a:solidFill>
            <a:srgbClr val="341F00"/>
          </a:solidFill>
          <a:ln w="1270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TextBox 318"/>
          <p:cNvSpPr txBox="1"/>
          <p:nvPr userDrawn="1"/>
        </p:nvSpPr>
        <p:spPr>
          <a:xfrm>
            <a:off x="2857500" y="620806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MONDAY TO FRIDAY 9AM TO 5 PM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123 WEST MAIN STREET NEW YORK, NY 10001</a:t>
            </a:r>
          </a:p>
          <a:p>
            <a:pPr algn="ctr"/>
            <a:endParaRPr lang="en-US" sz="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WWW.BESTTRAVEL.COM</a:t>
            </a:r>
            <a:endParaRPr lang="en-US" sz="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2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1961104" y="2362200"/>
            <a:ext cx="5201696" cy="457200"/>
          </a:xfrm>
          <a:prstGeom prst="rect">
            <a:avLst/>
          </a:prstGeom>
        </p:spPr>
        <p:txBody>
          <a:bodyPr/>
          <a:lstStyle>
            <a:lvl1pPr algn="ctr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3" name="Text Placeholder 289"/>
          <p:cNvSpPr>
            <a:spLocks noGrp="1"/>
          </p:cNvSpPr>
          <p:nvPr>
            <p:ph type="body" sz="quarter" idx="13"/>
          </p:nvPr>
        </p:nvSpPr>
        <p:spPr>
          <a:xfrm>
            <a:off x="2267338" y="2895600"/>
            <a:ext cx="4590662" cy="314131"/>
          </a:xfrm>
          <a:prstGeom prst="rect">
            <a:avLst/>
          </a:prstGeom>
        </p:spPr>
        <p:txBody>
          <a:bodyPr/>
          <a:lstStyle>
            <a:lvl1pPr algn="ctr">
              <a:buNone/>
              <a:tabLst>
                <a:tab pos="854075" algn="l"/>
              </a:tabLst>
              <a:defRPr sz="1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25" name="Group 324"/>
          <p:cNvGrpSpPr/>
          <p:nvPr userDrawn="1"/>
        </p:nvGrpSpPr>
        <p:grpSpPr>
          <a:xfrm>
            <a:off x="2438400" y="0"/>
            <a:ext cx="4292600" cy="1438275"/>
            <a:chOff x="2438400" y="0"/>
            <a:chExt cx="4292600" cy="14382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38400" y="0"/>
              <a:ext cx="4292600" cy="1438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79698" y="0"/>
              <a:ext cx="4010684" cy="1295399"/>
            </a:xfrm>
            <a:prstGeom prst="rect">
              <a:avLst/>
            </a:prstGeom>
            <a:solidFill>
              <a:srgbClr val="FAA81A"/>
            </a:solidFill>
            <a:ln w="1270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6" name="Group 335"/>
          <p:cNvGrpSpPr/>
          <p:nvPr userDrawn="1"/>
        </p:nvGrpSpPr>
        <p:grpSpPr>
          <a:xfrm>
            <a:off x="3051175" y="381000"/>
            <a:ext cx="3067050" cy="538163"/>
            <a:chOff x="1073150" y="1457325"/>
            <a:chExt cx="3067050" cy="538163"/>
          </a:xfrm>
        </p:grpSpPr>
        <p:sp>
          <p:nvSpPr>
            <p:cNvPr id="11" name="Text Box 9"/>
            <p:cNvSpPr txBox="1">
              <a:spLocks noChangeArrowheads="1"/>
            </p:cNvSpPr>
            <p:nvPr userDrawn="1"/>
          </p:nvSpPr>
          <p:spPr bwMode="auto">
            <a:xfrm>
              <a:off x="1073150" y="1457325"/>
              <a:ext cx="30670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BEST TRAVEL, INC.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 userDrawn="1"/>
          </p:nvSpPr>
          <p:spPr bwMode="auto">
            <a:xfrm>
              <a:off x="1270000" y="1830388"/>
              <a:ext cx="267335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YOUR TRAVEL HEADQUARTERS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1"/>
          </p:nvPr>
        </p:nvSpPr>
        <p:spPr>
          <a:xfrm>
            <a:off x="2438400" y="1676400"/>
            <a:ext cx="6477000" cy="419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2438400" y="1295400"/>
            <a:ext cx="44196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/>
          <p:cNvSpPr>
            <a:spLocks noGrp="1"/>
          </p:cNvSpPr>
          <p:nvPr>
            <p:ph type="tbl" sz="quarter" idx="11"/>
          </p:nvPr>
        </p:nvSpPr>
        <p:spPr>
          <a:xfrm>
            <a:off x="2438400" y="1752600"/>
            <a:ext cx="6477000" cy="2362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438400" y="4267200"/>
            <a:ext cx="64770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buNone/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89"/>
          <p:cNvSpPr>
            <a:spLocks noGrp="1"/>
          </p:cNvSpPr>
          <p:nvPr>
            <p:ph type="body" sz="quarter" idx="13"/>
          </p:nvPr>
        </p:nvSpPr>
        <p:spPr>
          <a:xfrm>
            <a:off x="2438400" y="1295400"/>
            <a:ext cx="44196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2438400" y="1295400"/>
            <a:ext cx="3962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553200" y="1676400"/>
            <a:ext cx="236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buNone/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2438400" y="1676400"/>
            <a:ext cx="3962400" cy="414337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5181600" y="1752600"/>
            <a:ext cx="37338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181600" y="2209800"/>
            <a:ext cx="37338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buNone/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2438400" y="1676400"/>
            <a:ext cx="2438400" cy="414337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9906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438400" y="1600200"/>
            <a:ext cx="64770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buNone/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289"/>
          <p:cNvSpPr>
            <a:spLocks noGrp="1"/>
          </p:cNvSpPr>
          <p:nvPr>
            <p:ph type="body" sz="quarter" idx="14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\\angler2\INKD-H\pressp0509%20(INKD)\2_In_Progress\Anand\d_lharris_travel_broch_11x17_tf_H\recycled_paper.jp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recycled_paper.jpg" descr="\\angler2\INKD-H\pressp0509 (INKD)\2_In_Progress\Anand\d_lharris_travel_broch_11x17_tf_H\recycled_paper.jpg"/>
          <p:cNvPicPr/>
          <p:nvPr/>
        </p:nvPicPr>
        <p:blipFill>
          <a:blip r:embed="rId10" r:link="rId11"/>
          <a:srcRect r="9236" b="317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9" name="Rectangle 4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A320">
              <a:alpha val="17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Stamps.avi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  <p:grpSp>
        <p:nvGrpSpPr>
          <p:cNvPr id="379" name="Group 378"/>
          <p:cNvGrpSpPr/>
          <p:nvPr/>
        </p:nvGrpSpPr>
        <p:grpSpPr>
          <a:xfrm>
            <a:off x="7302500" y="0"/>
            <a:ext cx="1841500" cy="1466850"/>
            <a:chOff x="7302500" y="0"/>
            <a:chExt cx="1841500" cy="1466850"/>
          </a:xfrm>
        </p:grpSpPr>
        <p:sp>
          <p:nvSpPr>
            <p:cNvPr id="274" name="Rectangle 50"/>
            <p:cNvSpPr>
              <a:spLocks noChangeArrowheads="1"/>
            </p:cNvSpPr>
            <p:nvPr userDrawn="1"/>
          </p:nvSpPr>
          <p:spPr bwMode="auto">
            <a:xfrm>
              <a:off x="7302500" y="0"/>
              <a:ext cx="1841500" cy="14668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51"/>
            <p:cNvSpPr>
              <a:spLocks noChangeArrowheads="1"/>
            </p:cNvSpPr>
            <p:nvPr userDrawn="1"/>
          </p:nvSpPr>
          <p:spPr bwMode="auto">
            <a:xfrm>
              <a:off x="7391400" y="0"/>
              <a:ext cx="1752600" cy="1371600"/>
            </a:xfrm>
            <a:prstGeom prst="rect">
              <a:avLst/>
            </a:prstGeom>
            <a:solidFill>
              <a:srgbClr val="FAA81A"/>
            </a:solidFill>
            <a:ln w="1270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grpSp>
          <p:nvGrpSpPr>
            <p:cNvPr id="377" name="Group 376"/>
            <p:cNvGrpSpPr/>
            <p:nvPr userDrawn="1"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sp>
            <p:nvSpPr>
              <p:cNvPr id="338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0" y="6019800"/>
                <a:ext cx="9144000" cy="838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48"/>
              <p:cNvSpPr>
                <a:spLocks noChangeArrowheads="1"/>
              </p:cNvSpPr>
              <p:nvPr/>
            </p:nvSpPr>
            <p:spPr bwMode="auto">
              <a:xfrm flipV="1">
                <a:off x="0" y="6096000"/>
                <a:ext cx="9144000" cy="685800"/>
              </a:xfrm>
              <a:prstGeom prst="rect">
                <a:avLst/>
              </a:prstGeom>
              <a:solidFill>
                <a:srgbClr val="341F00"/>
              </a:solidFill>
              <a:ln w="1270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6" name="TextBox 345"/>
            <p:cNvSpPr txBox="1"/>
            <p:nvPr userDrawn="1"/>
          </p:nvSpPr>
          <p:spPr>
            <a:xfrm>
              <a:off x="2857500" y="6208068"/>
              <a:ext cx="3429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MONDAY TO FRIDAY 9AM TO 5 PM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123 WEST MAIN STREET NEW YORK, NY 10001</a:t>
              </a:r>
            </a:p>
            <a:p>
              <a:pPr algn="ctr"/>
              <a:endParaRPr lang="en-US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US" sz="200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sz="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WWW.BESTTRAVEL.COM</a:t>
              </a:r>
              <a:endParaRPr lang="en-US" sz="6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2\INKD-H\pressp0509%20(INKD)\2_In_Progress\Anand\d_lharris_travel_broch_11x17_tf_H\114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file:///\\angler2\INKD-H\pressp0509%20(INKD)\2_In_Progress\Anand\d_lharris_travel_broch_11x17_tf_H\114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file:///\\angler2\INKD-H\pressp0509%20(INKD)\2_In_Progress\Anand\d_lharris_travel_broch_11x17_tf_H\114.p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\\angler2\INKD-H\pressp0509%20(INKD)\2_In_Progress\Anand\d_lharris_travel_broch_11x17_tf_H\114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file:///\\angler2\INKD-H\pressp0509%20(INKD)\2_In_Progress\Anand\d_lharris_travel_broch_11x17_tf_H\114.png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file:///\\angler2\INKD-H\pressp0509%20(INKD)\2_In_Progress\Anand\d_lharris_travel_broch_11x17_tf_H\114.pn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DREAMING OF A DESTINATION?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67338" y="2895600"/>
            <a:ext cx="4590662" cy="1752600"/>
          </a:xfrm>
        </p:spPr>
        <p:txBody>
          <a:bodyPr/>
          <a:lstStyle/>
          <a:p>
            <a:r>
              <a:rPr lang="en-US" dirty="0" smtClean="0"/>
              <a:t>WE CAN GET YOU </a:t>
            </a:r>
            <a:r>
              <a:rPr lang="en-US" dirty="0" smtClean="0"/>
              <a:t>THERE</a:t>
            </a:r>
          </a:p>
          <a:p>
            <a:r>
              <a:rPr lang="en-US" dirty="0" smtClean="0"/>
              <a:t>Big Sales Meeting </a:t>
            </a:r>
          </a:p>
          <a:p>
            <a:endParaRPr lang="en-US" dirty="0"/>
          </a:p>
          <a:p>
            <a:r>
              <a:rPr lang="en-US" dirty="0" smtClean="0"/>
              <a:t>Student Name </a:t>
            </a:r>
          </a:p>
          <a:p>
            <a:r>
              <a:rPr lang="en-US" dirty="0" smtClean="0"/>
              <a:t>MGMT 104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114.png" descr="\\angler2\INKD-H\pressp0509 (INKD)\2_In_Progress\Anand\d_lharris_travel_broch_11x17_tf_H\114.png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4043692" y="4953000"/>
            <a:ext cx="105661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Best Travel Inc.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#1 IN CUSTOMER SATISFACTION</a:t>
            </a:r>
            <a:endParaRPr lang="en-US" dirty="0" smtClean="0"/>
          </a:p>
        </p:txBody>
      </p:sp>
      <p:pic>
        <p:nvPicPr>
          <p:cNvPr id="5" name="114.png" descr="\\angler2\INKD-H\pressp0509 (INKD)\2_In_Progress\Anand\d_lharris_travel_broch_11x17_tf_H\114.png"/>
          <p:cNvPicPr/>
          <p:nvPr/>
        </p:nvPicPr>
        <p:blipFill>
          <a:blip r:embed="rId3" r:link="rId4" cstate="print"/>
          <a:stretch>
            <a:fillRect/>
          </a:stretch>
        </p:blipFill>
        <p:spPr>
          <a:xfrm>
            <a:off x="7739392" y="76200"/>
            <a:ext cx="1056617" cy="1066800"/>
          </a:xfrm>
          <a:prstGeom prst="rect">
            <a:avLst/>
          </a:prstGeom>
        </p:spPr>
      </p:pic>
      <p:graphicFrame>
        <p:nvGraphicFramePr>
          <p:cNvPr id="14" name="Table Placeholder 1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443971885"/>
              </p:ext>
            </p:extLst>
          </p:nvPr>
        </p:nvGraphicFramePr>
        <p:xfrm>
          <a:off x="2438400" y="1676400"/>
          <a:ext cx="647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438400" y="4419600"/>
            <a:ext cx="6477000" cy="1524000"/>
          </a:xfrm>
        </p:spPr>
        <p:txBody>
          <a:bodyPr/>
          <a:lstStyle/>
          <a:p>
            <a:pPr algn="just"/>
            <a:r>
              <a:rPr lang="en-US" sz="1600" b="1" dirty="0" smtClean="0"/>
              <a:t>Best Travel Inc. is a small percentage compared to the U.S market of small businesses emerging across the country. However, </a:t>
            </a:r>
            <a:r>
              <a:rPr lang="en-US" sz="1600" b="1" dirty="0" smtClean="0"/>
              <a:t>with each month and with each new client the company is steadily growing. </a:t>
            </a:r>
            <a:endParaRPr lang="en-US" sz="1600" b="1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438400" y="152400"/>
            <a:ext cx="464820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Best Travel Inc.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441864" y="762000"/>
            <a:ext cx="4419600" cy="304800"/>
          </a:xfrm>
        </p:spPr>
        <p:txBody>
          <a:bodyPr/>
          <a:lstStyle/>
          <a:p>
            <a:r>
              <a:rPr lang="en-US" sz="1600" dirty="0" smtClean="0"/>
              <a:t>Market Share</a:t>
            </a:r>
            <a:endParaRPr lang="en-US" sz="1600" dirty="0" smtClean="0"/>
          </a:p>
        </p:txBody>
      </p:sp>
      <p:pic>
        <p:nvPicPr>
          <p:cNvPr id="6" name="114.png" descr="\\angler2\INKD-H\pressp0509 (INKD)\2_In_Progress\Anand\d_lharris_travel_broch_11x17_tf_H\114.png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739392" y="76200"/>
            <a:ext cx="1056617" cy="1066800"/>
          </a:xfrm>
          <a:prstGeom prst="rect">
            <a:avLst/>
          </a:prstGeom>
        </p:spPr>
      </p:pic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054242486"/>
              </p:ext>
            </p:extLst>
          </p:nvPr>
        </p:nvGraphicFramePr>
        <p:xfrm>
          <a:off x="762000" y="741218"/>
          <a:ext cx="8382000" cy="392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61464" y="2514600"/>
            <a:ext cx="2282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</a:rPr>
              <a:t>Best Travel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Travel Click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ln>
                  <a:solidFill>
                    <a:srgbClr val="FF0000"/>
                  </a:solidFill>
                </a:ln>
              </a:rPr>
              <a:t>Denihan</a:t>
            </a:r>
            <a:r>
              <a:rPr lang="en-US" sz="1100" dirty="0" smtClean="0">
                <a:ln>
                  <a:solidFill>
                    <a:srgbClr val="FF0000"/>
                  </a:solidFill>
                </a:ln>
              </a:rPr>
              <a:t> Hospitality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n>
                  <a:solidFill>
                    <a:schemeClr val="accent5"/>
                  </a:solidFill>
                </a:ln>
              </a:rPr>
              <a:t>CheapCaribbean.com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n>
                  <a:solidFill>
                    <a:schemeClr val="accent1">
                      <a:lumMod val="25000"/>
                      <a:lumOff val="75000"/>
                    </a:schemeClr>
                  </a:solidFill>
                </a:ln>
              </a:rPr>
              <a:t>Benchmark Hospitality International </a:t>
            </a:r>
            <a:endParaRPr lang="en-US" sz="1100" dirty="0">
              <a:ln>
                <a:solidFill>
                  <a:schemeClr val="accent1">
                    <a:lumMod val="25000"/>
                    <a:lumOff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Best Travel Inc.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438400" y="800100"/>
            <a:ext cx="3962400" cy="304800"/>
          </a:xfrm>
        </p:spPr>
        <p:txBody>
          <a:bodyPr/>
          <a:lstStyle/>
          <a:p>
            <a:r>
              <a:rPr lang="en-US" dirty="0" smtClean="0"/>
              <a:t>Regional Sales Performance </a:t>
            </a:r>
            <a:endParaRPr lang="en-US" dirty="0"/>
          </a:p>
        </p:txBody>
      </p:sp>
      <p:graphicFrame>
        <p:nvGraphicFramePr>
          <p:cNvPr id="27" name="Chart Placeholder 2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597857952"/>
              </p:ext>
            </p:extLst>
          </p:nvPr>
        </p:nvGraphicFramePr>
        <p:xfrm>
          <a:off x="2133600" y="1295400"/>
          <a:ext cx="632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114.png" descr="\\angler2\INKD-H\pressp0509 (INKD)\2_In_Progress\Anand\d_lharris_travel_broch_11x17_tf_H\114.png"/>
          <p:cNvPicPr/>
          <p:nvPr/>
        </p:nvPicPr>
        <p:blipFill>
          <a:blip r:embed="rId3" r:link="rId4" cstate="print"/>
          <a:stretch>
            <a:fillRect/>
          </a:stretch>
        </p:blipFill>
        <p:spPr>
          <a:xfrm>
            <a:off x="7739392" y="76200"/>
            <a:ext cx="105661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Best Travel Inc.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514600" y="990600"/>
            <a:ext cx="3733800" cy="304800"/>
          </a:xfrm>
        </p:spPr>
        <p:txBody>
          <a:bodyPr/>
          <a:lstStyle/>
          <a:p>
            <a:r>
              <a:rPr lang="en-US" sz="1600" dirty="0" smtClean="0"/>
              <a:t>Organizational Culture </a:t>
            </a:r>
            <a:endParaRPr lang="en-US" sz="1600" dirty="0"/>
          </a:p>
        </p:txBody>
      </p:sp>
      <p:pic>
        <p:nvPicPr>
          <p:cNvPr id="6" name="114.png" descr="\\angler2\INKD-H\pressp0509 (INKD)\2_In_Progress\Anand\d_lharris_travel_broch_11x17_tf_H\114.png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739392" y="76200"/>
            <a:ext cx="1056617" cy="1066800"/>
          </a:xfrm>
          <a:prstGeom prst="rect">
            <a:avLst/>
          </a:prstGeom>
        </p:spPr>
      </p:pic>
      <p:graphicFrame>
        <p:nvGraphicFramePr>
          <p:cNvPr id="9" name="Table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094655147"/>
              </p:ext>
            </p:extLst>
          </p:nvPr>
        </p:nvGraphicFramePr>
        <p:xfrm>
          <a:off x="1981200" y="685800"/>
          <a:ext cx="7239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13846" y="466725"/>
            <a:ext cx="4648200" cy="457200"/>
          </a:xfrm>
        </p:spPr>
        <p:txBody>
          <a:bodyPr/>
          <a:lstStyle/>
          <a:p>
            <a:r>
              <a:rPr lang="en-US" sz="1250" dirty="0" smtClean="0">
                <a:latin typeface="Arial" pitchFamily="34" charset="0"/>
                <a:cs typeface="Arial" pitchFamily="34" charset="0"/>
              </a:rPr>
              <a:t>PLAN YOUR TRAVEL WITH THE INSIGHT OF EXPERTS</a:t>
            </a:r>
            <a:endParaRPr lang="en-US" sz="12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14.png" descr="\\angler2\INKD-H\pressp0509 (INKD)\2_In_Progress\Anand\d_lharris_travel_broch_11x17_tf_H\114.png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739392" y="76200"/>
            <a:ext cx="1056617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842" y="3250233"/>
            <a:ext cx="3648075" cy="373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692" y="990600"/>
            <a:ext cx="4241742" cy="3273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69" y="1219200"/>
            <a:ext cx="5164505" cy="242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3874178"/>
            <a:ext cx="3171824" cy="2122552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78488" y="752475"/>
            <a:ext cx="1675083" cy="366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/>
              <a:t>Market Share </a:t>
            </a:r>
            <a:endParaRPr lang="en-US" sz="1800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10125" y="759618"/>
            <a:ext cx="2475183" cy="3452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400" dirty="0" smtClean="0"/>
              <a:t>Regional Sales Performance</a:t>
            </a:r>
            <a:endParaRPr lang="en-US" sz="1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217" y="-58637"/>
            <a:ext cx="4822354" cy="670618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86000" y="3513589"/>
            <a:ext cx="2428875" cy="2940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400" dirty="0" smtClean="0"/>
              <a:t>Sales Projection 2014-2013</a:t>
            </a:r>
            <a:endParaRPr lang="en-US" sz="1400" dirty="0" smtClean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39155" y="3874178"/>
            <a:ext cx="2371725" cy="2595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Organizational Culture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-Travel-Presentation-Design">
  <a:themeElements>
    <a:clrScheme name="lharris_travel">
      <a:dk1>
        <a:srgbClr val="000000"/>
      </a:dk1>
      <a:lt1>
        <a:srgbClr val="FFFFFF"/>
      </a:lt1>
      <a:dk2>
        <a:srgbClr val="341F00"/>
      </a:dk2>
      <a:lt2>
        <a:srgbClr val="FFFFFF"/>
      </a:lt2>
      <a:accent1>
        <a:srgbClr val="57360D"/>
      </a:accent1>
      <a:accent2>
        <a:srgbClr val="FAA81A"/>
      </a:accent2>
      <a:accent3>
        <a:srgbClr val="C2771E"/>
      </a:accent3>
      <a:accent4>
        <a:srgbClr val="FFC000"/>
      </a:accent4>
      <a:accent5>
        <a:srgbClr val="FFD08C"/>
      </a:accent5>
      <a:accent6>
        <a:srgbClr val="FEEDD1"/>
      </a:accent6>
      <a:hlink>
        <a:srgbClr val="613A00"/>
      </a:hlink>
      <a:folHlink>
        <a:srgbClr val="FFA219"/>
      </a:folHlink>
    </a:clrScheme>
    <a:fontScheme name="lharris_travel">
      <a:majorFont>
        <a:latin typeface="times new roman"/>
        <a:ea typeface=""/>
        <a:cs typeface=""/>
      </a:majorFont>
      <a:minorFont>
        <a:latin typeface="Trebus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73865A-932A-40C4-95BE-857C693E5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travel presentation with video</Template>
  <TotalTime>504</TotalTime>
  <Words>183</Words>
  <Application>Microsoft Office PowerPoint</Application>
  <PresentationFormat>On-screen Show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times new roman</vt:lpstr>
      <vt:lpstr>Trebushet MS</vt:lpstr>
      <vt:lpstr>World-Travel-Presentation-Design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J.Nic Brown</dc:creator>
  <cp:keywords/>
  <cp:lastModifiedBy>J.Nic Brown</cp:lastModifiedBy>
  <cp:revision>14</cp:revision>
  <dcterms:created xsi:type="dcterms:W3CDTF">2014-02-02T00:25:10Z</dcterms:created>
  <dcterms:modified xsi:type="dcterms:W3CDTF">2014-02-02T08:49:41Z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TC019291519991</vt:lpwstr>
  </property>
</Properties>
</file>