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2"/>
  </p:notesMasterIdLst>
  <p:sldIdLst>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A4625E-77BF-4A78-977C-B395AFC63D3E}" type="datetimeFigureOut">
              <a:rPr lang="en-US" smtClean="0"/>
              <a:t>6/7/2011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02DC67-C434-444F-9788-90976544AD11}" type="slidenum">
              <a:rPr lang="en-US" smtClean="0"/>
              <a:t>‹#›</a:t>
            </a:fld>
            <a:endParaRPr lang="en-US" dirty="0"/>
          </a:p>
        </p:txBody>
      </p:sp>
    </p:spTree>
    <p:extLst>
      <p:ext uri="{BB962C8B-B14F-4D97-AF65-F5344CB8AC3E}">
        <p14:creationId xmlns:p14="http://schemas.microsoft.com/office/powerpoint/2010/main" val="4204294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6/7/2011 1:43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Feminist Theories</a:t>
            </a:r>
            <a:endParaRPr lang="en-US" dirty="0"/>
          </a:p>
        </p:txBody>
      </p:sp>
      <p:sp>
        <p:nvSpPr>
          <p:cNvPr id="4" name="Subtitle 3"/>
          <p:cNvSpPr>
            <a:spLocks noGrp="1"/>
          </p:cNvSpPr>
          <p:nvPr>
            <p:ph type="subTitle" idx="1"/>
          </p:nvPr>
        </p:nvSpPr>
        <p:spPr/>
        <p:txBody>
          <a:bodyPr/>
          <a:lstStyle/>
          <a:p>
            <a:r>
              <a:rPr lang="en-US" dirty="0" smtClean="0"/>
              <a:t>Defining Black Feminist thought</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Black Woman perspective</a:t>
            </a:r>
            <a:endParaRPr lang="en-US" dirty="0"/>
          </a:p>
        </p:txBody>
      </p:sp>
      <p:sp>
        <p:nvSpPr>
          <p:cNvPr id="6" name="Text Placeholder 5"/>
          <p:cNvSpPr>
            <a:spLocks noGrp="1"/>
          </p:cNvSpPr>
          <p:nvPr>
            <p:ph type="body" sz="quarter" idx="10"/>
          </p:nvPr>
        </p:nvSpPr>
        <p:spPr>
          <a:xfrm>
            <a:off x="381000" y="1411552"/>
            <a:ext cx="8382000" cy="4456605"/>
          </a:xfrm>
        </p:spPr>
        <p:txBody>
          <a:bodyPr/>
          <a:lstStyle/>
          <a:p>
            <a:r>
              <a:rPr lang="en-US" dirty="0" smtClean="0"/>
              <a:t>Black feminist is a term used to describe the African American woman</a:t>
            </a:r>
          </a:p>
          <a:p>
            <a:r>
              <a:rPr lang="en-US" dirty="0" smtClean="0"/>
              <a:t>Experiences and ideas shared provide a unique vision of self, community and society</a:t>
            </a:r>
          </a:p>
          <a:p>
            <a:pPr lvl="1"/>
            <a:r>
              <a:rPr lang="en-US" dirty="0" smtClean="0"/>
              <a:t>Being a black woman in a dominated white society degenerates women of African descent</a:t>
            </a:r>
          </a:p>
          <a:p>
            <a:pPr lvl="1"/>
            <a:r>
              <a:rPr lang="en-US" dirty="0" smtClean="0"/>
              <a:t>This has created a struggle to survive in a world of black oppressed people</a:t>
            </a:r>
          </a:p>
          <a:p>
            <a:pPr lvl="1"/>
            <a:r>
              <a:rPr lang="en-US" dirty="0" smtClean="0"/>
              <a:t>Black women have been more vulnerable to attacks, racial hatred and sexual violence</a:t>
            </a:r>
            <a:endParaRPr lang="en-US" dirty="0"/>
          </a:p>
        </p:txBody>
      </p:sp>
    </p:spTree>
    <p:extLst>
      <p:ext uri="{BB962C8B-B14F-4D97-AF65-F5344CB8AC3E}">
        <p14:creationId xmlns:p14="http://schemas.microsoft.com/office/powerpoint/2010/main" val="136197647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Values Explored</a:t>
            </a:r>
            <a:endParaRPr lang="en-US" dirty="0"/>
          </a:p>
        </p:txBody>
      </p:sp>
      <p:sp>
        <p:nvSpPr>
          <p:cNvPr id="3" name="Text Placeholder 2"/>
          <p:cNvSpPr>
            <a:spLocks noGrp="1"/>
          </p:cNvSpPr>
          <p:nvPr>
            <p:ph type="body" sz="quarter" idx="10"/>
          </p:nvPr>
        </p:nvSpPr>
        <p:spPr>
          <a:xfrm>
            <a:off x="381000" y="1411552"/>
            <a:ext cx="8382000" cy="5367623"/>
          </a:xfrm>
        </p:spPr>
        <p:txBody>
          <a:bodyPr/>
          <a:lstStyle/>
          <a:p>
            <a:r>
              <a:rPr lang="en-US" dirty="0" smtClean="0"/>
              <a:t>Throughout history black women have struggled against white supremacy</a:t>
            </a:r>
          </a:p>
          <a:p>
            <a:r>
              <a:rPr lang="en-US" dirty="0" smtClean="0"/>
              <a:t>This has resulted in oppression and racial discrimination</a:t>
            </a:r>
          </a:p>
          <a:p>
            <a:r>
              <a:rPr lang="en-US" dirty="0" smtClean="0"/>
              <a:t>Black women have had to fight for recognition of basic human rights</a:t>
            </a:r>
          </a:p>
          <a:p>
            <a:r>
              <a:rPr lang="en-US" dirty="0" smtClean="0"/>
              <a:t>The environment is one of violence, sexual abuse and discrimination</a:t>
            </a:r>
          </a:p>
          <a:p>
            <a:r>
              <a:rPr lang="en-US" dirty="0" smtClean="0"/>
              <a:t>Black feminist intellectuals are redefining the self-image of black women</a:t>
            </a:r>
          </a:p>
          <a:p>
            <a:endParaRPr lang="en-US" dirty="0"/>
          </a:p>
        </p:txBody>
      </p:sp>
    </p:spTree>
    <p:extLst>
      <p:ext uri="{BB962C8B-B14F-4D97-AF65-F5344CB8AC3E}">
        <p14:creationId xmlns:p14="http://schemas.microsoft.com/office/powerpoint/2010/main" val="296219173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a core theme</a:t>
            </a:r>
            <a:endParaRPr lang="en-US" dirty="0"/>
          </a:p>
        </p:txBody>
      </p:sp>
      <p:sp>
        <p:nvSpPr>
          <p:cNvPr id="3" name="Text Placeholder 2"/>
          <p:cNvSpPr>
            <a:spLocks noGrp="1"/>
          </p:cNvSpPr>
          <p:nvPr>
            <p:ph type="body" sz="quarter" idx="10"/>
          </p:nvPr>
        </p:nvSpPr>
        <p:spPr>
          <a:xfrm>
            <a:off x="381000" y="1411552"/>
            <a:ext cx="8382000" cy="4222694"/>
          </a:xfrm>
        </p:spPr>
        <p:txBody>
          <a:bodyPr/>
          <a:lstStyle/>
          <a:p>
            <a:r>
              <a:rPr lang="en-US" dirty="0" smtClean="0"/>
              <a:t>There are a diversity of responses:-</a:t>
            </a:r>
          </a:p>
          <a:p>
            <a:pPr lvl="1"/>
            <a:r>
              <a:rPr lang="en-US" dirty="0" smtClean="0"/>
              <a:t>Social class identification defines racist experience</a:t>
            </a:r>
          </a:p>
          <a:p>
            <a:pPr lvl="1"/>
            <a:r>
              <a:rPr lang="en-US" dirty="0" smtClean="0"/>
              <a:t>Sexual orientation influence aspects of discrimination e.g. black lesbians</a:t>
            </a:r>
          </a:p>
          <a:p>
            <a:pPr lvl="1"/>
            <a:r>
              <a:rPr lang="en-US" dirty="0" smtClean="0"/>
              <a:t>Ethnicity of origin of country is another factor</a:t>
            </a:r>
          </a:p>
          <a:p>
            <a:r>
              <a:rPr lang="en-US" dirty="0" smtClean="0"/>
              <a:t>Being black leads to stereotyping</a:t>
            </a:r>
          </a:p>
          <a:p>
            <a:r>
              <a:rPr lang="en-US" dirty="0" smtClean="0"/>
              <a:t>African Americans have been defined by history and they now need to change historical images to a modern representation of values</a:t>
            </a:r>
            <a:endParaRPr lang="en-US" dirty="0"/>
          </a:p>
        </p:txBody>
      </p:sp>
    </p:spTree>
    <p:extLst>
      <p:ext uri="{BB962C8B-B14F-4D97-AF65-F5344CB8AC3E}">
        <p14:creationId xmlns:p14="http://schemas.microsoft.com/office/powerpoint/2010/main" val="252018969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382000" cy="553998"/>
          </a:xfrm>
        </p:spPr>
        <p:txBody>
          <a:bodyPr/>
          <a:lstStyle/>
          <a:p>
            <a:r>
              <a:rPr lang="en-US" sz="4000" dirty="0" smtClean="0"/>
              <a:t>Interdependence of thought &amp; action</a:t>
            </a:r>
            <a:endParaRPr lang="en-US" sz="4000" dirty="0"/>
          </a:p>
        </p:txBody>
      </p:sp>
      <p:sp>
        <p:nvSpPr>
          <p:cNvPr id="3" name="Text Placeholder 2"/>
          <p:cNvSpPr>
            <a:spLocks noGrp="1"/>
          </p:cNvSpPr>
          <p:nvPr>
            <p:ph type="body" sz="quarter" idx="10"/>
          </p:nvPr>
        </p:nvSpPr>
        <p:spPr>
          <a:xfrm>
            <a:off x="381000" y="1411552"/>
            <a:ext cx="8382000" cy="3841052"/>
          </a:xfrm>
        </p:spPr>
        <p:txBody>
          <a:bodyPr/>
          <a:lstStyle/>
          <a:p>
            <a:r>
              <a:rPr lang="en-US" dirty="0" smtClean="0"/>
              <a:t>Self-defined standpoints may lead to resistance i.e. Civil Rights movement</a:t>
            </a:r>
          </a:p>
          <a:p>
            <a:r>
              <a:rPr lang="en-US" dirty="0" smtClean="0"/>
              <a:t>A change in thought Process = A change in action response</a:t>
            </a:r>
          </a:p>
          <a:p>
            <a:r>
              <a:rPr lang="en-US" dirty="0" smtClean="0"/>
              <a:t>Most black female intellectuals are influenced by a merger of action and theory</a:t>
            </a:r>
          </a:p>
          <a:p>
            <a:r>
              <a:rPr lang="en-US" dirty="0" smtClean="0"/>
              <a:t>Redefining self-image and values leads to a restored sense of self worth</a:t>
            </a:r>
            <a:endParaRPr lang="en-US" dirty="0"/>
          </a:p>
        </p:txBody>
      </p:sp>
    </p:spTree>
    <p:extLst>
      <p:ext uri="{BB962C8B-B14F-4D97-AF65-F5344CB8AC3E}">
        <p14:creationId xmlns:p14="http://schemas.microsoft.com/office/powerpoint/2010/main" val="104963837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be a black feminist?</a:t>
            </a:r>
            <a:endParaRPr lang="en-US" dirty="0"/>
          </a:p>
        </p:txBody>
      </p:sp>
      <p:sp>
        <p:nvSpPr>
          <p:cNvPr id="3" name="Text Placeholder 2"/>
          <p:cNvSpPr>
            <a:spLocks noGrp="1"/>
          </p:cNvSpPr>
          <p:nvPr>
            <p:ph type="body" sz="quarter" idx="10"/>
          </p:nvPr>
        </p:nvSpPr>
        <p:spPr>
          <a:xfrm>
            <a:off x="381000" y="1411552"/>
            <a:ext cx="8382000" cy="3323987"/>
          </a:xfrm>
        </p:spPr>
        <p:txBody>
          <a:bodyPr/>
          <a:lstStyle/>
          <a:p>
            <a:r>
              <a:rPr lang="en-US" dirty="0" smtClean="0"/>
              <a:t>All African Americans by biological definition </a:t>
            </a:r>
          </a:p>
          <a:p>
            <a:r>
              <a:rPr lang="en-US" dirty="0" smtClean="0"/>
              <a:t>Black female intellectuals are considered central to black feminist thought</a:t>
            </a:r>
          </a:p>
          <a:p>
            <a:pPr lvl="1"/>
            <a:r>
              <a:rPr lang="en-US" dirty="0" smtClean="0"/>
              <a:t>Experience of being an African American woman</a:t>
            </a:r>
          </a:p>
          <a:p>
            <a:pPr lvl="1"/>
            <a:r>
              <a:rPr lang="en-US" dirty="0" smtClean="0"/>
              <a:t>Members of an oppressed group</a:t>
            </a:r>
          </a:p>
          <a:p>
            <a:pPr lvl="1"/>
            <a:r>
              <a:rPr lang="en-US" dirty="0" smtClean="0"/>
              <a:t>Understanding of the condition of oppression</a:t>
            </a:r>
          </a:p>
          <a:p>
            <a:pPr lvl="1"/>
            <a:r>
              <a:rPr lang="en-US" dirty="0" smtClean="0"/>
              <a:t>Belief in a vision for future reform</a:t>
            </a:r>
            <a:endParaRPr lang="en-US" dirty="0"/>
          </a:p>
        </p:txBody>
      </p:sp>
    </p:spTree>
    <p:extLst>
      <p:ext uri="{BB962C8B-B14F-4D97-AF65-F5344CB8AC3E}">
        <p14:creationId xmlns:p14="http://schemas.microsoft.com/office/powerpoint/2010/main" val="246586552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constitutes black feminism</a:t>
            </a:r>
            <a:endParaRPr lang="en-US" dirty="0"/>
          </a:p>
        </p:txBody>
      </p:sp>
      <p:sp>
        <p:nvSpPr>
          <p:cNvPr id="3" name="Text Placeholder 2"/>
          <p:cNvSpPr>
            <a:spLocks noGrp="1"/>
          </p:cNvSpPr>
          <p:nvPr>
            <p:ph type="body" sz="quarter" idx="10"/>
          </p:nvPr>
        </p:nvSpPr>
        <p:spPr>
          <a:xfrm>
            <a:off x="381000" y="1411552"/>
            <a:ext cx="8382000" cy="4136517"/>
          </a:xfrm>
        </p:spPr>
        <p:txBody>
          <a:bodyPr/>
          <a:lstStyle/>
          <a:p>
            <a:r>
              <a:rPr lang="en-US" dirty="0" smtClean="0"/>
              <a:t>A struggle for human dignity and empowerment</a:t>
            </a:r>
          </a:p>
          <a:p>
            <a:r>
              <a:rPr lang="en-US" dirty="0" smtClean="0"/>
              <a:t>A humanist vision – civil rights and equality</a:t>
            </a:r>
          </a:p>
          <a:p>
            <a:r>
              <a:rPr lang="en-US" dirty="0" smtClean="0"/>
              <a:t>A solidarity within humanity</a:t>
            </a:r>
          </a:p>
          <a:p>
            <a:r>
              <a:rPr lang="en-US" dirty="0" smtClean="0"/>
              <a:t>The need to deter stereotyping and bigotry</a:t>
            </a:r>
          </a:p>
          <a:p>
            <a:r>
              <a:rPr lang="en-US" dirty="0" smtClean="0"/>
              <a:t>Ending of all forms of racial discrimination</a:t>
            </a:r>
          </a:p>
          <a:p>
            <a:r>
              <a:rPr lang="en-US" dirty="0" smtClean="0"/>
              <a:t>The creation of a mutual respect and trust</a:t>
            </a:r>
          </a:p>
          <a:p>
            <a:r>
              <a:rPr lang="en-US" dirty="0" smtClean="0"/>
              <a:t>A self-conscious struggle to achieve a mutual degree of equality and rights in society</a:t>
            </a:r>
            <a:endParaRPr lang="en-US" dirty="0"/>
          </a:p>
        </p:txBody>
      </p:sp>
    </p:spTree>
    <p:extLst>
      <p:ext uri="{BB962C8B-B14F-4D97-AF65-F5344CB8AC3E}">
        <p14:creationId xmlns:p14="http://schemas.microsoft.com/office/powerpoint/2010/main" val="123153879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US" dirty="0" smtClean="0"/>
              <a:t>Conclusions</a:t>
            </a:r>
            <a:br>
              <a:rPr lang="en-US" dirty="0" smtClean="0"/>
            </a:br>
            <a:endParaRPr lang="en-US" dirty="0"/>
          </a:p>
        </p:txBody>
      </p:sp>
      <p:sp>
        <p:nvSpPr>
          <p:cNvPr id="3" name="Text Placeholder 2"/>
          <p:cNvSpPr>
            <a:spLocks noGrp="1"/>
          </p:cNvSpPr>
          <p:nvPr>
            <p:ph type="body" sz="quarter" idx="10"/>
          </p:nvPr>
        </p:nvSpPr>
        <p:spPr>
          <a:xfrm>
            <a:off x="381000" y="1411552"/>
            <a:ext cx="8382000" cy="4247317"/>
          </a:xfrm>
        </p:spPr>
        <p:txBody>
          <a:bodyPr/>
          <a:lstStyle/>
          <a:p>
            <a:r>
              <a:rPr lang="en-US" dirty="0" smtClean="0"/>
              <a:t>Female intellectualism is helping to redefine the role of the African American woman in society</a:t>
            </a:r>
          </a:p>
          <a:p>
            <a:r>
              <a:rPr lang="en-US" dirty="0" smtClean="0"/>
              <a:t>There still remains differentiation defined by class, wealth and social standing</a:t>
            </a:r>
          </a:p>
          <a:p>
            <a:r>
              <a:rPr lang="en-US" dirty="0" smtClean="0"/>
              <a:t>The concept of redefining the image of the African American woman is key in shedding the old image associated with oppression &amp; slavery</a:t>
            </a:r>
          </a:p>
          <a:p>
            <a:pPr lvl="1"/>
            <a:r>
              <a:rPr lang="en-US" dirty="0" smtClean="0"/>
              <a:t>The need to develop confidence and self-worth</a:t>
            </a:r>
          </a:p>
          <a:p>
            <a:pPr lvl="1"/>
            <a:r>
              <a:rPr lang="en-US" dirty="0" smtClean="0"/>
              <a:t>Acceptance in society for equality and civil rights</a:t>
            </a:r>
            <a:endParaRPr lang="en-US" dirty="0"/>
          </a:p>
        </p:txBody>
      </p:sp>
    </p:spTree>
    <p:extLst>
      <p:ext uri="{BB962C8B-B14F-4D97-AF65-F5344CB8AC3E}">
        <p14:creationId xmlns:p14="http://schemas.microsoft.com/office/powerpoint/2010/main" val="108993675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Blue and ribbons template 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9608EE9-BC9B-48A0-9915-52B7EE8658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1_Blue and ribbons template Segoe</Template>
  <TotalTime>45</TotalTime>
  <Words>520</Words>
  <Application>Microsoft Office PowerPoint</Application>
  <PresentationFormat>On-screen Show (4:3)</PresentationFormat>
  <Paragraphs>51</Paragraphs>
  <Slides>8</Slides>
  <Notes>1</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1_Blue and ribbons template Segoe</vt:lpstr>
      <vt:lpstr>White with Courier font for code slides</vt:lpstr>
      <vt:lpstr>Feminist Theories</vt:lpstr>
      <vt:lpstr>The Black Woman perspective</vt:lpstr>
      <vt:lpstr>Core Values Explored</vt:lpstr>
      <vt:lpstr>Response to a core theme</vt:lpstr>
      <vt:lpstr>Interdependence of thought &amp; action</vt:lpstr>
      <vt:lpstr>Who can be a black feminist?</vt:lpstr>
      <vt:lpstr>What constitutes black feminism</vt:lpstr>
      <vt:lpstr>Conclusions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Feminist Theories</dc:title>
  <dc:creator>Owner</dc:creator>
  <cp:lastModifiedBy>Owner</cp:lastModifiedBy>
  <cp:revision>6</cp:revision>
  <dcterms:created xsi:type="dcterms:W3CDTF">2011-06-07T20:43:33Z</dcterms:created>
  <dcterms:modified xsi:type="dcterms:W3CDTF">2011-06-07T21:28:46Z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TC102867059990</vt:lpwstr>
  </property>
</Properties>
</file>