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4"/>
  </p:notesMasterIdLst>
  <p:sldIdLst>
    <p:sldId id="256" r:id="rId3"/>
    <p:sldId id="263" r:id="rId4"/>
    <p:sldId id="264" r:id="rId5"/>
    <p:sldId id="265" r:id="rId6"/>
    <p:sldId id="268" r:id="rId7"/>
    <p:sldId id="269" r:id="rId8"/>
    <p:sldId id="270" r:id="rId9"/>
    <p:sldId id="271" r:id="rId10"/>
    <p:sldId id="272" r:id="rId11"/>
    <p:sldId id="282" r:id="rId12"/>
    <p:sldId id="273" r:id="rId13"/>
    <p:sldId id="274" r:id="rId14"/>
    <p:sldId id="275" r:id="rId15"/>
    <p:sldId id="276" r:id="rId16"/>
    <p:sldId id="277" r:id="rId17"/>
    <p:sldId id="278" r:id="rId18"/>
    <p:sldId id="279" r:id="rId19"/>
    <p:sldId id="280" r:id="rId20"/>
    <p:sldId id="281" r:id="rId21"/>
    <p:sldId id="266" r:id="rId22"/>
    <p:sldId id="26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B254"/>
    <a:srgbClr val="A8954C"/>
    <a:srgbClr val="CEB966"/>
    <a:srgbClr val="DCD950"/>
    <a:srgbClr val="9BBA3B"/>
    <a:srgbClr val="F5B501"/>
    <a:srgbClr val="E6D39E"/>
    <a:srgbClr val="84898C"/>
    <a:srgbClr val="776227"/>
    <a:srgbClr val="B28F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5" autoAdjust="0"/>
    <p:restoredTop sz="93759" autoAdjust="0"/>
  </p:normalViewPr>
  <p:slideViewPr>
    <p:cSldViewPr>
      <p:cViewPr varScale="1">
        <p:scale>
          <a:sx n="86" d="100"/>
          <a:sy n="86" d="100"/>
        </p:scale>
        <p:origin x="1596" y="96"/>
      </p:cViewPr>
      <p:guideLst>
        <p:guide orient="horz" pos="2160"/>
        <p:guide pos="2880"/>
      </p:guideLst>
    </p:cSldViewPr>
  </p:slideViewPr>
  <p:notesTextViewPr>
    <p:cViewPr>
      <p:scale>
        <a:sx n="200" d="100"/>
        <a:sy n="200" d="100"/>
      </p:scale>
      <p:origin x="0" y="0"/>
    </p:cViewPr>
  </p:notesTextViewPr>
  <p:notesViewPr>
    <p:cSldViewPr>
      <p:cViewPr varScale="1">
        <p:scale>
          <a:sx n="83" d="100"/>
          <a:sy n="83" d="100"/>
        </p:scale>
        <p:origin x="-204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87440C-FB3C-4052-AFD3-E00AF6B66196}" type="datetimeFigureOut">
              <a:rPr lang="en-US" smtClean="0"/>
              <a:pPr/>
              <a:t>3/8/2014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4D3903-A4F5-4074-AFA4-38222A357E72}" type="slidenum">
              <a:rPr lang="en-US" smtClean="0"/>
              <a:pPr/>
              <a:t>‹#›</a:t>
            </a:fld>
            <a:endParaRPr lang="en-US" dirty="0"/>
          </a:p>
        </p:txBody>
      </p:sp>
    </p:spTree>
    <p:extLst>
      <p:ext uri="{BB962C8B-B14F-4D97-AF65-F5344CB8AC3E}">
        <p14:creationId xmlns:p14="http://schemas.microsoft.com/office/powerpoint/2010/main" val="1554776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a:t>
            </a:r>
            <a:r>
              <a:rPr lang="en-US" dirty="0" smtClean="0"/>
              <a:t>service task </a:t>
            </a:r>
            <a:r>
              <a:rPr lang="en-US" dirty="0" smtClean="0"/>
              <a:t>began </a:t>
            </a:r>
            <a:r>
              <a:rPr lang="en-US" dirty="0" smtClean="0"/>
              <a:t>when </a:t>
            </a:r>
            <a:r>
              <a:rPr lang="en-US" dirty="0" smtClean="0"/>
              <a:t>we switched planes in Italy to board our flight to Cameroon.  The trip involved me, my mother, my best </a:t>
            </a:r>
            <a:r>
              <a:rPr lang="en-US" dirty="0" smtClean="0"/>
              <a:t>friend</a:t>
            </a:r>
            <a:r>
              <a:rPr lang="en-US" baseline="0" dirty="0" smtClean="0"/>
              <a:t> </a:t>
            </a:r>
            <a:r>
              <a:rPr lang="en-US" dirty="0" smtClean="0"/>
              <a:t>Carlo </a:t>
            </a:r>
            <a:r>
              <a:rPr lang="en-US" dirty="0" smtClean="0"/>
              <a:t>Maria, and his family. We made an old promise to go to the Catholic Mission of Fontem. Our pledge was to help the local doctors build their pharmacy inside the Dispensary in conjunction with the Hospital . We postponed the trip because Carlo’s mother was ill during Christmas, but now we were all ready to take the trip. From the plane ride to reach our </a:t>
            </a:r>
            <a:r>
              <a:rPr lang="en-US" dirty="0" smtClean="0"/>
              <a:t>destination, </a:t>
            </a:r>
            <a:r>
              <a:rPr lang="en-US" dirty="0" smtClean="0"/>
              <a:t>we were surrounded by interesting interactions.  On board the flight to Douala, there were several Chinese passengers, mostly young men. I was curious, but I didn’t asked at the time, but when we met our guide he </a:t>
            </a:r>
            <a:r>
              <a:rPr lang="en-US" dirty="0" smtClean="0"/>
              <a:t>informed us </a:t>
            </a:r>
            <a:r>
              <a:rPr lang="en-US" dirty="0" smtClean="0"/>
              <a:t>that Chinese businessmen were buying up the properties and land in order to grow different kinds of </a:t>
            </a:r>
            <a:r>
              <a:rPr lang="en-US" dirty="0" smtClean="0"/>
              <a:t>crops, </a:t>
            </a:r>
            <a:r>
              <a:rPr lang="en-US" dirty="0" smtClean="0"/>
              <a:t>that included sugar, fruit, and coffee to sell throughout the world. We learned that the local people were very angry that many were stealing jobs from the </a:t>
            </a:r>
            <a:r>
              <a:rPr lang="en-US" dirty="0" smtClean="0"/>
              <a:t>Cameroon </a:t>
            </a:r>
            <a:r>
              <a:rPr lang="en-US" dirty="0" smtClean="0"/>
              <a:t>people. As we left the plane we were met by our guide at the Doula airport, considered the second largest city in </a:t>
            </a:r>
            <a:r>
              <a:rPr lang="en-US" dirty="0" smtClean="0"/>
              <a:t>Cameroon, </a:t>
            </a:r>
            <a:r>
              <a:rPr lang="en-US" dirty="0" smtClean="0"/>
              <a:t>after Yaoundé, the countries capital.  Our guide Paul spoke </a:t>
            </a:r>
            <a:r>
              <a:rPr lang="en-US" dirty="0" smtClean="0"/>
              <a:t>Italian </a:t>
            </a:r>
            <a:r>
              <a:rPr lang="en-US" dirty="0" smtClean="0"/>
              <a:t>after spending a year in Italy, he helped us gather our suitcases. As we were coming out of Customs, we were greeted by a crowd of locals that wanted to pack our suitcases to the car. As </a:t>
            </a:r>
            <a:r>
              <a:rPr lang="en-US" dirty="0" smtClean="0"/>
              <a:t>much</a:t>
            </a:r>
            <a:r>
              <a:rPr lang="en-US" baseline="0" dirty="0" smtClean="0"/>
              <a:t> as</a:t>
            </a:r>
            <a:r>
              <a:rPr lang="en-US" dirty="0" smtClean="0"/>
              <a:t> </a:t>
            </a:r>
            <a:r>
              <a:rPr lang="en-US" dirty="0" smtClean="0"/>
              <a:t>the </a:t>
            </a:r>
            <a:r>
              <a:rPr lang="en-US" dirty="0" smtClean="0"/>
              <a:t>guide </a:t>
            </a:r>
            <a:r>
              <a:rPr lang="en-US" dirty="0" smtClean="0"/>
              <a:t>Paul was talking to them to say, no, we eventually obliged and paid them. </a:t>
            </a:r>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2</a:t>
            </a:fld>
            <a:endParaRPr lang="en-US" dirty="0"/>
          </a:p>
        </p:txBody>
      </p:sp>
    </p:spTree>
    <p:extLst>
      <p:ext uri="{BB962C8B-B14F-4D97-AF65-F5344CB8AC3E}">
        <p14:creationId xmlns:p14="http://schemas.microsoft.com/office/powerpoint/2010/main" val="2976416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worked</a:t>
            </a:r>
            <a:r>
              <a:rPr lang="en-US" dirty="0" smtClean="0"/>
              <a:t> </a:t>
            </a:r>
            <a:r>
              <a:rPr lang="en-US" dirty="0" smtClean="0"/>
              <a:t>diligently </a:t>
            </a:r>
            <a:r>
              <a:rPr lang="en-US" dirty="0" smtClean="0"/>
              <a:t>throughout the day to </a:t>
            </a:r>
            <a:r>
              <a:rPr lang="en-US" dirty="0" smtClean="0"/>
              <a:t>clean the rooms and </a:t>
            </a:r>
            <a:r>
              <a:rPr lang="en-US" dirty="0" smtClean="0"/>
              <a:t>clear </a:t>
            </a:r>
            <a:r>
              <a:rPr lang="en-US" dirty="0" smtClean="0"/>
              <a:t>out the shelves. We were able to sort out all the medical supplies and medicines out the boxes, and placed them neatly in </a:t>
            </a:r>
            <a:r>
              <a:rPr lang="en-US" dirty="0" smtClean="0"/>
              <a:t>an organized </a:t>
            </a:r>
            <a:r>
              <a:rPr lang="en-US" dirty="0" smtClean="0"/>
              <a:t>manner. This provided easy access, and ability for more patients to be treated in an efficient manner. Everyone helped to complete the </a:t>
            </a:r>
            <a:r>
              <a:rPr lang="en-US" dirty="0" smtClean="0"/>
              <a:t>task,</a:t>
            </a:r>
            <a:r>
              <a:rPr lang="en-US" baseline="0" dirty="0" smtClean="0"/>
              <a:t> </a:t>
            </a:r>
            <a:r>
              <a:rPr lang="en-US" dirty="0" smtClean="0"/>
              <a:t>as </a:t>
            </a:r>
            <a:r>
              <a:rPr lang="en-US" dirty="0" smtClean="0"/>
              <a:t>it took much energy and focus in the heat to </a:t>
            </a:r>
            <a:r>
              <a:rPr lang="en-US" dirty="0" smtClean="0"/>
              <a:t>remain</a:t>
            </a:r>
            <a:r>
              <a:rPr lang="en-US" baseline="0" dirty="0" smtClean="0"/>
              <a:t> on focus</a:t>
            </a:r>
            <a:r>
              <a:rPr lang="en-US"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11</a:t>
            </a:fld>
            <a:endParaRPr lang="en-US" dirty="0"/>
          </a:p>
        </p:txBody>
      </p:sp>
    </p:spTree>
    <p:extLst>
      <p:ext uri="{BB962C8B-B14F-4D97-AF65-F5344CB8AC3E}">
        <p14:creationId xmlns:p14="http://schemas.microsoft.com/office/powerpoint/2010/main" val="892274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Joseph and Nurse Brigitte were pleased with the work we had done. The shelves were now complete, and the materials were neatly sorted for the pharmacy staff. We were able to complete the mission in which we set out to do and the staff couldn’t be more than satisfied with the effort we put into making the pharmacy a functioning place for the community. The hard work had</a:t>
            </a:r>
            <a:r>
              <a:rPr lang="en-US" baseline="0" dirty="0" smtClean="0"/>
              <a:t> paid off and the community and staff were pleased that we were able to provide structure and organization for the pharmacy. </a:t>
            </a:r>
            <a:endParaRPr lang="en-US" dirty="0" smtClean="0"/>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12</a:t>
            </a:fld>
            <a:endParaRPr lang="en-US" dirty="0"/>
          </a:p>
        </p:txBody>
      </p:sp>
    </p:spTree>
    <p:extLst>
      <p:ext uri="{BB962C8B-B14F-4D97-AF65-F5344CB8AC3E}">
        <p14:creationId xmlns:p14="http://schemas.microsoft.com/office/powerpoint/2010/main" val="4196573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were done with our task. The job </a:t>
            </a:r>
            <a:r>
              <a:rPr lang="en-US" dirty="0" smtClean="0"/>
              <a:t>we set out to do, had </a:t>
            </a:r>
            <a:r>
              <a:rPr lang="en-US" dirty="0" smtClean="0"/>
              <a:t>been completed.</a:t>
            </a:r>
            <a:r>
              <a:rPr lang="en-US" baseline="0" dirty="0" smtClean="0"/>
              <a:t> We had</a:t>
            </a:r>
            <a:r>
              <a:rPr lang="en-US" dirty="0" smtClean="0"/>
              <a:t> created an efficient workspace and storage</a:t>
            </a:r>
            <a:r>
              <a:rPr lang="en-US" baseline="0" dirty="0" smtClean="0"/>
              <a:t> room</a:t>
            </a:r>
            <a:r>
              <a:rPr lang="en-US" dirty="0" smtClean="0"/>
              <a:t> that allowed for quality service in treating those that come through the hospital. </a:t>
            </a:r>
            <a:r>
              <a:rPr lang="en-US" dirty="0" smtClean="0"/>
              <a:t>Completing </a:t>
            </a:r>
            <a:r>
              <a:rPr lang="en-US" dirty="0" smtClean="0"/>
              <a:t>the job has really affected me. It has made be a better person after </a:t>
            </a:r>
            <a:r>
              <a:rPr lang="en-US" dirty="0" smtClean="0"/>
              <a:t>setting out to complete </a:t>
            </a:r>
            <a:r>
              <a:rPr lang="en-US" dirty="0" smtClean="0"/>
              <a:t>these actions where we helped people in need. It is with great satisfaction that knowing that more people will be treated and </a:t>
            </a:r>
            <a:r>
              <a:rPr lang="en-US" dirty="0" smtClean="0"/>
              <a:t>cured, </a:t>
            </a:r>
            <a:r>
              <a:rPr lang="en-US" dirty="0" smtClean="0"/>
              <a:t>because of the work we done in helping to make the pharmacy function better. </a:t>
            </a:r>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13</a:t>
            </a:fld>
            <a:endParaRPr lang="en-US" dirty="0"/>
          </a:p>
        </p:txBody>
      </p:sp>
    </p:spTree>
    <p:extLst>
      <p:ext uri="{BB962C8B-B14F-4D97-AF65-F5344CB8AC3E}">
        <p14:creationId xmlns:p14="http://schemas.microsoft.com/office/powerpoint/2010/main" val="21700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was Easter Sunday, and the village was lively with thousands of kids and people ready to hear the Easter Sermon. We had completed our job in the pharmacy and we ready to take in the culture again as Easter Sunday afforded us with the ability to see thousands of people and hear the sermon that was quite different from what we were used to. After the Mass we spoke to children of the Mission and we gave them the little presents we had brought from Italy. How happy they were and how simple is to make them happy! They were all screaming of excitement and. I can say that we have made their day!</a:t>
            </a:r>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14</a:t>
            </a:fld>
            <a:endParaRPr lang="en-US" dirty="0"/>
          </a:p>
        </p:txBody>
      </p:sp>
    </p:spTree>
    <p:extLst>
      <p:ext uri="{BB962C8B-B14F-4D97-AF65-F5344CB8AC3E}">
        <p14:creationId xmlns:p14="http://schemas.microsoft.com/office/powerpoint/2010/main" val="388190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Easter Mass at Fontem, Cameroon had over 2000 people seated, and over 2,000 people had </a:t>
            </a:r>
            <a:r>
              <a:rPr lang="en-US" dirty="0" smtClean="0"/>
              <a:t>taken</a:t>
            </a:r>
            <a:r>
              <a:rPr lang="en-US" baseline="0" dirty="0" smtClean="0"/>
              <a:t> part in the</a:t>
            </a:r>
            <a:r>
              <a:rPr lang="en-US" dirty="0" smtClean="0"/>
              <a:t> </a:t>
            </a:r>
            <a:r>
              <a:rPr lang="en-US" dirty="0" smtClean="0"/>
              <a:t>communion. </a:t>
            </a:r>
            <a:r>
              <a:rPr lang="en-US" dirty="0" smtClean="0"/>
              <a:t>The</a:t>
            </a:r>
            <a:r>
              <a:rPr lang="en-US" baseline="0" dirty="0" smtClean="0"/>
              <a:t> people</a:t>
            </a:r>
            <a:r>
              <a:rPr lang="en-US" dirty="0" smtClean="0"/>
              <a:t> </a:t>
            </a:r>
            <a:r>
              <a:rPr lang="en-US" dirty="0" smtClean="0"/>
              <a:t>were all singing during the Celebration, the Mass lasted 3 </a:t>
            </a:r>
            <a:r>
              <a:rPr lang="en-US" dirty="0" smtClean="0"/>
              <a:t>hours.</a:t>
            </a:r>
            <a:r>
              <a:rPr lang="en-US" baseline="0" dirty="0" smtClean="0"/>
              <a:t> Throughout the service, we saw </a:t>
            </a:r>
            <a:r>
              <a:rPr lang="en-US" dirty="0" smtClean="0"/>
              <a:t>people praying,</a:t>
            </a:r>
            <a:r>
              <a:rPr lang="en-US" baseline="0" dirty="0" smtClean="0"/>
              <a:t> </a:t>
            </a:r>
            <a:r>
              <a:rPr lang="en-US" dirty="0" smtClean="0"/>
              <a:t>singing</a:t>
            </a:r>
            <a:r>
              <a:rPr lang="en-US" dirty="0" smtClean="0"/>
              <a:t>, and </a:t>
            </a:r>
            <a:r>
              <a:rPr lang="en-US" dirty="0" smtClean="0"/>
              <a:t>dancing the</a:t>
            </a:r>
            <a:r>
              <a:rPr lang="en-US" baseline="0" dirty="0" smtClean="0"/>
              <a:t> entire time</a:t>
            </a:r>
            <a:r>
              <a:rPr lang="en-US" dirty="0" smtClean="0"/>
              <a:t>.</a:t>
            </a:r>
            <a:r>
              <a:rPr lang="en-US" baseline="0" dirty="0" smtClean="0"/>
              <a:t> </a:t>
            </a:r>
            <a:r>
              <a:rPr lang="en-US" dirty="0" smtClean="0"/>
              <a:t>The people all </a:t>
            </a:r>
            <a:r>
              <a:rPr lang="en-US" dirty="0" smtClean="0"/>
              <a:t>looked very </a:t>
            </a:r>
            <a:r>
              <a:rPr lang="en-US" dirty="0" smtClean="0"/>
              <a:t>happy. The big difference between us and them </a:t>
            </a:r>
            <a:r>
              <a:rPr lang="en-US" dirty="0" smtClean="0"/>
              <a:t>was </a:t>
            </a:r>
            <a:r>
              <a:rPr lang="en-US" dirty="0" smtClean="0"/>
              <a:t>that they don't own anything.</a:t>
            </a:r>
            <a:r>
              <a:rPr lang="en-US" baseline="0" dirty="0" smtClean="0"/>
              <a:t> T</a:t>
            </a:r>
            <a:r>
              <a:rPr lang="en-US" dirty="0" smtClean="0"/>
              <a:t>hey survive every day of their </a:t>
            </a:r>
            <a:r>
              <a:rPr lang="en-US" dirty="0" smtClean="0"/>
              <a:t>lives</a:t>
            </a:r>
            <a:r>
              <a:rPr lang="en-US" baseline="0" dirty="0" smtClean="0"/>
              <a:t> dealing with</a:t>
            </a:r>
            <a:r>
              <a:rPr lang="en-US" dirty="0" smtClean="0"/>
              <a:t> </a:t>
            </a:r>
            <a:r>
              <a:rPr lang="en-US" dirty="0" smtClean="0"/>
              <a:t>through hunger and illnesses. Throughout their struggles they are happy. They look </a:t>
            </a:r>
            <a:r>
              <a:rPr lang="en-US" dirty="0" smtClean="0"/>
              <a:t>at </a:t>
            </a:r>
            <a:r>
              <a:rPr lang="en-US" dirty="0" smtClean="0"/>
              <a:t>their future and they are optimistic.</a:t>
            </a:r>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15</a:t>
            </a:fld>
            <a:endParaRPr lang="en-US" dirty="0"/>
          </a:p>
        </p:txBody>
      </p:sp>
    </p:spTree>
    <p:extLst>
      <p:ext uri="{BB962C8B-B14F-4D97-AF65-F5344CB8AC3E}">
        <p14:creationId xmlns:p14="http://schemas.microsoft.com/office/powerpoint/2010/main" val="2750032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Throughout the sermon and afterwards, we encountered several members of the community that were happy about their lives. One of the people we met told </a:t>
            </a:r>
            <a:r>
              <a:rPr lang="en-US" dirty="0" smtClean="0"/>
              <a:t>me, that everyone</a:t>
            </a:r>
            <a:r>
              <a:rPr lang="en-US" baseline="0" dirty="0" smtClean="0"/>
              <a:t> even </a:t>
            </a:r>
            <a:r>
              <a:rPr lang="en-US" baseline="0" dirty="0" smtClean="0"/>
              <a:t>the</a:t>
            </a:r>
            <a:r>
              <a:rPr lang="en-US" dirty="0" smtClean="0"/>
              <a:t> little he has are similar</a:t>
            </a:r>
            <a:r>
              <a:rPr lang="en-US" baseline="0" dirty="0" smtClean="0"/>
              <a:t> to e</a:t>
            </a:r>
            <a:r>
              <a:rPr lang="en-US" dirty="0" smtClean="0"/>
              <a:t>verybody else. My house is your house, my food is your food and it is true. </a:t>
            </a:r>
            <a:r>
              <a:rPr lang="en-US" dirty="0" smtClean="0"/>
              <a:t>We </a:t>
            </a:r>
            <a:r>
              <a:rPr lang="en-US" dirty="0" smtClean="0"/>
              <a:t>live our lives searching for power, for money, for any kind of goals,</a:t>
            </a:r>
            <a:r>
              <a:rPr lang="en-US" baseline="0" dirty="0" smtClean="0"/>
              <a:t> </a:t>
            </a:r>
            <a:r>
              <a:rPr lang="en-US" dirty="0" smtClean="0"/>
              <a:t>and we are alone, pessimistic, never happy. I wish I can be someday as happy as these people I met here. Father Andrew, the head of the Mission, invited us to the Mayor's house, and we happily obliged. The Mayor’s house was surprisingly adorned with beautiful and precious items that showed signs of modernity, but also the problems with the retro mentality of hygiene and dirt. </a:t>
            </a:r>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16</a:t>
            </a:fld>
            <a:endParaRPr lang="en-US" dirty="0"/>
          </a:p>
        </p:txBody>
      </p:sp>
    </p:spTree>
    <p:extLst>
      <p:ext uri="{BB962C8B-B14F-4D97-AF65-F5344CB8AC3E}">
        <p14:creationId xmlns:p14="http://schemas.microsoft.com/office/powerpoint/2010/main" val="593007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went to the hospital on April Fool’s Day. I must admit I expected worse out of it. It was fairly clean and there were people that kept after it. Although in respect to what we are used to in Europe, the standards are pretty low.. We met a Dutch Focolari nurse and she showed us around. The hospital looked as if it was in a good situation, however</a:t>
            </a:r>
            <a:r>
              <a:rPr lang="en-US" baseline="0" dirty="0" smtClean="0"/>
              <a:t> it was understaffed and some places within the hospital still needed to be organized. </a:t>
            </a:r>
            <a:r>
              <a:rPr lang="en-US" dirty="0" smtClean="0"/>
              <a:t>Although we did not visit it completely since there was not enough personnel,</a:t>
            </a:r>
            <a:r>
              <a:rPr lang="en-US" baseline="0" dirty="0" smtClean="0"/>
              <a:t> the places we were able to see was adequate. </a:t>
            </a:r>
            <a:r>
              <a:rPr lang="en-US" dirty="0" smtClean="0"/>
              <a:t>With a few implementations of hygiene and maintenance the hospital will be able to function in an clean and sterile environment suitable for treating patients. </a:t>
            </a:r>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17</a:t>
            </a:fld>
            <a:endParaRPr lang="en-US" dirty="0"/>
          </a:p>
        </p:txBody>
      </p:sp>
    </p:spTree>
    <p:extLst>
      <p:ext uri="{BB962C8B-B14F-4D97-AF65-F5344CB8AC3E}">
        <p14:creationId xmlns:p14="http://schemas.microsoft.com/office/powerpoint/2010/main" val="1692282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Visiting the Minister of Health and the schools, later made me reflect a lot especially when I was studying Economics.</a:t>
            </a:r>
            <a:r>
              <a:rPr lang="en-US" baseline="0" dirty="0" smtClean="0"/>
              <a:t> In </a:t>
            </a:r>
            <a:r>
              <a:rPr lang="en-US" dirty="0" smtClean="0"/>
              <a:t>chapter 29 of the Oxford Economics book. The writer stated as one of the common characteristics of developing countries was,</a:t>
            </a:r>
            <a:r>
              <a:rPr lang="en-US" baseline="0" dirty="0" smtClean="0"/>
              <a:t> </a:t>
            </a:r>
            <a:r>
              <a:rPr lang="en-US" dirty="0" smtClean="0"/>
              <a:t>"Low standards of living, characterized by low incomes, inequality, poor health, and inadequate education. In developing countries, low standards of living tend to be experienced by the majority of the population. The main indicators of these low living standards are high poverty levels, very low incomes, high levels of inequality, very poor housing, low standards of health, high infant mortality rates, high levels of malnutrition and lack of education."  Reading this I laughed thinking of the coincidences of life and told to myself in amazement.  Wow this is exactly what Cameroon is going through. </a:t>
            </a:r>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18</a:t>
            </a:fld>
            <a:endParaRPr lang="en-US" dirty="0"/>
          </a:p>
        </p:txBody>
      </p:sp>
    </p:spTree>
    <p:extLst>
      <p:ext uri="{BB962C8B-B14F-4D97-AF65-F5344CB8AC3E}">
        <p14:creationId xmlns:p14="http://schemas.microsoft.com/office/powerpoint/2010/main" val="3182714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last places we visited was the Royal Palace. The nature around us was breath taking, and </a:t>
            </a:r>
            <a:r>
              <a:rPr lang="en-US" dirty="0" smtClean="0"/>
              <a:t>the </a:t>
            </a:r>
            <a:r>
              <a:rPr lang="en-US" dirty="0" smtClean="0"/>
              <a:t>palace was very beautiful. However, the hygienic conditions were atrocious. Goat excrements covered the floor and dirt covered the walls. The king had his 50 wives live in barracks, much like horse stables outside his home. These poor women lived in small dark and dirty houses that surrounded the palace. Unlike houses, these apartments looked more like pig sties, and in these conditions also lived small children</a:t>
            </a:r>
            <a:r>
              <a:rPr lang="en-US" baseline="0" dirty="0" smtClean="0"/>
              <a:t> and</a:t>
            </a:r>
            <a:r>
              <a:rPr lang="en-US" dirty="0" smtClean="0"/>
              <a:t> infants.  It made me question , how can we expect that these new African generations grow up healthy if the live in dirt and mud? </a:t>
            </a:r>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19</a:t>
            </a:fld>
            <a:endParaRPr lang="en-US" dirty="0"/>
          </a:p>
        </p:txBody>
      </p:sp>
    </p:spTree>
    <p:extLst>
      <p:ext uri="{BB962C8B-B14F-4D97-AF65-F5344CB8AC3E}">
        <p14:creationId xmlns:p14="http://schemas.microsoft.com/office/powerpoint/2010/main" val="2016155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really happy of all  that I have </a:t>
            </a:r>
            <a:r>
              <a:rPr lang="en-US" dirty="0" smtClean="0"/>
              <a:t>achieved, </a:t>
            </a:r>
            <a:r>
              <a:rPr lang="en-US" dirty="0" smtClean="0"/>
              <a:t>even if I am not sure what they have learned and understood. The importance of sterilizing the pharmacy for the patient is a necessity when a patient enters  into a place of care. We were excited coming to </a:t>
            </a:r>
            <a:r>
              <a:rPr lang="en-US" dirty="0" smtClean="0"/>
              <a:t>Fontem </a:t>
            </a:r>
            <a:r>
              <a:rPr lang="en-US" dirty="0" smtClean="0"/>
              <a:t>and helping the community.</a:t>
            </a:r>
            <a:r>
              <a:rPr lang="en-US" baseline="0" dirty="0" smtClean="0"/>
              <a:t> </a:t>
            </a:r>
            <a:r>
              <a:rPr lang="en-US" dirty="0" smtClean="0"/>
              <a:t>As a final </a:t>
            </a:r>
            <a:r>
              <a:rPr lang="en-US" dirty="0" smtClean="0"/>
              <a:t>consideration, </a:t>
            </a:r>
            <a:r>
              <a:rPr lang="en-US" dirty="0" smtClean="0"/>
              <a:t>I would like to draw your attention on the necessity of building the dispensaries. They are necessary even if there</a:t>
            </a:r>
            <a:r>
              <a:rPr lang="en-US" baseline="0" dirty="0" smtClean="0"/>
              <a:t> is a h</a:t>
            </a:r>
            <a:r>
              <a:rPr lang="en-US" dirty="0" smtClean="0"/>
              <a:t>ospital is in the area. Due to the bad conditions of the roads people can reach easily access the Dispensary that can</a:t>
            </a:r>
            <a:r>
              <a:rPr lang="en-US" baseline="0" dirty="0" smtClean="0"/>
              <a:t> also serve as a h</a:t>
            </a:r>
            <a:r>
              <a:rPr lang="en-US" dirty="0" smtClean="0"/>
              <a:t>ealth center. A Dispensary</a:t>
            </a:r>
            <a:r>
              <a:rPr lang="en-US" baseline="0" dirty="0" smtClean="0"/>
              <a:t> is</a:t>
            </a:r>
            <a:r>
              <a:rPr lang="en-US" dirty="0" smtClean="0"/>
              <a:t> where you can get a first intervention that can save your life.  While there are</a:t>
            </a:r>
            <a:r>
              <a:rPr lang="en-US" baseline="0" dirty="0" smtClean="0"/>
              <a:t> a few other problems that we seen that includes more attention paid to prevent all the dirt on the floors, and keeping the shelves tidy, we are sure that with more intervention and interaction with those that are willing to help they will eradicate the problems. </a:t>
            </a:r>
            <a:r>
              <a:rPr lang="en-US" dirty="0" smtClean="0"/>
              <a:t>The trip will be a lasting experience from the people, to the beauty that is the nature of Africa. This experience will stay with me, as I know I have helped in some capacity the people of Fontem. </a:t>
            </a:r>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20</a:t>
            </a:fld>
            <a:endParaRPr lang="en-US" dirty="0"/>
          </a:p>
        </p:txBody>
      </p:sp>
    </p:spTree>
    <p:extLst>
      <p:ext uri="{BB962C8B-B14F-4D97-AF65-F5344CB8AC3E}">
        <p14:creationId xmlns:p14="http://schemas.microsoft.com/office/powerpoint/2010/main" val="398551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spent the night in Doula because the trip to Fontem was long, and at night the streets are not safe. We could</a:t>
            </a:r>
            <a:r>
              <a:rPr lang="en-US" baseline="0" dirty="0" smtClean="0"/>
              <a:t> </a:t>
            </a:r>
            <a:r>
              <a:rPr lang="en-US" dirty="0" smtClean="0"/>
              <a:t>only travel during the day</a:t>
            </a:r>
            <a:r>
              <a:rPr lang="en-US" baseline="0" dirty="0" smtClean="0"/>
              <a:t> because it was much safer. </a:t>
            </a:r>
            <a:r>
              <a:rPr lang="en-US" dirty="0" smtClean="0"/>
              <a:t> Doula is a modern city, unlike a few cities within Africa.</a:t>
            </a:r>
            <a:r>
              <a:rPr lang="en-US" baseline="0" dirty="0" smtClean="0"/>
              <a:t> Unl</a:t>
            </a:r>
            <a:r>
              <a:rPr lang="en-US" dirty="0" smtClean="0"/>
              <a:t>ike in Kenya where I have been several times, the streets are broken and dirty. We went to the Mission to check in for the night, and then we went to an African restaurant for </a:t>
            </a:r>
            <a:r>
              <a:rPr lang="en-US" dirty="0" smtClean="0"/>
              <a:t> </a:t>
            </a:r>
            <a:r>
              <a:rPr lang="en-US" dirty="0" smtClean="0"/>
              <a:t>something “typical.” The restaurant was anything but typical, the atmosphere was filed with people watching TV preachers as people continued to eat. The tableware was plastic , however the food was what was served in eastern restaurants (rice, potatoes, and chicken</a:t>
            </a:r>
            <a:r>
              <a:rPr lang="en-US" dirty="0" smtClean="0"/>
              <a:t>). Thinking </a:t>
            </a:r>
            <a:r>
              <a:rPr lang="en-US" dirty="0" smtClean="0"/>
              <a:t>back to restaurants in </a:t>
            </a:r>
            <a:r>
              <a:rPr lang="en-US" dirty="0" smtClean="0"/>
              <a:t>Italy, </a:t>
            </a:r>
            <a:r>
              <a:rPr lang="en-US" dirty="0" smtClean="0"/>
              <a:t>people would be </a:t>
            </a:r>
            <a:r>
              <a:rPr lang="en-US" dirty="0" smtClean="0"/>
              <a:t>eating</a:t>
            </a:r>
            <a:r>
              <a:rPr lang="en-US" baseline="0" dirty="0" smtClean="0"/>
              <a:t> and</a:t>
            </a:r>
            <a:r>
              <a:rPr lang="en-US" dirty="0" smtClean="0"/>
              <a:t> watching</a:t>
            </a:r>
            <a:r>
              <a:rPr lang="en-US" baseline="0" dirty="0" smtClean="0"/>
              <a:t> a</a:t>
            </a:r>
            <a:r>
              <a:rPr lang="en-US" dirty="0" smtClean="0"/>
              <a:t> </a:t>
            </a:r>
            <a:r>
              <a:rPr lang="en-US" dirty="0" smtClean="0"/>
              <a:t>football match, however we weren’t’ in Italy anymore. The road to Fontem</a:t>
            </a:r>
            <a:r>
              <a:rPr lang="en-US" baseline="0" dirty="0" smtClean="0"/>
              <a:t> was long but we were entertained by the beautiful views of nature. </a:t>
            </a:r>
            <a:endParaRPr lang="en-US" dirty="0" smtClean="0"/>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3</a:t>
            </a:fld>
            <a:endParaRPr lang="en-US" dirty="0"/>
          </a:p>
        </p:txBody>
      </p:sp>
    </p:spTree>
    <p:extLst>
      <p:ext uri="{BB962C8B-B14F-4D97-AF65-F5344CB8AC3E}">
        <p14:creationId xmlns:p14="http://schemas.microsoft.com/office/powerpoint/2010/main" val="2553530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21</a:t>
            </a:fld>
            <a:endParaRPr lang="en-US" dirty="0"/>
          </a:p>
        </p:txBody>
      </p:sp>
    </p:spTree>
    <p:extLst>
      <p:ext uri="{BB962C8B-B14F-4D97-AF65-F5344CB8AC3E}">
        <p14:creationId xmlns:p14="http://schemas.microsoft.com/office/powerpoint/2010/main" val="114279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journey to Fontem was long. The trip lasted for six hours, and we were in six deep into a car whose maximum capacity was for four people. Nevertheless, through the long and uncomfortable car ride, the outside views were beautiful. We were able to experience the beauty of Africa, looking at the wilderness, nature, and the indigenous people that continued to offer up several items from dead skunks to mushrooms. The outside view of nature was breathtaking. We ate fruit that was unlike any we ever tasted throughout Europe. Throughout my childhood I was able to come to Africa many times, and I have always loved it. Going to the Dispensary we saw the lack of cleanliness</a:t>
            </a:r>
            <a:r>
              <a:rPr lang="en-US" baseline="0" dirty="0" smtClean="0"/>
              <a:t> that the place was kept. We were taken in the views and shuffling through the boxes and dirt. </a:t>
            </a:r>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4</a:t>
            </a:fld>
            <a:endParaRPr lang="en-US" dirty="0"/>
          </a:p>
        </p:txBody>
      </p:sp>
    </p:spTree>
    <p:extLst>
      <p:ext uri="{BB962C8B-B14F-4D97-AF65-F5344CB8AC3E}">
        <p14:creationId xmlns:p14="http://schemas.microsoft.com/office/powerpoint/2010/main" val="2592121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my </a:t>
            </a:r>
            <a:r>
              <a:rPr lang="en-US" dirty="0" smtClean="0"/>
              <a:t>opinion, </a:t>
            </a:r>
            <a:r>
              <a:rPr lang="en-US" dirty="0" smtClean="0"/>
              <a:t>the best part of Africa is </a:t>
            </a:r>
            <a:r>
              <a:rPr lang="en-US" dirty="0" smtClean="0"/>
              <a:t>Kenya.</a:t>
            </a:r>
            <a:r>
              <a:rPr lang="en-US" baseline="0" dirty="0" smtClean="0"/>
              <a:t> Th</a:t>
            </a:r>
            <a:r>
              <a:rPr lang="en-US" dirty="0" smtClean="0"/>
              <a:t>e </a:t>
            </a:r>
            <a:r>
              <a:rPr lang="en-US" dirty="0" smtClean="0"/>
              <a:t>saying “sickness of Africa” has claimed me, especially as this past Christmas we weren’t able to go.  Although I wasn’t in Kenya I was in my beloved Africa.  As we made our way to the village we were met with a warm </a:t>
            </a:r>
            <a:r>
              <a:rPr lang="en-US" dirty="0" smtClean="0"/>
              <a:t>greeting </a:t>
            </a:r>
            <a:r>
              <a:rPr lang="en-US" dirty="0" smtClean="0"/>
              <a:t>by the locals. </a:t>
            </a:r>
            <a:r>
              <a:rPr lang="en-US" dirty="0" smtClean="0"/>
              <a:t>They </a:t>
            </a:r>
            <a:r>
              <a:rPr lang="en-US" dirty="0" smtClean="0"/>
              <a:t>made us feel at ease, as we made our way through the </a:t>
            </a:r>
            <a:r>
              <a:rPr lang="en-US" dirty="0" smtClean="0"/>
              <a:t>village. It </a:t>
            </a:r>
            <a:r>
              <a:rPr lang="en-US" dirty="0" smtClean="0"/>
              <a:t>was calm and relaxing as we were looking forward to tomorrow. We woke up early, eager to </a:t>
            </a:r>
            <a:r>
              <a:rPr lang="en-US" dirty="0" smtClean="0"/>
              <a:t>finally </a:t>
            </a:r>
            <a:r>
              <a:rPr lang="en-US" dirty="0" smtClean="0"/>
              <a:t>help. We were met with dirt and dust that penetrated the air. Chaos ensued throughout the place, as mice ran through boxes and across the floors. We worked from 11 am to 7 pm, with only a 2 hour break in between, </a:t>
            </a:r>
            <a:r>
              <a:rPr lang="en-US" dirty="0" smtClean="0"/>
              <a:t>which meant </a:t>
            </a:r>
            <a:r>
              <a:rPr lang="en-US" dirty="0" smtClean="0"/>
              <a:t>we </a:t>
            </a:r>
            <a:r>
              <a:rPr lang="en-US" dirty="0" smtClean="0"/>
              <a:t>were working </a:t>
            </a:r>
            <a:r>
              <a:rPr lang="en-US" dirty="0" smtClean="0"/>
              <a:t>for six hours to make it better than before we came. </a:t>
            </a:r>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5</a:t>
            </a:fld>
            <a:endParaRPr lang="en-US" dirty="0"/>
          </a:p>
        </p:txBody>
      </p:sp>
    </p:spTree>
    <p:extLst>
      <p:ext uri="{BB962C8B-B14F-4D97-AF65-F5344CB8AC3E}">
        <p14:creationId xmlns:p14="http://schemas.microsoft.com/office/powerpoint/2010/main" val="195625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met with Dr. Joseph Leke Asonganyi, who was the supervisor over the hospital and pharmacy. He showed us all the rooms that were overrun with dirt and dust</a:t>
            </a:r>
            <a:r>
              <a:rPr lang="en-US" baseline="0" dirty="0" smtClean="0"/>
              <a:t> t</a:t>
            </a:r>
            <a:r>
              <a:rPr lang="en-US" dirty="0" smtClean="0"/>
              <a:t>hat needed to be </a:t>
            </a:r>
            <a:r>
              <a:rPr lang="en-US" dirty="0" smtClean="0"/>
              <a:t>cleaned </a:t>
            </a:r>
            <a:r>
              <a:rPr lang="en-US" dirty="0" smtClean="0"/>
              <a:t>in order to properly shelf the medicines.  No matter the condition, Dr. Joseph informs us further on the importance on making the rooms clean in order for people to work and patients to be cured. Before we really </a:t>
            </a:r>
            <a:r>
              <a:rPr lang="en-US" dirty="0" smtClean="0"/>
              <a:t>began work, </a:t>
            </a:r>
            <a:r>
              <a:rPr lang="en-US" dirty="0" smtClean="0"/>
              <a:t>we took a tour of the dispensary and the </a:t>
            </a:r>
            <a:r>
              <a:rPr lang="en-US" dirty="0" smtClean="0"/>
              <a:t>pharmacy, </a:t>
            </a:r>
            <a:r>
              <a:rPr lang="en-US" dirty="0" smtClean="0"/>
              <a:t>looking at all the many rooms and places where staff was working.  Although it was building</a:t>
            </a:r>
            <a:r>
              <a:rPr lang="en-US" baseline="0" dirty="0" smtClean="0"/>
              <a:t> was built </a:t>
            </a:r>
            <a:r>
              <a:rPr lang="en-US" baseline="0" dirty="0" smtClean="0"/>
              <a:t>nicely</a:t>
            </a:r>
            <a:r>
              <a:rPr lang="en-US" baseline="0" dirty="0" smtClean="0"/>
              <a:t>, we </a:t>
            </a:r>
            <a:r>
              <a:rPr lang="en-US" baseline="0" dirty="0" smtClean="0"/>
              <a:t>could </a:t>
            </a:r>
            <a:r>
              <a:rPr lang="en-US" baseline="0" dirty="0" smtClean="0"/>
              <a:t>see that there was a lot of work that needed to be done in order to make the place efficient for the incoming patients. </a:t>
            </a:r>
            <a:endParaRPr lang="en-US" dirty="0" smtClean="0"/>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6</a:t>
            </a:fld>
            <a:endParaRPr lang="en-US" dirty="0"/>
          </a:p>
        </p:txBody>
      </p:sp>
    </p:spTree>
    <p:extLst>
      <p:ext uri="{BB962C8B-B14F-4D97-AF65-F5344CB8AC3E}">
        <p14:creationId xmlns:p14="http://schemas.microsoft.com/office/powerpoint/2010/main" val="287985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Dr. Joseph took us to a room full of </a:t>
            </a:r>
            <a:r>
              <a:rPr lang="en-US" dirty="0" smtClean="0"/>
              <a:t>boxes </a:t>
            </a:r>
            <a:r>
              <a:rPr lang="en-US" dirty="0" smtClean="0"/>
              <a:t>that held medical material, we knew that we had to have</a:t>
            </a:r>
            <a:r>
              <a:rPr lang="en-US" baseline="0" dirty="0" smtClean="0"/>
              <a:t> </a:t>
            </a:r>
            <a:r>
              <a:rPr lang="en-US" dirty="0" smtClean="0"/>
              <a:t>extra precaution with handling the valuable supplies strongly needed in the hospital. The working conditions were really precarious.</a:t>
            </a:r>
            <a:r>
              <a:rPr lang="en-US" baseline="0" dirty="0" smtClean="0"/>
              <a:t> </a:t>
            </a:r>
            <a:r>
              <a:rPr lang="en-US" dirty="0" smtClean="0"/>
              <a:t>The boxes were stuffed into the corner, piled up on top each</a:t>
            </a:r>
            <a:r>
              <a:rPr lang="en-US" baseline="0" dirty="0" smtClean="0"/>
              <a:t> other. </a:t>
            </a:r>
            <a:r>
              <a:rPr lang="en-US" dirty="0" smtClean="0"/>
              <a:t>Each box </a:t>
            </a:r>
            <a:r>
              <a:rPr lang="en-US" dirty="0" smtClean="0"/>
              <a:t>was filled </a:t>
            </a:r>
            <a:r>
              <a:rPr lang="en-US" dirty="0" smtClean="0"/>
              <a:t>with valuable materials that </a:t>
            </a:r>
            <a:r>
              <a:rPr lang="en-US" dirty="0" smtClean="0"/>
              <a:t>were</a:t>
            </a:r>
            <a:r>
              <a:rPr lang="en-US" baseline="0" dirty="0" smtClean="0"/>
              <a:t> </a:t>
            </a:r>
            <a:r>
              <a:rPr lang="en-US" dirty="0" smtClean="0"/>
              <a:t>needed </a:t>
            </a:r>
            <a:r>
              <a:rPr lang="en-US" dirty="0" smtClean="0"/>
              <a:t>in </a:t>
            </a:r>
            <a:r>
              <a:rPr lang="en-US" dirty="0" smtClean="0"/>
              <a:t>helping </a:t>
            </a:r>
            <a:r>
              <a:rPr lang="en-US" dirty="0" smtClean="0"/>
              <a:t>to cure and treat patients. However,  </a:t>
            </a:r>
            <a:r>
              <a:rPr lang="en-US" dirty="0" smtClean="0"/>
              <a:t>he </a:t>
            </a:r>
            <a:r>
              <a:rPr lang="en-US" dirty="0" smtClean="0"/>
              <a:t>room was filled to capacity,</a:t>
            </a:r>
            <a:r>
              <a:rPr lang="en-US" baseline="0" dirty="0" smtClean="0"/>
              <a:t> we knew we had to put in a lot of work to make it more efficient. </a:t>
            </a:r>
            <a:r>
              <a:rPr lang="en-US" dirty="0" smtClean="0"/>
              <a:t>Dr. Joseph informed us that they needed help in creating an adequate storage room, where the medical supplies were able to be categorized and organized in an efficient manner. </a:t>
            </a:r>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7</a:t>
            </a:fld>
            <a:endParaRPr lang="en-US" dirty="0"/>
          </a:p>
        </p:txBody>
      </p:sp>
    </p:spTree>
    <p:extLst>
      <p:ext uri="{BB962C8B-B14F-4D97-AF65-F5344CB8AC3E}">
        <p14:creationId xmlns:p14="http://schemas.microsoft.com/office/powerpoint/2010/main" val="386270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we knew what he had to do, we set out to complete the initial task of clearing out the shelves.  In taking down all the boxes and supplies we were left with neatly made shelving that needed to be filled with the supplies. Clearing out the boxes made the mice and dirt more apparent, even when my mom screamed in the other room from the sight of mice, I knew I had to remain on task to complete the job in the hours available to us. Working to organize the shelves would take much patience and diligence. </a:t>
            </a:r>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8</a:t>
            </a:fld>
            <a:endParaRPr lang="en-US" dirty="0"/>
          </a:p>
        </p:txBody>
      </p:sp>
    </p:spTree>
    <p:extLst>
      <p:ext uri="{BB962C8B-B14F-4D97-AF65-F5344CB8AC3E}">
        <p14:creationId xmlns:p14="http://schemas.microsoft.com/office/powerpoint/2010/main" val="2897050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with no air conditioning or venting made it </a:t>
            </a:r>
            <a:r>
              <a:rPr lang="en-US" dirty="0" smtClean="0"/>
              <a:t>particularly </a:t>
            </a:r>
            <a:r>
              <a:rPr lang="en-US" dirty="0" smtClean="0"/>
              <a:t>hard, especially because the heat and the dust mixed with the confusion of </a:t>
            </a:r>
            <a:r>
              <a:rPr lang="en-US" dirty="0" smtClean="0"/>
              <a:t>sorting</a:t>
            </a:r>
            <a:r>
              <a:rPr lang="en-US" baseline="0" dirty="0" smtClean="0"/>
              <a:t> all of the </a:t>
            </a:r>
            <a:r>
              <a:rPr lang="en-US" dirty="0" smtClean="0"/>
              <a:t>medical equipment.</a:t>
            </a:r>
            <a:r>
              <a:rPr lang="en-US" baseline="0" dirty="0" smtClean="0"/>
              <a:t> </a:t>
            </a:r>
            <a:r>
              <a:rPr lang="en-US" dirty="0" smtClean="0"/>
              <a:t>Fortunately </a:t>
            </a:r>
            <a:r>
              <a:rPr lang="en-US" dirty="0" smtClean="0"/>
              <a:t>we managed to work in a very efficient manner and put nearly everything in order. We were motivated and ready to get to work. Our mission was to help the pharmacy and the hospital. By helping to make the storage and supply room more manageable we provided organization for the staff to get the supplies they needed in treating patients. </a:t>
            </a:r>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9</a:t>
            </a:fld>
            <a:endParaRPr lang="en-US" dirty="0"/>
          </a:p>
        </p:txBody>
      </p:sp>
    </p:spTree>
    <p:extLst>
      <p:ext uri="{BB962C8B-B14F-4D97-AF65-F5344CB8AC3E}">
        <p14:creationId xmlns:p14="http://schemas.microsoft.com/office/powerpoint/2010/main" val="163826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were creating </a:t>
            </a:r>
            <a:r>
              <a:rPr lang="en-US" dirty="0" smtClean="0"/>
              <a:t>a storage room and a </a:t>
            </a:r>
            <a:r>
              <a:rPr lang="en-US" dirty="0" smtClean="0"/>
              <a:t>supply </a:t>
            </a:r>
            <a:r>
              <a:rPr lang="en-US" dirty="0" smtClean="0"/>
              <a:t>room </a:t>
            </a:r>
            <a:r>
              <a:rPr lang="en-US" dirty="0" smtClean="0"/>
              <a:t>by putting all </a:t>
            </a:r>
            <a:r>
              <a:rPr lang="en-US" dirty="0" smtClean="0"/>
              <a:t>the medicinal </a:t>
            </a:r>
            <a:r>
              <a:rPr lang="en-US" dirty="0" smtClean="0"/>
              <a:t>supplies</a:t>
            </a:r>
            <a:r>
              <a:rPr lang="en-US" baseline="0" dirty="0" smtClean="0"/>
              <a:t> into the shelves. We divided each by class, and w</a:t>
            </a:r>
            <a:r>
              <a:rPr lang="en-US" dirty="0" smtClean="0"/>
              <a:t> </a:t>
            </a:r>
            <a:r>
              <a:rPr lang="en-US" dirty="0" smtClean="0"/>
              <a:t>also took out expired supplies that would be harmful. We took out the equipment that was needed for surgery and sent it to the hospital.  In addition to coming to help clean </a:t>
            </a:r>
            <a:r>
              <a:rPr lang="en-US" dirty="0" smtClean="0"/>
              <a:t>up, </a:t>
            </a:r>
            <a:r>
              <a:rPr lang="en-US" dirty="0" smtClean="0"/>
              <a:t>we also had brought some medical equipment and medicines to give to the pharmacy. Going through the boxes that were piled up, we discovered several large amounts of supplies that were available to the pharmacy. </a:t>
            </a:r>
          </a:p>
          <a:p>
            <a:endParaRPr lang="en-US" dirty="0"/>
          </a:p>
        </p:txBody>
      </p:sp>
      <p:sp>
        <p:nvSpPr>
          <p:cNvPr id="4" name="Slide Number Placeholder 3"/>
          <p:cNvSpPr>
            <a:spLocks noGrp="1"/>
          </p:cNvSpPr>
          <p:nvPr>
            <p:ph type="sldNum" sz="quarter" idx="10"/>
          </p:nvPr>
        </p:nvSpPr>
        <p:spPr/>
        <p:txBody>
          <a:bodyPr/>
          <a:lstStyle/>
          <a:p>
            <a:fld id="{D84D3903-A4F5-4074-AFA4-38222A357E72}" type="slidenum">
              <a:rPr lang="en-US" smtClean="0"/>
              <a:pPr/>
              <a:t>10</a:t>
            </a:fld>
            <a:endParaRPr lang="en-US" dirty="0"/>
          </a:p>
        </p:txBody>
      </p:sp>
    </p:spTree>
    <p:extLst>
      <p:ext uri="{BB962C8B-B14F-4D97-AF65-F5344CB8AC3E}">
        <p14:creationId xmlns:p14="http://schemas.microsoft.com/office/powerpoint/2010/main" val="385240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89A445-0DC7-495D-A081-D97747F4BAB9}" type="datetimeFigureOut">
              <a:rPr lang="en-US" smtClean="0"/>
              <a:pPr/>
              <a:t>3/8/2014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F299EC-F69D-4ED7-B850-15A431890936}"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4" name="Picture 93"/>
          <p:cNvPicPr/>
          <p:nvPr userDrawn="1"/>
        </p:nvPicPr>
        <p:blipFill>
          <a:blip r:embed="rId3"/>
          <a:srcRect/>
          <a:stretch>
            <a:fillRect/>
          </a:stretch>
        </p:blipFill>
        <p:spPr bwMode="auto">
          <a:xfrm>
            <a:off x="4652607" y="236704"/>
            <a:ext cx="1423937" cy="1647356"/>
          </a:xfrm>
          <a:prstGeom prst="rect">
            <a:avLst/>
          </a:prstGeom>
          <a:noFill/>
          <a:ln w="9525">
            <a:noFill/>
            <a:miter lim="800000"/>
            <a:headEnd/>
            <a:tailEnd/>
          </a:ln>
        </p:spPr>
      </p:pic>
      <p:sp>
        <p:nvSpPr>
          <p:cNvPr id="1139" name="Text Box 115"/>
          <p:cNvSpPr txBox="1">
            <a:spLocks noChangeArrowheads="1"/>
          </p:cNvSpPr>
          <p:nvPr userDrawn="1"/>
        </p:nvSpPr>
        <p:spPr bwMode="auto">
          <a:xfrm>
            <a:off x="340588" y="304801"/>
            <a:ext cx="2059712" cy="3047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dirty="0" smtClean="0">
                <a:ln>
                  <a:noFill/>
                </a:ln>
                <a:solidFill>
                  <a:srgbClr val="FFFFFF"/>
                </a:solidFill>
                <a:effectLst/>
                <a:latin typeface="Times New Roman" pitchFamily="18" charset="0"/>
              </a:rPr>
              <a:t>WELCOME</a:t>
            </a:r>
            <a:endParaRPr kumimoji="0" lang="en-US" sz="1800" b="0" i="0" u="none" strike="noStrike" cap="none" normalizeH="0" baseline="0" dirty="0" smtClean="0">
              <a:ln>
                <a:noFill/>
              </a:ln>
              <a:solidFill>
                <a:schemeClr val="tx1"/>
              </a:solidFill>
              <a:effectLst/>
              <a:latin typeface="Arial" pitchFamily="34" charset="0"/>
            </a:endParaRPr>
          </a:p>
        </p:txBody>
      </p:sp>
      <p:sp>
        <p:nvSpPr>
          <p:cNvPr id="1140" name="Text Box 116"/>
          <p:cNvSpPr txBox="1">
            <a:spLocks noChangeArrowheads="1"/>
          </p:cNvSpPr>
          <p:nvPr userDrawn="1"/>
        </p:nvSpPr>
        <p:spPr bwMode="auto">
          <a:xfrm>
            <a:off x="762000" y="632555"/>
            <a:ext cx="2523883" cy="20564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rgbClr val="FFFFFF"/>
                </a:solidFill>
                <a:effectLst/>
                <a:latin typeface="Times New Roman" pitchFamily="18" charset="0"/>
              </a:rPr>
              <a:t>WWW.UNIQUEPLACES.COM</a:t>
            </a:r>
            <a:endParaRPr kumimoji="0" lang="en-US" sz="1000" b="0" i="0" u="none" strike="noStrike" cap="none" normalizeH="0" baseline="0" dirty="0" smtClean="0">
              <a:ln>
                <a:noFill/>
              </a:ln>
              <a:solidFill>
                <a:schemeClr val="tx1"/>
              </a:solidFill>
              <a:effectLst/>
              <a:latin typeface="Arial" pitchFamily="34" charset="0"/>
            </a:endParaRPr>
          </a:p>
        </p:txBody>
      </p:sp>
      <p:pic>
        <p:nvPicPr>
          <p:cNvPr id="125" name="Picture 124"/>
          <p:cNvPicPr/>
          <p:nvPr userDrawn="1"/>
        </p:nvPicPr>
        <p:blipFill>
          <a:blip r:embed="rId4"/>
          <a:srcRect/>
          <a:stretch>
            <a:fillRect/>
          </a:stretch>
        </p:blipFill>
        <p:spPr bwMode="auto">
          <a:xfrm rot="16200000">
            <a:off x="144195" y="236807"/>
            <a:ext cx="533399" cy="51698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F89A445-0DC7-495D-A081-D97747F4BAB9}" type="datetimeFigureOut">
              <a:rPr lang="en-US" smtClean="0"/>
              <a:pPr/>
              <a:t>3/8/2014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F299EC-F69D-4ED7-B850-15A431890936}" type="slidenum">
              <a:rPr lang="en-US" smtClean="0"/>
              <a:pPr/>
              <a:t>‹#›</a:t>
            </a:fld>
            <a:endParaRPr lang="en-US" dirty="0"/>
          </a:p>
        </p:txBody>
      </p:sp>
      <p:sp>
        <p:nvSpPr>
          <p:cNvPr id="7" name="Title 1"/>
          <p:cNvSpPr>
            <a:spLocks noGrp="1"/>
          </p:cNvSpPr>
          <p:nvPr>
            <p:ph type="title"/>
          </p:nvPr>
        </p:nvSpPr>
        <p:spPr>
          <a:xfrm>
            <a:off x="2743200" y="274638"/>
            <a:ext cx="6172200" cy="563562"/>
          </a:xfrm>
          <a:prstGeom prst="rect">
            <a:avLst/>
          </a:prstGeom>
        </p:spPr>
        <p:txBody>
          <a:bodyPr anchor="ctr" anchorCtr="0"/>
          <a:lstStyle>
            <a:lvl1pPr algn="r">
              <a:defRPr sz="2600" b="1" i="1">
                <a:solidFill>
                  <a:srgbClr val="776227"/>
                </a:solidFill>
                <a:latin typeface="Times New Roman" pitchFamily="18" charset="0"/>
                <a:cs typeface="Times New Roman" pitchFamily="18" charset="0"/>
              </a:defRPr>
            </a:lvl1pPr>
          </a:lstStyle>
          <a:p>
            <a:r>
              <a:rPr lang="en-US" smtClean="0"/>
              <a:t>Click to edit Master title style</a:t>
            </a:r>
            <a:endParaRPr lang="en-US" dirty="0"/>
          </a:p>
        </p:txBody>
      </p:sp>
      <p:sp>
        <p:nvSpPr>
          <p:cNvPr id="9" name="Table Placeholder 8"/>
          <p:cNvSpPr>
            <a:spLocks noGrp="1"/>
          </p:cNvSpPr>
          <p:nvPr>
            <p:ph type="tbl" sz="quarter" idx="13"/>
          </p:nvPr>
        </p:nvSpPr>
        <p:spPr>
          <a:xfrm>
            <a:off x="838200" y="2057400"/>
            <a:ext cx="7467600" cy="2743200"/>
          </a:xfrm>
          <a:prstGeom prst="rect">
            <a:avLst/>
          </a:prstGeom>
        </p:spPr>
        <p:txBody>
          <a:bodyPr/>
          <a:lstStyle/>
          <a:p>
            <a:r>
              <a:rPr lang="en-US" dirty="0" smtClean="0"/>
              <a:t>Click icon to add table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tion Layout Slide with Tab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F89A445-0DC7-495D-A081-D97747F4BAB9}" type="datetimeFigureOut">
              <a:rPr lang="en-US" smtClean="0"/>
              <a:pPr/>
              <a:t>3/8/2014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F299EC-F69D-4ED7-B850-15A431890936}" type="slidenum">
              <a:rPr lang="en-US" smtClean="0"/>
              <a:pPr/>
              <a:t>‹#›</a:t>
            </a:fld>
            <a:endParaRPr lang="en-US" dirty="0"/>
          </a:p>
        </p:txBody>
      </p:sp>
      <p:sp>
        <p:nvSpPr>
          <p:cNvPr id="6" name="Title 1"/>
          <p:cNvSpPr>
            <a:spLocks noGrp="1"/>
          </p:cNvSpPr>
          <p:nvPr>
            <p:ph type="title"/>
          </p:nvPr>
        </p:nvSpPr>
        <p:spPr>
          <a:xfrm>
            <a:off x="2743200" y="274638"/>
            <a:ext cx="6172200" cy="563562"/>
          </a:xfrm>
          <a:prstGeom prst="rect">
            <a:avLst/>
          </a:prstGeom>
        </p:spPr>
        <p:txBody>
          <a:bodyPr anchor="ctr" anchorCtr="0"/>
          <a:lstStyle>
            <a:lvl1pPr algn="r">
              <a:defRPr sz="2600" b="1" i="1">
                <a:solidFill>
                  <a:srgbClr val="776227"/>
                </a:solidFill>
                <a:latin typeface="Times New Roman" pitchFamily="18" charset="0"/>
                <a:cs typeface="Times New Roman" pitchFamily="18" charset="0"/>
              </a:defRPr>
            </a:lvl1pPr>
          </a:lstStyle>
          <a:p>
            <a:r>
              <a:rPr lang="en-US" smtClean="0"/>
              <a:t>Click to edit Master title style</a:t>
            </a:r>
            <a:endParaRPr lang="en-US" dirty="0"/>
          </a:p>
        </p:txBody>
      </p:sp>
      <p:sp>
        <p:nvSpPr>
          <p:cNvPr id="8" name="Text Placeholder 7"/>
          <p:cNvSpPr>
            <a:spLocks noGrp="1"/>
          </p:cNvSpPr>
          <p:nvPr>
            <p:ph type="body" sz="quarter" idx="13"/>
          </p:nvPr>
        </p:nvSpPr>
        <p:spPr>
          <a:xfrm>
            <a:off x="152400" y="1295400"/>
            <a:ext cx="4648200" cy="533400"/>
          </a:xfrm>
          <a:prstGeom prst="rect">
            <a:avLst/>
          </a:prstGeom>
        </p:spPr>
        <p:txBody>
          <a:bodyPr/>
          <a:lstStyle>
            <a:lvl1pPr>
              <a:buNone/>
              <a:defRPr sz="1500"/>
            </a:lvl1pPr>
          </a:lstStyle>
          <a:p>
            <a:pPr lvl="0"/>
            <a:r>
              <a:rPr lang="en-US" smtClean="0"/>
              <a:t>Click to edit Master text styles</a:t>
            </a:r>
          </a:p>
        </p:txBody>
      </p:sp>
      <p:sp>
        <p:nvSpPr>
          <p:cNvPr id="10" name="Table Placeholder 9"/>
          <p:cNvSpPr>
            <a:spLocks noGrp="1"/>
          </p:cNvSpPr>
          <p:nvPr>
            <p:ph type="tbl" sz="quarter" idx="14"/>
          </p:nvPr>
        </p:nvSpPr>
        <p:spPr>
          <a:xfrm>
            <a:off x="4876800" y="1295400"/>
            <a:ext cx="4114800" cy="4038600"/>
          </a:xfrm>
          <a:prstGeom prst="rect">
            <a:avLst/>
          </a:prstGeom>
        </p:spPr>
        <p:txBody>
          <a:bodyPr/>
          <a:lstStyle/>
          <a:p>
            <a:r>
              <a:rPr lang="en-US" dirty="0" smtClean="0"/>
              <a:t>Click icon to add table</a:t>
            </a:r>
            <a:endParaRPr lang="en-US" dirty="0"/>
          </a:p>
        </p:txBody>
      </p:sp>
      <p:sp>
        <p:nvSpPr>
          <p:cNvPr id="12" name="Text Placeholder 11"/>
          <p:cNvSpPr>
            <a:spLocks noGrp="1"/>
          </p:cNvSpPr>
          <p:nvPr>
            <p:ph type="body" sz="quarter" idx="15"/>
          </p:nvPr>
        </p:nvSpPr>
        <p:spPr>
          <a:xfrm>
            <a:off x="152400" y="1905000"/>
            <a:ext cx="4648200" cy="3429000"/>
          </a:xfrm>
          <a:prstGeom prst="rect">
            <a:avLst/>
          </a:prstGeom>
        </p:spPr>
        <p:txBody>
          <a:bodyPr/>
          <a:lstStyle>
            <a:lvl1pPr>
              <a:buNone/>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Layout Slide with Bar Graph">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F89A445-0DC7-495D-A081-D97747F4BAB9}" type="datetimeFigureOut">
              <a:rPr lang="en-US" smtClean="0"/>
              <a:pPr/>
              <a:t>3/8/2014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F299EC-F69D-4ED7-B850-15A431890936}" type="slidenum">
              <a:rPr lang="en-US" smtClean="0"/>
              <a:pPr/>
              <a:t>‹#›</a:t>
            </a:fld>
            <a:endParaRPr lang="en-US" dirty="0"/>
          </a:p>
        </p:txBody>
      </p:sp>
      <p:sp>
        <p:nvSpPr>
          <p:cNvPr id="6" name="Title 1"/>
          <p:cNvSpPr>
            <a:spLocks noGrp="1"/>
          </p:cNvSpPr>
          <p:nvPr>
            <p:ph type="title"/>
          </p:nvPr>
        </p:nvSpPr>
        <p:spPr>
          <a:xfrm>
            <a:off x="2971800" y="274638"/>
            <a:ext cx="5943600" cy="563562"/>
          </a:xfrm>
          <a:prstGeom prst="rect">
            <a:avLst/>
          </a:prstGeom>
        </p:spPr>
        <p:txBody>
          <a:bodyPr anchor="ctr" anchorCtr="0"/>
          <a:lstStyle>
            <a:lvl1pPr algn="r">
              <a:defRPr sz="2600" b="1" i="1">
                <a:solidFill>
                  <a:srgbClr val="776227"/>
                </a:solidFill>
                <a:latin typeface="Times New Roman" pitchFamily="18" charset="0"/>
                <a:cs typeface="Times New Roman" pitchFamily="18" charset="0"/>
              </a:defRPr>
            </a:lvl1pPr>
          </a:lstStyle>
          <a:p>
            <a:r>
              <a:rPr lang="en-US" smtClean="0"/>
              <a:t>Click to edit Master title style</a:t>
            </a:r>
            <a:endParaRPr lang="en-US" dirty="0"/>
          </a:p>
        </p:txBody>
      </p:sp>
      <p:sp>
        <p:nvSpPr>
          <p:cNvPr id="8" name="Chart Placeholder 7"/>
          <p:cNvSpPr>
            <a:spLocks noGrp="1"/>
          </p:cNvSpPr>
          <p:nvPr>
            <p:ph type="chart" sz="quarter" idx="13"/>
          </p:nvPr>
        </p:nvSpPr>
        <p:spPr>
          <a:xfrm>
            <a:off x="5029200" y="1219200"/>
            <a:ext cx="3886200" cy="3962400"/>
          </a:xfrm>
          <a:prstGeom prst="rect">
            <a:avLst/>
          </a:prstGeom>
        </p:spPr>
        <p:txBody>
          <a:bodyPr/>
          <a:lstStyle/>
          <a:p>
            <a:r>
              <a:rPr lang="en-US" dirty="0" smtClean="0"/>
              <a:t>Click icon to add chart</a:t>
            </a:r>
            <a:endParaRPr lang="en-US" dirty="0"/>
          </a:p>
        </p:txBody>
      </p:sp>
      <p:sp>
        <p:nvSpPr>
          <p:cNvPr id="10" name="Text Placeholder 9"/>
          <p:cNvSpPr>
            <a:spLocks noGrp="1"/>
          </p:cNvSpPr>
          <p:nvPr>
            <p:ph type="body" sz="quarter" idx="14"/>
          </p:nvPr>
        </p:nvSpPr>
        <p:spPr>
          <a:xfrm>
            <a:off x="152400" y="1219200"/>
            <a:ext cx="4724400" cy="3810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mtClean="0"/>
              <a:t>Click to edit Master text styles</a:t>
            </a:r>
          </a:p>
        </p:txBody>
      </p:sp>
      <p:sp>
        <p:nvSpPr>
          <p:cNvPr id="12" name="Text Placeholder 11"/>
          <p:cNvSpPr>
            <a:spLocks noGrp="1"/>
          </p:cNvSpPr>
          <p:nvPr>
            <p:ph type="body" sz="quarter" idx="15"/>
          </p:nvPr>
        </p:nvSpPr>
        <p:spPr>
          <a:xfrm>
            <a:off x="152400" y="1676400"/>
            <a:ext cx="4724400" cy="3657600"/>
          </a:xfrm>
          <a:prstGeom prst="rect">
            <a:avLst/>
          </a:prstGeom>
        </p:spPr>
        <p:txBody>
          <a:bodyPr/>
          <a:lstStyle>
            <a:lvl1pPr>
              <a:buNone/>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tion Layout Slide with Pie Chart">
    <p:spTree>
      <p:nvGrpSpPr>
        <p:cNvPr id="1" name=""/>
        <p:cNvGrpSpPr/>
        <p:nvPr/>
      </p:nvGrpSpPr>
      <p:grpSpPr>
        <a:xfrm>
          <a:off x="0" y="0"/>
          <a:ext cx="0" cy="0"/>
          <a:chOff x="0" y="0"/>
          <a:chExt cx="0" cy="0"/>
        </a:xfrm>
      </p:grpSpPr>
      <p:sp>
        <p:nvSpPr>
          <p:cNvPr id="13" name="Rectangle 12"/>
          <p:cNvSpPr/>
          <p:nvPr userDrawn="1"/>
        </p:nvSpPr>
        <p:spPr>
          <a:xfrm>
            <a:off x="0" y="1143000"/>
            <a:ext cx="9144000" cy="4419600"/>
          </a:xfrm>
          <a:prstGeom prst="rect">
            <a:avLst/>
          </a:prstGeom>
          <a:solidFill>
            <a:srgbClr val="CEB9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AF89A445-0DC7-495D-A081-D97747F4BAB9}" type="datetimeFigureOut">
              <a:rPr lang="en-US" smtClean="0"/>
              <a:pPr/>
              <a:t>3/8/2014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F299EC-F69D-4ED7-B850-15A431890936}" type="slidenum">
              <a:rPr lang="en-US" smtClean="0"/>
              <a:pPr/>
              <a:t>‹#›</a:t>
            </a:fld>
            <a:endParaRPr lang="en-US" dirty="0"/>
          </a:p>
        </p:txBody>
      </p:sp>
      <p:sp>
        <p:nvSpPr>
          <p:cNvPr id="6" name="Title 1"/>
          <p:cNvSpPr>
            <a:spLocks noGrp="1"/>
          </p:cNvSpPr>
          <p:nvPr>
            <p:ph type="title"/>
          </p:nvPr>
        </p:nvSpPr>
        <p:spPr>
          <a:xfrm>
            <a:off x="2971800" y="274638"/>
            <a:ext cx="5943600" cy="563562"/>
          </a:xfrm>
          <a:prstGeom prst="rect">
            <a:avLst/>
          </a:prstGeom>
        </p:spPr>
        <p:txBody>
          <a:bodyPr anchor="ctr" anchorCtr="0"/>
          <a:lstStyle>
            <a:lvl1pPr algn="r">
              <a:defRPr sz="2600" b="1" i="1">
                <a:solidFill>
                  <a:srgbClr val="776227"/>
                </a:solidFill>
                <a:latin typeface="Times New Roman" pitchFamily="18" charset="0"/>
                <a:cs typeface="Times New Roman" pitchFamily="18" charset="0"/>
              </a:defRPr>
            </a:lvl1pPr>
          </a:lstStyle>
          <a:p>
            <a:r>
              <a:rPr lang="en-US" smtClean="0"/>
              <a:t>Click to edit Master title style</a:t>
            </a:r>
            <a:endParaRPr lang="en-US" dirty="0"/>
          </a:p>
        </p:txBody>
      </p:sp>
      <p:sp>
        <p:nvSpPr>
          <p:cNvPr id="8" name="Chart Placeholder 7"/>
          <p:cNvSpPr>
            <a:spLocks noGrp="1"/>
          </p:cNvSpPr>
          <p:nvPr>
            <p:ph type="chart" sz="quarter" idx="13"/>
          </p:nvPr>
        </p:nvSpPr>
        <p:spPr>
          <a:xfrm>
            <a:off x="152400" y="1219200"/>
            <a:ext cx="3886200" cy="4267200"/>
          </a:xfrm>
          <a:prstGeom prst="rect">
            <a:avLst/>
          </a:prstGeom>
        </p:spPr>
        <p:txBody>
          <a:bodyPr/>
          <a:lstStyle/>
          <a:p>
            <a:r>
              <a:rPr lang="en-US" dirty="0" smtClean="0"/>
              <a:t>Click icon to add chart</a:t>
            </a:r>
            <a:endParaRPr lang="en-US" dirty="0"/>
          </a:p>
        </p:txBody>
      </p:sp>
      <p:sp>
        <p:nvSpPr>
          <p:cNvPr id="10" name="Text Placeholder 9"/>
          <p:cNvSpPr>
            <a:spLocks noGrp="1"/>
          </p:cNvSpPr>
          <p:nvPr>
            <p:ph type="body" sz="quarter" idx="14"/>
          </p:nvPr>
        </p:nvSpPr>
        <p:spPr>
          <a:xfrm>
            <a:off x="4191000" y="1219200"/>
            <a:ext cx="4800600" cy="3810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mtClean="0"/>
              <a:t>Click to edit Master text styles</a:t>
            </a:r>
          </a:p>
        </p:txBody>
      </p:sp>
      <p:sp>
        <p:nvSpPr>
          <p:cNvPr id="12" name="Text Placeholder 11"/>
          <p:cNvSpPr>
            <a:spLocks noGrp="1"/>
          </p:cNvSpPr>
          <p:nvPr>
            <p:ph type="body" sz="quarter" idx="15"/>
          </p:nvPr>
        </p:nvSpPr>
        <p:spPr>
          <a:xfrm>
            <a:off x="4191000" y="1676400"/>
            <a:ext cx="4800600" cy="3810000"/>
          </a:xfrm>
          <a:prstGeom prst="rect">
            <a:avLst/>
          </a:prstGeom>
        </p:spPr>
        <p:txBody>
          <a:bodyPr/>
          <a:lstStyle>
            <a:lvl1pPr>
              <a:buNone/>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 Cover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F89A445-0DC7-495D-A081-D97747F4BAB9}" type="datetimeFigureOut">
              <a:rPr lang="en-US" smtClean="0"/>
              <a:pPr/>
              <a:t>3/8/2014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F299EC-F69D-4ED7-B850-15A431890936}" type="slidenum">
              <a:rPr lang="en-US" smtClean="0"/>
              <a:pPr/>
              <a:t>‹#›</a:t>
            </a:fld>
            <a:endParaRPr lang="en-US" dirty="0"/>
          </a:p>
        </p:txBody>
      </p:sp>
      <p:sp>
        <p:nvSpPr>
          <p:cNvPr id="6" name="Isosceles Triangle 5"/>
          <p:cNvSpPr/>
          <p:nvPr userDrawn="1"/>
        </p:nvSpPr>
        <p:spPr>
          <a:xfrm>
            <a:off x="-76200" y="-76200"/>
            <a:ext cx="9296400" cy="6972300"/>
          </a:xfrm>
          <a:prstGeom prst="triangle">
            <a:avLst>
              <a:gd name="adj" fmla="val 100000"/>
            </a:avLst>
          </a:prstGeom>
          <a:solidFill>
            <a:srgbClr val="C8B254">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3"/>
          </p:nvPr>
        </p:nvSpPr>
        <p:spPr>
          <a:xfrm>
            <a:off x="152400" y="1295400"/>
            <a:ext cx="4953000" cy="1600200"/>
          </a:xfrm>
          <a:prstGeom prst="rect">
            <a:avLst/>
          </a:prstGeom>
        </p:spPr>
        <p:txBody>
          <a:bodyPr/>
          <a:lstStyle>
            <a:lvl1pPr>
              <a:buNone/>
              <a:defRPr/>
            </a:lvl1pPr>
          </a:lstStyle>
          <a:p>
            <a:pPr lvl="0"/>
            <a:r>
              <a:rPr lang="en-US" smtClean="0"/>
              <a:t>Click to edit Master text styles</a:t>
            </a:r>
          </a:p>
        </p:txBody>
      </p:sp>
      <p:sp>
        <p:nvSpPr>
          <p:cNvPr id="10" name="Text Placeholder 9"/>
          <p:cNvSpPr>
            <a:spLocks noGrp="1"/>
          </p:cNvSpPr>
          <p:nvPr>
            <p:ph type="body" sz="quarter" idx="14"/>
          </p:nvPr>
        </p:nvSpPr>
        <p:spPr>
          <a:xfrm>
            <a:off x="3886200" y="4038600"/>
            <a:ext cx="5181600" cy="2667000"/>
          </a:xfrm>
          <a:prstGeom prst="rect">
            <a:avLst/>
          </a:prstGeom>
        </p:spPr>
        <p:txBody>
          <a:bodyPr/>
          <a:lstStyle>
            <a:lvl1pPr>
              <a:buNone/>
              <a:defRPr/>
            </a:lvl1pPr>
          </a:lstStyle>
          <a:p>
            <a:pPr lvl="0"/>
            <a:r>
              <a:rPr lang="en-US" smtClean="0"/>
              <a:t>Click to edit Master text styles</a:t>
            </a:r>
          </a:p>
        </p:txBody>
      </p:sp>
      <p:sp>
        <p:nvSpPr>
          <p:cNvPr id="11" name="Isosceles Triangle 10"/>
          <p:cNvSpPr/>
          <p:nvPr userDrawn="1"/>
        </p:nvSpPr>
        <p:spPr>
          <a:xfrm rot="10800000">
            <a:off x="0" y="0"/>
            <a:ext cx="9144000" cy="6858000"/>
          </a:xfrm>
          <a:prstGeom prst="triangle">
            <a:avLst>
              <a:gd name="adj" fmla="val 100000"/>
            </a:avLst>
          </a:prstGeom>
          <a:solidFill>
            <a:srgbClr val="FFC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microsoft.com/office/2007/relationships/media" Target="../media/media1.avi"/><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emf"/><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video" Target="../media/media1.avi"/></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Balloon.avi">
            <a:hlinkClick r:id="" action="ppaction://media"/>
          </p:cNvPr>
          <p:cNvPicPr>
            <a:picLocks noChangeAspect="1"/>
          </p:cNvPicPr>
          <p:nvPr>
            <a:videoFile r:link="rId9"/>
            <p:extLst>
              <p:ext uri="{DAA4B4D4-6D71-4841-9C94-3DE7FCFB9230}">
                <p14:media xmlns:p14="http://schemas.microsoft.com/office/powerpoint/2010/main" r:embed="rId8"/>
              </p:ext>
            </p:extLst>
          </p:nvPr>
        </p:nvPicPr>
        <p:blipFill>
          <a:blip r:embed="rId10"/>
          <a:stretch>
            <a:fillRect/>
          </a:stretch>
        </p:blipFill>
        <p:spPr>
          <a:xfrm>
            <a:off x="0" y="0"/>
            <a:ext cx="9144000" cy="6858000"/>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9A445-0DC7-495D-A081-D97747F4BAB9}" type="datetimeFigureOut">
              <a:rPr lang="en-US" smtClean="0"/>
              <a:pPr/>
              <a:t>3/8/2014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299EC-F69D-4ED7-B850-15A431890936}" type="slidenum">
              <a:rPr lang="en-US" smtClean="0"/>
              <a:pPr/>
              <a:t>‹#›</a:t>
            </a:fld>
            <a:endParaRPr lang="en-US" dirty="0"/>
          </a:p>
        </p:txBody>
      </p:sp>
      <p:pic>
        <p:nvPicPr>
          <p:cNvPr id="8" name="Picture 7"/>
          <p:cNvPicPr/>
          <p:nvPr/>
        </p:nvPicPr>
        <p:blipFill>
          <a:blip r:embed="rId11"/>
          <a:srcRect/>
          <a:stretch>
            <a:fillRect/>
          </a:stretch>
        </p:blipFill>
        <p:spPr bwMode="auto">
          <a:xfrm>
            <a:off x="7848600" y="5662011"/>
            <a:ext cx="1247776" cy="1205513"/>
          </a:xfrm>
          <a:prstGeom prst="rect">
            <a:avLst/>
          </a:prstGeom>
          <a:noFill/>
          <a:ln w="9525">
            <a:noFill/>
            <a:miter lim="800000"/>
            <a:headEnd/>
            <a:tailEnd/>
          </a:ln>
        </p:spPr>
      </p:pic>
      <p:sp>
        <p:nvSpPr>
          <p:cNvPr id="77" name="Text Box 116"/>
          <p:cNvSpPr txBox="1">
            <a:spLocks noChangeArrowheads="1"/>
          </p:cNvSpPr>
          <p:nvPr/>
        </p:nvSpPr>
        <p:spPr bwMode="auto">
          <a:xfrm>
            <a:off x="762000" y="6347554"/>
            <a:ext cx="2523883" cy="20564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rgbClr val="FFFFFF"/>
                </a:solidFill>
                <a:effectLst/>
                <a:latin typeface="Times New Roman" pitchFamily="18" charset="0"/>
              </a:rPr>
              <a:t>WWW.UNIQUEPLACES.COM</a:t>
            </a:r>
            <a:endParaRPr kumimoji="0" lang="en-US" sz="1000" b="0" i="0" u="none" strike="noStrike" cap="none" normalizeH="0" baseline="0" dirty="0" smtClean="0">
              <a:ln>
                <a:noFill/>
              </a:ln>
              <a:solidFill>
                <a:schemeClr val="tx1"/>
              </a:solidFill>
              <a:effectLst/>
              <a:latin typeface="Arial" pitchFamily="34" charset="0"/>
            </a:endParaRPr>
          </a:p>
        </p:txBody>
      </p:sp>
      <p:pic>
        <p:nvPicPr>
          <p:cNvPr id="78" name="Picture 77"/>
          <p:cNvPicPr/>
          <p:nvPr/>
        </p:nvPicPr>
        <p:blipFill>
          <a:blip r:embed="rId12"/>
          <a:srcRect/>
          <a:stretch>
            <a:fillRect/>
          </a:stretch>
        </p:blipFill>
        <p:spPr bwMode="auto">
          <a:xfrm rot="16200000">
            <a:off x="144195" y="5951806"/>
            <a:ext cx="533399" cy="516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4920" y="2270125"/>
            <a:ext cx="4267200" cy="536575"/>
          </a:xfrm>
          <a:noFill/>
        </p:spPr>
        <p:txBody>
          <a:bodyPr/>
          <a:lstStyle/>
          <a:p>
            <a:r>
              <a:rPr lang="en-US" sz="3000" b="1" dirty="0" smtClean="0">
                <a:solidFill>
                  <a:schemeClr val="bg1"/>
                </a:solidFill>
                <a:latin typeface="Times New Roman" pitchFamily="18" charset="0"/>
                <a:cs typeface="Times New Roman" pitchFamily="18" charset="0"/>
              </a:rPr>
              <a:t>Our Service Learning Project </a:t>
            </a:r>
            <a:endParaRPr lang="en-US" sz="3000" b="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762000" y="3352800"/>
            <a:ext cx="4800600" cy="2438400"/>
          </a:xfrm>
        </p:spPr>
        <p:txBody>
          <a:bodyPr/>
          <a:lstStyle/>
          <a:p>
            <a:pPr lvl="0"/>
            <a:r>
              <a:rPr lang="en-US" sz="1800" dirty="0" smtClean="0">
                <a:solidFill>
                  <a:schemeClr val="bg1"/>
                </a:solidFill>
                <a:latin typeface="Times New Roman" pitchFamily="18" charset="0"/>
                <a:cs typeface="Times New Roman" pitchFamily="18" charset="0"/>
              </a:rPr>
              <a:t>The Making of Dispensary at Bellua, Cameroon </a:t>
            </a:r>
          </a:p>
          <a:p>
            <a:pPr lvl="0"/>
            <a:r>
              <a:rPr lang="it-IT" sz="1800" dirty="0" smtClean="0">
                <a:solidFill>
                  <a:schemeClr val="bg1"/>
                </a:solidFill>
                <a:latin typeface="Times New Roman" pitchFamily="18" charset="0"/>
                <a:cs typeface="Times New Roman" pitchFamily="18" charset="0"/>
              </a:rPr>
              <a:t> </a:t>
            </a:r>
            <a:r>
              <a:rPr lang="it-IT" sz="1800" dirty="0">
                <a:solidFill>
                  <a:schemeClr val="bg1"/>
                </a:solidFill>
                <a:latin typeface="Times New Roman" pitchFamily="18" charset="0"/>
                <a:cs typeface="Times New Roman" pitchFamily="18" charset="0"/>
              </a:rPr>
              <a:t>Matteo Catelli and Carlo Maria </a:t>
            </a:r>
            <a:r>
              <a:rPr lang="it-IT" sz="1800" dirty="0" smtClean="0">
                <a:solidFill>
                  <a:schemeClr val="bg1"/>
                </a:solidFill>
                <a:latin typeface="Times New Roman" pitchFamily="18" charset="0"/>
                <a:cs typeface="Times New Roman" pitchFamily="18" charset="0"/>
              </a:rPr>
              <a:t>Allegrini</a:t>
            </a:r>
          </a:p>
          <a:p>
            <a:pPr lvl="0"/>
            <a:r>
              <a:rPr lang="en-US" sz="1800" dirty="0">
                <a:solidFill>
                  <a:schemeClr val="bg1"/>
                </a:solidFill>
                <a:latin typeface="Times New Roman" pitchFamily="18" charset="0"/>
                <a:cs typeface="Times New Roman" pitchFamily="18" charset="0"/>
              </a:rPr>
              <a:t>Elizabeth Johnson </a:t>
            </a:r>
            <a:r>
              <a:rPr lang="en-US" sz="1800" dirty="0" smtClean="0">
                <a:solidFill>
                  <a:schemeClr val="bg1"/>
                </a:solidFill>
                <a:latin typeface="Times New Roman" pitchFamily="18" charset="0"/>
                <a:cs typeface="Times New Roman" pitchFamily="18" charset="0"/>
              </a:rPr>
              <a:t>Mottola</a:t>
            </a:r>
          </a:p>
          <a:p>
            <a:pPr lvl="0"/>
            <a:r>
              <a:rPr lang="en-US" sz="1800" dirty="0">
                <a:solidFill>
                  <a:schemeClr val="bg1"/>
                </a:solidFill>
                <a:latin typeface="Times New Roman" pitchFamily="18" charset="0"/>
                <a:cs typeface="Times New Roman" pitchFamily="18" charset="0"/>
              </a:rPr>
              <a:t>St. Stephen’s School Service Learning </a:t>
            </a:r>
            <a:r>
              <a:rPr lang="en-US" sz="1800" dirty="0" smtClean="0">
                <a:solidFill>
                  <a:schemeClr val="bg1"/>
                </a:solidFill>
                <a:latin typeface="Times New Roman" pitchFamily="18" charset="0"/>
                <a:cs typeface="Times New Roman" pitchFamily="18" charset="0"/>
              </a:rPr>
              <a:t>Program</a:t>
            </a:r>
          </a:p>
          <a:p>
            <a:pPr lvl="0"/>
            <a:r>
              <a:rPr lang="en-US" sz="1800" dirty="0" smtClean="0">
                <a:solidFill>
                  <a:schemeClr val="bg1"/>
                </a:solidFill>
                <a:latin typeface="Times New Roman" pitchFamily="18" charset="0"/>
                <a:cs typeface="Times New Roman" pitchFamily="18" charset="0"/>
              </a:rPr>
              <a:t>3/27/2013 </a:t>
            </a:r>
            <a:r>
              <a:rPr lang="en-US" sz="1800" dirty="0">
                <a:solidFill>
                  <a:schemeClr val="bg1"/>
                </a:solidFill>
                <a:latin typeface="Times New Roman" pitchFamily="18" charset="0"/>
                <a:cs typeface="Times New Roman" pitchFamily="18" charset="0"/>
              </a:rPr>
              <a:t>to 4/7/2013</a:t>
            </a:r>
            <a:endParaRPr lang="en-US" dirty="0"/>
          </a:p>
        </p:txBody>
      </p:sp>
      <p:grpSp>
        <p:nvGrpSpPr>
          <p:cNvPr id="4" name="Group 3"/>
          <p:cNvGrpSpPr/>
          <p:nvPr/>
        </p:nvGrpSpPr>
        <p:grpSpPr>
          <a:xfrm>
            <a:off x="6229350" y="171450"/>
            <a:ext cx="2514600" cy="1066800"/>
            <a:chOff x="6229350" y="171450"/>
            <a:chExt cx="2514600" cy="1066800"/>
          </a:xfrm>
        </p:grpSpPr>
        <p:grpSp>
          <p:nvGrpSpPr>
            <p:cNvPr id="5" name="Group 59"/>
            <p:cNvGrpSpPr>
              <a:grpSpLocks/>
            </p:cNvGrpSpPr>
            <p:nvPr userDrawn="1"/>
          </p:nvGrpSpPr>
          <p:grpSpPr bwMode="auto">
            <a:xfrm>
              <a:off x="6229350" y="171450"/>
              <a:ext cx="2514600" cy="1066800"/>
              <a:chOff x="2926" y="3135"/>
              <a:chExt cx="3556" cy="1627"/>
            </a:xfrm>
          </p:grpSpPr>
          <p:grpSp>
            <p:nvGrpSpPr>
              <p:cNvPr id="9" name="Group 60"/>
              <p:cNvGrpSpPr>
                <a:grpSpLocks/>
              </p:cNvGrpSpPr>
              <p:nvPr/>
            </p:nvGrpSpPr>
            <p:grpSpPr bwMode="auto">
              <a:xfrm>
                <a:off x="2926" y="3491"/>
                <a:ext cx="693" cy="1271"/>
                <a:chOff x="1372" y="1415"/>
                <a:chExt cx="693" cy="1271"/>
              </a:xfrm>
            </p:grpSpPr>
            <p:grpSp>
              <p:nvGrpSpPr>
                <p:cNvPr id="25" name="Group 61"/>
                <p:cNvGrpSpPr>
                  <a:grpSpLocks/>
                </p:cNvGrpSpPr>
                <p:nvPr/>
              </p:nvGrpSpPr>
              <p:grpSpPr bwMode="auto">
                <a:xfrm>
                  <a:off x="1382" y="1425"/>
                  <a:ext cx="673" cy="782"/>
                  <a:chOff x="1382" y="1425"/>
                  <a:chExt cx="673" cy="782"/>
                </a:xfrm>
              </p:grpSpPr>
              <p:sp>
                <p:nvSpPr>
                  <p:cNvPr id="30" name="Freeform 62"/>
                  <p:cNvSpPr>
                    <a:spLocks/>
                  </p:cNvSpPr>
                  <p:nvPr/>
                </p:nvSpPr>
                <p:spPr bwMode="auto">
                  <a:xfrm>
                    <a:off x="1382" y="1425"/>
                    <a:ext cx="673" cy="782"/>
                  </a:xfrm>
                  <a:custGeom>
                    <a:avLst/>
                    <a:gdLst/>
                    <a:ahLst/>
                    <a:cxnLst>
                      <a:cxn ang="0">
                        <a:pos x="497" y="62"/>
                      </a:cxn>
                      <a:cxn ang="0">
                        <a:pos x="451" y="21"/>
                      </a:cxn>
                      <a:cxn ang="0">
                        <a:pos x="407" y="48"/>
                      </a:cxn>
                      <a:cxn ang="0">
                        <a:pos x="385" y="84"/>
                      </a:cxn>
                      <a:cxn ang="0">
                        <a:pos x="360" y="82"/>
                      </a:cxn>
                      <a:cxn ang="0">
                        <a:pos x="319" y="60"/>
                      </a:cxn>
                      <a:cxn ang="0">
                        <a:pos x="287" y="97"/>
                      </a:cxn>
                      <a:cxn ang="0">
                        <a:pos x="230" y="93"/>
                      </a:cxn>
                      <a:cxn ang="0">
                        <a:pos x="179" y="70"/>
                      </a:cxn>
                      <a:cxn ang="0">
                        <a:pos x="141" y="123"/>
                      </a:cxn>
                      <a:cxn ang="0">
                        <a:pos x="102" y="55"/>
                      </a:cxn>
                      <a:cxn ang="0">
                        <a:pos x="51" y="67"/>
                      </a:cxn>
                      <a:cxn ang="0">
                        <a:pos x="19" y="88"/>
                      </a:cxn>
                      <a:cxn ang="0">
                        <a:pos x="10" y="152"/>
                      </a:cxn>
                      <a:cxn ang="0">
                        <a:pos x="1" y="204"/>
                      </a:cxn>
                      <a:cxn ang="0">
                        <a:pos x="41" y="244"/>
                      </a:cxn>
                      <a:cxn ang="0">
                        <a:pos x="13" y="302"/>
                      </a:cxn>
                      <a:cxn ang="0">
                        <a:pos x="12" y="334"/>
                      </a:cxn>
                      <a:cxn ang="0">
                        <a:pos x="52" y="347"/>
                      </a:cxn>
                      <a:cxn ang="0">
                        <a:pos x="77" y="374"/>
                      </a:cxn>
                      <a:cxn ang="0">
                        <a:pos x="21" y="405"/>
                      </a:cxn>
                      <a:cxn ang="0">
                        <a:pos x="43" y="448"/>
                      </a:cxn>
                      <a:cxn ang="0">
                        <a:pos x="87" y="486"/>
                      </a:cxn>
                      <a:cxn ang="0">
                        <a:pos x="49" y="528"/>
                      </a:cxn>
                      <a:cxn ang="0">
                        <a:pos x="57" y="566"/>
                      </a:cxn>
                      <a:cxn ang="0">
                        <a:pos x="96" y="608"/>
                      </a:cxn>
                      <a:cxn ang="0">
                        <a:pos x="68" y="654"/>
                      </a:cxn>
                      <a:cxn ang="0">
                        <a:pos x="106" y="710"/>
                      </a:cxn>
                      <a:cxn ang="0">
                        <a:pos x="99" y="748"/>
                      </a:cxn>
                      <a:cxn ang="0">
                        <a:pos x="140" y="746"/>
                      </a:cxn>
                      <a:cxn ang="0">
                        <a:pos x="103" y="678"/>
                      </a:cxn>
                      <a:cxn ang="0">
                        <a:pos x="101" y="648"/>
                      </a:cxn>
                      <a:cxn ang="0">
                        <a:pos x="122" y="589"/>
                      </a:cxn>
                      <a:cxn ang="0">
                        <a:pos x="81" y="547"/>
                      </a:cxn>
                      <a:cxn ang="0">
                        <a:pos x="109" y="490"/>
                      </a:cxn>
                      <a:cxn ang="0">
                        <a:pos x="92" y="451"/>
                      </a:cxn>
                      <a:cxn ang="0">
                        <a:pos x="43" y="402"/>
                      </a:cxn>
                      <a:cxn ang="0">
                        <a:pos x="94" y="358"/>
                      </a:cxn>
                      <a:cxn ang="0">
                        <a:pos x="34" y="322"/>
                      </a:cxn>
                      <a:cxn ang="0">
                        <a:pos x="39" y="286"/>
                      </a:cxn>
                      <a:cxn ang="0">
                        <a:pos x="73" y="236"/>
                      </a:cxn>
                      <a:cxn ang="0">
                        <a:pos x="43" y="192"/>
                      </a:cxn>
                      <a:cxn ang="0">
                        <a:pos x="54" y="122"/>
                      </a:cxn>
                      <a:cxn ang="0">
                        <a:pos x="62" y="102"/>
                      </a:cxn>
                      <a:cxn ang="0">
                        <a:pos x="84" y="83"/>
                      </a:cxn>
                      <a:cxn ang="0">
                        <a:pos x="129" y="144"/>
                      </a:cxn>
                      <a:cxn ang="0">
                        <a:pos x="182" y="93"/>
                      </a:cxn>
                      <a:cxn ang="0">
                        <a:pos x="231" y="114"/>
                      </a:cxn>
                      <a:cxn ang="0">
                        <a:pos x="289" y="136"/>
                      </a:cxn>
                      <a:cxn ang="0">
                        <a:pos x="295" y="110"/>
                      </a:cxn>
                      <a:cxn ang="0">
                        <a:pos x="333" y="74"/>
                      </a:cxn>
                      <a:cxn ang="0">
                        <a:pos x="372" y="114"/>
                      </a:cxn>
                      <a:cxn ang="0">
                        <a:pos x="429" y="76"/>
                      </a:cxn>
                      <a:cxn ang="0">
                        <a:pos x="449" y="59"/>
                      </a:cxn>
                      <a:cxn ang="0">
                        <a:pos x="494" y="89"/>
                      </a:cxn>
                      <a:cxn ang="0">
                        <a:pos x="541" y="76"/>
                      </a:cxn>
                      <a:cxn ang="0">
                        <a:pos x="574" y="44"/>
                      </a:cxn>
                      <a:cxn ang="0">
                        <a:pos x="635" y="77"/>
                      </a:cxn>
                      <a:cxn ang="0">
                        <a:pos x="668" y="50"/>
                      </a:cxn>
                      <a:cxn ang="0">
                        <a:pos x="666" y="0"/>
                      </a:cxn>
                      <a:cxn ang="0">
                        <a:pos x="630" y="42"/>
                      </a:cxn>
                      <a:cxn ang="0">
                        <a:pos x="561" y="28"/>
                      </a:cxn>
                      <a:cxn ang="0">
                        <a:pos x="528" y="49"/>
                      </a:cxn>
                    </a:cxnLst>
                    <a:rect l="0" t="0" r="r" b="b"/>
                    <a:pathLst>
                      <a:path w="673" h="782">
                        <a:moveTo>
                          <a:pt x="520" y="68"/>
                        </a:moveTo>
                        <a:lnTo>
                          <a:pt x="512" y="69"/>
                        </a:lnTo>
                        <a:lnTo>
                          <a:pt x="506" y="70"/>
                        </a:lnTo>
                        <a:lnTo>
                          <a:pt x="497" y="62"/>
                        </a:lnTo>
                        <a:lnTo>
                          <a:pt x="486" y="44"/>
                        </a:lnTo>
                        <a:lnTo>
                          <a:pt x="471" y="26"/>
                        </a:lnTo>
                        <a:lnTo>
                          <a:pt x="455" y="20"/>
                        </a:lnTo>
                        <a:lnTo>
                          <a:pt x="451" y="21"/>
                        </a:lnTo>
                        <a:lnTo>
                          <a:pt x="448" y="29"/>
                        </a:lnTo>
                        <a:lnTo>
                          <a:pt x="438" y="36"/>
                        </a:lnTo>
                        <a:lnTo>
                          <a:pt x="422" y="42"/>
                        </a:lnTo>
                        <a:lnTo>
                          <a:pt x="407" y="48"/>
                        </a:lnTo>
                        <a:lnTo>
                          <a:pt x="400" y="58"/>
                        </a:lnTo>
                        <a:lnTo>
                          <a:pt x="404" y="72"/>
                        </a:lnTo>
                        <a:lnTo>
                          <a:pt x="394" y="79"/>
                        </a:lnTo>
                        <a:lnTo>
                          <a:pt x="385" y="84"/>
                        </a:lnTo>
                        <a:lnTo>
                          <a:pt x="377" y="85"/>
                        </a:lnTo>
                        <a:lnTo>
                          <a:pt x="369" y="86"/>
                        </a:lnTo>
                        <a:lnTo>
                          <a:pt x="364" y="85"/>
                        </a:lnTo>
                        <a:lnTo>
                          <a:pt x="360" y="82"/>
                        </a:lnTo>
                        <a:lnTo>
                          <a:pt x="357" y="73"/>
                        </a:lnTo>
                        <a:lnTo>
                          <a:pt x="350" y="67"/>
                        </a:lnTo>
                        <a:lnTo>
                          <a:pt x="339" y="64"/>
                        </a:lnTo>
                        <a:lnTo>
                          <a:pt x="319" y="60"/>
                        </a:lnTo>
                        <a:lnTo>
                          <a:pt x="309" y="58"/>
                        </a:lnTo>
                        <a:lnTo>
                          <a:pt x="307" y="58"/>
                        </a:lnTo>
                        <a:lnTo>
                          <a:pt x="300" y="82"/>
                        </a:lnTo>
                        <a:lnTo>
                          <a:pt x="287" y="97"/>
                        </a:lnTo>
                        <a:lnTo>
                          <a:pt x="269" y="106"/>
                        </a:lnTo>
                        <a:lnTo>
                          <a:pt x="264" y="107"/>
                        </a:lnTo>
                        <a:lnTo>
                          <a:pt x="249" y="104"/>
                        </a:lnTo>
                        <a:lnTo>
                          <a:pt x="230" y="93"/>
                        </a:lnTo>
                        <a:lnTo>
                          <a:pt x="223" y="87"/>
                        </a:lnTo>
                        <a:lnTo>
                          <a:pt x="203" y="74"/>
                        </a:lnTo>
                        <a:lnTo>
                          <a:pt x="186" y="70"/>
                        </a:lnTo>
                        <a:lnTo>
                          <a:pt x="179" y="70"/>
                        </a:lnTo>
                        <a:lnTo>
                          <a:pt x="176" y="86"/>
                        </a:lnTo>
                        <a:lnTo>
                          <a:pt x="165" y="102"/>
                        </a:lnTo>
                        <a:lnTo>
                          <a:pt x="147" y="118"/>
                        </a:lnTo>
                        <a:lnTo>
                          <a:pt x="141" y="123"/>
                        </a:lnTo>
                        <a:lnTo>
                          <a:pt x="127" y="117"/>
                        </a:lnTo>
                        <a:lnTo>
                          <a:pt x="106" y="106"/>
                        </a:lnTo>
                        <a:lnTo>
                          <a:pt x="103" y="104"/>
                        </a:lnTo>
                        <a:lnTo>
                          <a:pt x="102" y="55"/>
                        </a:lnTo>
                        <a:lnTo>
                          <a:pt x="96" y="62"/>
                        </a:lnTo>
                        <a:lnTo>
                          <a:pt x="86" y="65"/>
                        </a:lnTo>
                        <a:lnTo>
                          <a:pt x="70" y="66"/>
                        </a:lnTo>
                        <a:lnTo>
                          <a:pt x="51" y="67"/>
                        </a:lnTo>
                        <a:lnTo>
                          <a:pt x="39" y="68"/>
                        </a:lnTo>
                        <a:lnTo>
                          <a:pt x="33" y="71"/>
                        </a:lnTo>
                        <a:lnTo>
                          <a:pt x="23" y="77"/>
                        </a:lnTo>
                        <a:lnTo>
                          <a:pt x="19" y="88"/>
                        </a:lnTo>
                        <a:lnTo>
                          <a:pt x="21" y="105"/>
                        </a:lnTo>
                        <a:lnTo>
                          <a:pt x="20" y="121"/>
                        </a:lnTo>
                        <a:lnTo>
                          <a:pt x="14" y="142"/>
                        </a:lnTo>
                        <a:lnTo>
                          <a:pt x="10" y="152"/>
                        </a:lnTo>
                        <a:lnTo>
                          <a:pt x="2" y="174"/>
                        </a:lnTo>
                        <a:lnTo>
                          <a:pt x="0" y="192"/>
                        </a:lnTo>
                        <a:lnTo>
                          <a:pt x="0" y="198"/>
                        </a:lnTo>
                        <a:lnTo>
                          <a:pt x="1" y="204"/>
                        </a:lnTo>
                        <a:lnTo>
                          <a:pt x="2" y="210"/>
                        </a:lnTo>
                        <a:lnTo>
                          <a:pt x="5" y="216"/>
                        </a:lnTo>
                        <a:lnTo>
                          <a:pt x="38" y="235"/>
                        </a:lnTo>
                        <a:lnTo>
                          <a:pt x="41" y="244"/>
                        </a:lnTo>
                        <a:lnTo>
                          <a:pt x="39" y="260"/>
                        </a:lnTo>
                        <a:lnTo>
                          <a:pt x="27" y="280"/>
                        </a:lnTo>
                        <a:lnTo>
                          <a:pt x="25" y="282"/>
                        </a:lnTo>
                        <a:lnTo>
                          <a:pt x="13" y="302"/>
                        </a:lnTo>
                        <a:lnTo>
                          <a:pt x="9" y="319"/>
                        </a:lnTo>
                        <a:lnTo>
                          <a:pt x="9" y="322"/>
                        </a:lnTo>
                        <a:lnTo>
                          <a:pt x="10" y="328"/>
                        </a:lnTo>
                        <a:lnTo>
                          <a:pt x="12" y="334"/>
                        </a:lnTo>
                        <a:lnTo>
                          <a:pt x="16" y="339"/>
                        </a:lnTo>
                        <a:lnTo>
                          <a:pt x="20" y="344"/>
                        </a:lnTo>
                        <a:lnTo>
                          <a:pt x="32" y="346"/>
                        </a:lnTo>
                        <a:lnTo>
                          <a:pt x="52" y="347"/>
                        </a:lnTo>
                        <a:lnTo>
                          <a:pt x="67" y="348"/>
                        </a:lnTo>
                        <a:lnTo>
                          <a:pt x="75" y="355"/>
                        </a:lnTo>
                        <a:lnTo>
                          <a:pt x="76" y="367"/>
                        </a:lnTo>
                        <a:lnTo>
                          <a:pt x="77" y="374"/>
                        </a:lnTo>
                        <a:lnTo>
                          <a:pt x="63" y="388"/>
                        </a:lnTo>
                        <a:lnTo>
                          <a:pt x="44" y="396"/>
                        </a:lnTo>
                        <a:lnTo>
                          <a:pt x="24" y="398"/>
                        </a:lnTo>
                        <a:lnTo>
                          <a:pt x="21" y="405"/>
                        </a:lnTo>
                        <a:lnTo>
                          <a:pt x="21" y="411"/>
                        </a:lnTo>
                        <a:lnTo>
                          <a:pt x="21" y="417"/>
                        </a:lnTo>
                        <a:lnTo>
                          <a:pt x="28" y="433"/>
                        </a:lnTo>
                        <a:lnTo>
                          <a:pt x="43" y="448"/>
                        </a:lnTo>
                        <a:lnTo>
                          <a:pt x="55" y="456"/>
                        </a:lnTo>
                        <a:lnTo>
                          <a:pt x="77" y="472"/>
                        </a:lnTo>
                        <a:lnTo>
                          <a:pt x="87" y="484"/>
                        </a:lnTo>
                        <a:lnTo>
                          <a:pt x="87" y="486"/>
                        </a:lnTo>
                        <a:lnTo>
                          <a:pt x="82" y="498"/>
                        </a:lnTo>
                        <a:lnTo>
                          <a:pt x="65" y="512"/>
                        </a:lnTo>
                        <a:lnTo>
                          <a:pt x="54" y="519"/>
                        </a:lnTo>
                        <a:lnTo>
                          <a:pt x="49" y="528"/>
                        </a:lnTo>
                        <a:lnTo>
                          <a:pt x="47" y="537"/>
                        </a:lnTo>
                        <a:lnTo>
                          <a:pt x="48" y="546"/>
                        </a:lnTo>
                        <a:lnTo>
                          <a:pt x="49" y="555"/>
                        </a:lnTo>
                        <a:lnTo>
                          <a:pt x="57" y="566"/>
                        </a:lnTo>
                        <a:lnTo>
                          <a:pt x="72" y="577"/>
                        </a:lnTo>
                        <a:lnTo>
                          <a:pt x="87" y="588"/>
                        </a:lnTo>
                        <a:lnTo>
                          <a:pt x="95" y="599"/>
                        </a:lnTo>
                        <a:lnTo>
                          <a:pt x="96" y="608"/>
                        </a:lnTo>
                        <a:lnTo>
                          <a:pt x="97" y="613"/>
                        </a:lnTo>
                        <a:lnTo>
                          <a:pt x="84" y="621"/>
                        </a:lnTo>
                        <a:lnTo>
                          <a:pt x="75" y="635"/>
                        </a:lnTo>
                        <a:lnTo>
                          <a:pt x="68" y="654"/>
                        </a:lnTo>
                        <a:lnTo>
                          <a:pt x="64" y="680"/>
                        </a:lnTo>
                        <a:lnTo>
                          <a:pt x="63" y="697"/>
                        </a:lnTo>
                        <a:lnTo>
                          <a:pt x="90" y="700"/>
                        </a:lnTo>
                        <a:lnTo>
                          <a:pt x="106" y="710"/>
                        </a:lnTo>
                        <a:lnTo>
                          <a:pt x="111" y="722"/>
                        </a:lnTo>
                        <a:lnTo>
                          <a:pt x="112" y="731"/>
                        </a:lnTo>
                        <a:lnTo>
                          <a:pt x="108" y="740"/>
                        </a:lnTo>
                        <a:lnTo>
                          <a:pt x="99" y="748"/>
                        </a:lnTo>
                        <a:lnTo>
                          <a:pt x="90" y="756"/>
                        </a:lnTo>
                        <a:lnTo>
                          <a:pt x="81" y="764"/>
                        </a:lnTo>
                        <a:lnTo>
                          <a:pt x="72" y="769"/>
                        </a:lnTo>
                        <a:lnTo>
                          <a:pt x="140" y="746"/>
                        </a:lnTo>
                        <a:lnTo>
                          <a:pt x="136" y="731"/>
                        </a:lnTo>
                        <a:lnTo>
                          <a:pt x="126" y="713"/>
                        </a:lnTo>
                        <a:lnTo>
                          <a:pt x="116" y="699"/>
                        </a:lnTo>
                        <a:lnTo>
                          <a:pt x="103" y="678"/>
                        </a:lnTo>
                        <a:lnTo>
                          <a:pt x="95" y="661"/>
                        </a:lnTo>
                        <a:lnTo>
                          <a:pt x="92" y="651"/>
                        </a:lnTo>
                        <a:lnTo>
                          <a:pt x="91" y="644"/>
                        </a:lnTo>
                        <a:lnTo>
                          <a:pt x="101" y="648"/>
                        </a:lnTo>
                        <a:lnTo>
                          <a:pt x="115" y="624"/>
                        </a:lnTo>
                        <a:lnTo>
                          <a:pt x="123" y="607"/>
                        </a:lnTo>
                        <a:lnTo>
                          <a:pt x="123" y="600"/>
                        </a:lnTo>
                        <a:lnTo>
                          <a:pt x="122" y="589"/>
                        </a:lnTo>
                        <a:lnTo>
                          <a:pt x="115" y="578"/>
                        </a:lnTo>
                        <a:lnTo>
                          <a:pt x="101" y="567"/>
                        </a:lnTo>
                        <a:lnTo>
                          <a:pt x="88" y="556"/>
                        </a:lnTo>
                        <a:lnTo>
                          <a:pt x="81" y="547"/>
                        </a:lnTo>
                        <a:lnTo>
                          <a:pt x="80" y="539"/>
                        </a:lnTo>
                        <a:lnTo>
                          <a:pt x="82" y="526"/>
                        </a:lnTo>
                        <a:lnTo>
                          <a:pt x="92" y="509"/>
                        </a:lnTo>
                        <a:lnTo>
                          <a:pt x="109" y="490"/>
                        </a:lnTo>
                        <a:lnTo>
                          <a:pt x="111" y="488"/>
                        </a:lnTo>
                        <a:lnTo>
                          <a:pt x="110" y="483"/>
                        </a:lnTo>
                        <a:lnTo>
                          <a:pt x="105" y="467"/>
                        </a:lnTo>
                        <a:lnTo>
                          <a:pt x="92" y="451"/>
                        </a:lnTo>
                        <a:lnTo>
                          <a:pt x="78" y="439"/>
                        </a:lnTo>
                        <a:lnTo>
                          <a:pt x="58" y="423"/>
                        </a:lnTo>
                        <a:lnTo>
                          <a:pt x="46" y="409"/>
                        </a:lnTo>
                        <a:lnTo>
                          <a:pt x="43" y="402"/>
                        </a:lnTo>
                        <a:lnTo>
                          <a:pt x="73" y="398"/>
                        </a:lnTo>
                        <a:lnTo>
                          <a:pt x="80" y="388"/>
                        </a:lnTo>
                        <a:lnTo>
                          <a:pt x="91" y="366"/>
                        </a:lnTo>
                        <a:lnTo>
                          <a:pt x="94" y="358"/>
                        </a:lnTo>
                        <a:lnTo>
                          <a:pt x="84" y="338"/>
                        </a:lnTo>
                        <a:lnTo>
                          <a:pt x="71" y="326"/>
                        </a:lnTo>
                        <a:lnTo>
                          <a:pt x="54" y="321"/>
                        </a:lnTo>
                        <a:lnTo>
                          <a:pt x="34" y="322"/>
                        </a:lnTo>
                        <a:lnTo>
                          <a:pt x="28" y="324"/>
                        </a:lnTo>
                        <a:lnTo>
                          <a:pt x="25" y="320"/>
                        </a:lnTo>
                        <a:lnTo>
                          <a:pt x="28" y="303"/>
                        </a:lnTo>
                        <a:lnTo>
                          <a:pt x="39" y="286"/>
                        </a:lnTo>
                        <a:lnTo>
                          <a:pt x="49" y="276"/>
                        </a:lnTo>
                        <a:lnTo>
                          <a:pt x="66" y="259"/>
                        </a:lnTo>
                        <a:lnTo>
                          <a:pt x="73" y="243"/>
                        </a:lnTo>
                        <a:lnTo>
                          <a:pt x="73" y="236"/>
                        </a:lnTo>
                        <a:lnTo>
                          <a:pt x="66" y="220"/>
                        </a:lnTo>
                        <a:lnTo>
                          <a:pt x="57" y="216"/>
                        </a:lnTo>
                        <a:lnTo>
                          <a:pt x="49" y="207"/>
                        </a:lnTo>
                        <a:lnTo>
                          <a:pt x="43" y="192"/>
                        </a:lnTo>
                        <a:lnTo>
                          <a:pt x="37" y="177"/>
                        </a:lnTo>
                        <a:lnTo>
                          <a:pt x="31" y="168"/>
                        </a:lnTo>
                        <a:lnTo>
                          <a:pt x="24" y="164"/>
                        </a:lnTo>
                        <a:lnTo>
                          <a:pt x="54" y="122"/>
                        </a:lnTo>
                        <a:lnTo>
                          <a:pt x="50" y="109"/>
                        </a:lnTo>
                        <a:lnTo>
                          <a:pt x="49" y="106"/>
                        </a:lnTo>
                        <a:lnTo>
                          <a:pt x="53" y="104"/>
                        </a:lnTo>
                        <a:lnTo>
                          <a:pt x="62" y="102"/>
                        </a:lnTo>
                        <a:lnTo>
                          <a:pt x="70" y="101"/>
                        </a:lnTo>
                        <a:lnTo>
                          <a:pt x="73" y="95"/>
                        </a:lnTo>
                        <a:lnTo>
                          <a:pt x="70" y="85"/>
                        </a:lnTo>
                        <a:lnTo>
                          <a:pt x="84" y="83"/>
                        </a:lnTo>
                        <a:lnTo>
                          <a:pt x="88" y="109"/>
                        </a:lnTo>
                        <a:lnTo>
                          <a:pt x="97" y="128"/>
                        </a:lnTo>
                        <a:lnTo>
                          <a:pt x="111" y="140"/>
                        </a:lnTo>
                        <a:lnTo>
                          <a:pt x="129" y="144"/>
                        </a:lnTo>
                        <a:lnTo>
                          <a:pt x="142" y="144"/>
                        </a:lnTo>
                        <a:lnTo>
                          <a:pt x="162" y="134"/>
                        </a:lnTo>
                        <a:lnTo>
                          <a:pt x="171" y="108"/>
                        </a:lnTo>
                        <a:lnTo>
                          <a:pt x="182" y="93"/>
                        </a:lnTo>
                        <a:lnTo>
                          <a:pt x="189" y="90"/>
                        </a:lnTo>
                        <a:lnTo>
                          <a:pt x="202" y="93"/>
                        </a:lnTo>
                        <a:lnTo>
                          <a:pt x="220" y="105"/>
                        </a:lnTo>
                        <a:lnTo>
                          <a:pt x="231" y="114"/>
                        </a:lnTo>
                        <a:lnTo>
                          <a:pt x="250" y="129"/>
                        </a:lnTo>
                        <a:lnTo>
                          <a:pt x="268" y="137"/>
                        </a:lnTo>
                        <a:lnTo>
                          <a:pt x="280" y="138"/>
                        </a:lnTo>
                        <a:lnTo>
                          <a:pt x="289" y="136"/>
                        </a:lnTo>
                        <a:lnTo>
                          <a:pt x="299" y="130"/>
                        </a:lnTo>
                        <a:lnTo>
                          <a:pt x="308" y="120"/>
                        </a:lnTo>
                        <a:lnTo>
                          <a:pt x="308" y="115"/>
                        </a:lnTo>
                        <a:lnTo>
                          <a:pt x="295" y="110"/>
                        </a:lnTo>
                        <a:lnTo>
                          <a:pt x="311" y="87"/>
                        </a:lnTo>
                        <a:lnTo>
                          <a:pt x="324" y="76"/>
                        </a:lnTo>
                        <a:lnTo>
                          <a:pt x="328" y="74"/>
                        </a:lnTo>
                        <a:lnTo>
                          <a:pt x="333" y="74"/>
                        </a:lnTo>
                        <a:lnTo>
                          <a:pt x="341" y="80"/>
                        </a:lnTo>
                        <a:lnTo>
                          <a:pt x="351" y="94"/>
                        </a:lnTo>
                        <a:lnTo>
                          <a:pt x="362" y="108"/>
                        </a:lnTo>
                        <a:lnTo>
                          <a:pt x="372" y="114"/>
                        </a:lnTo>
                        <a:lnTo>
                          <a:pt x="383" y="112"/>
                        </a:lnTo>
                        <a:lnTo>
                          <a:pt x="399" y="107"/>
                        </a:lnTo>
                        <a:lnTo>
                          <a:pt x="414" y="95"/>
                        </a:lnTo>
                        <a:lnTo>
                          <a:pt x="429" y="76"/>
                        </a:lnTo>
                        <a:lnTo>
                          <a:pt x="434" y="68"/>
                        </a:lnTo>
                        <a:lnTo>
                          <a:pt x="439" y="72"/>
                        </a:lnTo>
                        <a:lnTo>
                          <a:pt x="457" y="65"/>
                        </a:lnTo>
                        <a:lnTo>
                          <a:pt x="449" y="59"/>
                        </a:lnTo>
                        <a:lnTo>
                          <a:pt x="456" y="59"/>
                        </a:lnTo>
                        <a:lnTo>
                          <a:pt x="466" y="66"/>
                        </a:lnTo>
                        <a:lnTo>
                          <a:pt x="480" y="77"/>
                        </a:lnTo>
                        <a:lnTo>
                          <a:pt x="494" y="89"/>
                        </a:lnTo>
                        <a:lnTo>
                          <a:pt x="506" y="94"/>
                        </a:lnTo>
                        <a:lnTo>
                          <a:pt x="515" y="93"/>
                        </a:lnTo>
                        <a:lnTo>
                          <a:pt x="522" y="92"/>
                        </a:lnTo>
                        <a:lnTo>
                          <a:pt x="541" y="76"/>
                        </a:lnTo>
                        <a:lnTo>
                          <a:pt x="552" y="60"/>
                        </a:lnTo>
                        <a:lnTo>
                          <a:pt x="554" y="45"/>
                        </a:lnTo>
                        <a:lnTo>
                          <a:pt x="558" y="42"/>
                        </a:lnTo>
                        <a:lnTo>
                          <a:pt x="574" y="44"/>
                        </a:lnTo>
                        <a:lnTo>
                          <a:pt x="593" y="55"/>
                        </a:lnTo>
                        <a:lnTo>
                          <a:pt x="598" y="59"/>
                        </a:lnTo>
                        <a:lnTo>
                          <a:pt x="618" y="72"/>
                        </a:lnTo>
                        <a:lnTo>
                          <a:pt x="635" y="77"/>
                        </a:lnTo>
                        <a:lnTo>
                          <a:pt x="638" y="76"/>
                        </a:lnTo>
                        <a:lnTo>
                          <a:pt x="651" y="75"/>
                        </a:lnTo>
                        <a:lnTo>
                          <a:pt x="660" y="66"/>
                        </a:lnTo>
                        <a:lnTo>
                          <a:pt x="668" y="50"/>
                        </a:lnTo>
                        <a:lnTo>
                          <a:pt x="671" y="44"/>
                        </a:lnTo>
                        <a:lnTo>
                          <a:pt x="672" y="41"/>
                        </a:lnTo>
                        <a:lnTo>
                          <a:pt x="667" y="0"/>
                        </a:lnTo>
                        <a:lnTo>
                          <a:pt x="666" y="0"/>
                        </a:lnTo>
                        <a:lnTo>
                          <a:pt x="661" y="15"/>
                        </a:lnTo>
                        <a:lnTo>
                          <a:pt x="652" y="34"/>
                        </a:lnTo>
                        <a:lnTo>
                          <a:pt x="646" y="45"/>
                        </a:lnTo>
                        <a:lnTo>
                          <a:pt x="630" y="42"/>
                        </a:lnTo>
                        <a:lnTo>
                          <a:pt x="608" y="37"/>
                        </a:lnTo>
                        <a:lnTo>
                          <a:pt x="602" y="35"/>
                        </a:lnTo>
                        <a:lnTo>
                          <a:pt x="579" y="29"/>
                        </a:lnTo>
                        <a:lnTo>
                          <a:pt x="561" y="28"/>
                        </a:lnTo>
                        <a:lnTo>
                          <a:pt x="556" y="28"/>
                        </a:lnTo>
                        <a:lnTo>
                          <a:pt x="541" y="30"/>
                        </a:lnTo>
                        <a:lnTo>
                          <a:pt x="531" y="37"/>
                        </a:lnTo>
                        <a:lnTo>
                          <a:pt x="528" y="49"/>
                        </a:lnTo>
                        <a:lnTo>
                          <a:pt x="525" y="62"/>
                        </a:lnTo>
                        <a:lnTo>
                          <a:pt x="520" y="68"/>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63"/>
                  <p:cNvSpPr>
                    <a:spLocks/>
                  </p:cNvSpPr>
                  <p:nvPr/>
                </p:nvSpPr>
                <p:spPr bwMode="auto">
                  <a:xfrm>
                    <a:off x="1382" y="1425"/>
                    <a:ext cx="673" cy="782"/>
                  </a:xfrm>
                  <a:custGeom>
                    <a:avLst/>
                    <a:gdLst/>
                    <a:ahLst/>
                    <a:cxnLst>
                      <a:cxn ang="0">
                        <a:pos x="121" y="763"/>
                      </a:cxn>
                      <a:cxn ang="0">
                        <a:pos x="104" y="779"/>
                      </a:cxn>
                      <a:cxn ang="0">
                        <a:pos x="105" y="782"/>
                      </a:cxn>
                      <a:cxn ang="0">
                        <a:pos x="121" y="763"/>
                      </a:cxn>
                    </a:cxnLst>
                    <a:rect l="0" t="0" r="r" b="b"/>
                    <a:pathLst>
                      <a:path w="673" h="782">
                        <a:moveTo>
                          <a:pt x="121" y="763"/>
                        </a:moveTo>
                        <a:lnTo>
                          <a:pt x="104" y="779"/>
                        </a:lnTo>
                        <a:lnTo>
                          <a:pt x="105" y="782"/>
                        </a:lnTo>
                        <a:lnTo>
                          <a:pt x="121" y="76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64"/>
                  <p:cNvSpPr>
                    <a:spLocks/>
                  </p:cNvSpPr>
                  <p:nvPr/>
                </p:nvSpPr>
                <p:spPr bwMode="auto">
                  <a:xfrm>
                    <a:off x="1382" y="1425"/>
                    <a:ext cx="673" cy="782"/>
                  </a:xfrm>
                  <a:custGeom>
                    <a:avLst/>
                    <a:gdLst/>
                    <a:ahLst/>
                    <a:cxnLst>
                      <a:cxn ang="0">
                        <a:pos x="42" y="306"/>
                      </a:cxn>
                      <a:cxn ang="0">
                        <a:pos x="33" y="307"/>
                      </a:cxn>
                      <a:cxn ang="0">
                        <a:pos x="35" y="319"/>
                      </a:cxn>
                      <a:cxn ang="0">
                        <a:pos x="44" y="317"/>
                      </a:cxn>
                      <a:cxn ang="0">
                        <a:pos x="42" y="306"/>
                      </a:cxn>
                    </a:cxnLst>
                    <a:rect l="0" t="0" r="r" b="b"/>
                    <a:pathLst>
                      <a:path w="673" h="782">
                        <a:moveTo>
                          <a:pt x="42" y="306"/>
                        </a:moveTo>
                        <a:lnTo>
                          <a:pt x="33" y="307"/>
                        </a:lnTo>
                        <a:lnTo>
                          <a:pt x="35" y="319"/>
                        </a:lnTo>
                        <a:lnTo>
                          <a:pt x="44" y="317"/>
                        </a:lnTo>
                        <a:lnTo>
                          <a:pt x="42" y="30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 name="Group 65"/>
                <p:cNvGrpSpPr>
                  <a:grpSpLocks/>
                </p:cNvGrpSpPr>
                <p:nvPr/>
              </p:nvGrpSpPr>
              <p:grpSpPr bwMode="auto">
                <a:xfrm>
                  <a:off x="1429" y="1970"/>
                  <a:ext cx="90" cy="477"/>
                  <a:chOff x="1429" y="1970"/>
                  <a:chExt cx="90" cy="477"/>
                </a:xfrm>
              </p:grpSpPr>
              <p:sp>
                <p:nvSpPr>
                  <p:cNvPr id="27" name="Freeform 66"/>
                  <p:cNvSpPr>
                    <a:spLocks/>
                  </p:cNvSpPr>
                  <p:nvPr/>
                </p:nvSpPr>
                <p:spPr bwMode="auto">
                  <a:xfrm>
                    <a:off x="1429" y="1970"/>
                    <a:ext cx="90" cy="477"/>
                  </a:xfrm>
                  <a:custGeom>
                    <a:avLst/>
                    <a:gdLst/>
                    <a:ahLst/>
                    <a:cxnLst>
                      <a:cxn ang="0">
                        <a:pos x="89" y="464"/>
                      </a:cxn>
                      <a:cxn ang="0">
                        <a:pos x="79" y="465"/>
                      </a:cxn>
                      <a:cxn ang="0">
                        <a:pos x="81" y="477"/>
                      </a:cxn>
                      <a:cxn ang="0">
                        <a:pos x="90" y="476"/>
                      </a:cxn>
                      <a:cxn ang="0">
                        <a:pos x="89" y="464"/>
                      </a:cxn>
                    </a:cxnLst>
                    <a:rect l="0" t="0" r="r" b="b"/>
                    <a:pathLst>
                      <a:path w="90" h="477">
                        <a:moveTo>
                          <a:pt x="89" y="464"/>
                        </a:moveTo>
                        <a:lnTo>
                          <a:pt x="79" y="465"/>
                        </a:lnTo>
                        <a:lnTo>
                          <a:pt x="81" y="477"/>
                        </a:lnTo>
                        <a:lnTo>
                          <a:pt x="90" y="476"/>
                        </a:lnTo>
                        <a:lnTo>
                          <a:pt x="89" y="464"/>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67"/>
                  <p:cNvSpPr>
                    <a:spLocks/>
                  </p:cNvSpPr>
                  <p:nvPr/>
                </p:nvSpPr>
                <p:spPr bwMode="auto">
                  <a:xfrm>
                    <a:off x="1429" y="1970"/>
                    <a:ext cx="90" cy="477"/>
                  </a:xfrm>
                  <a:custGeom>
                    <a:avLst/>
                    <a:gdLst/>
                    <a:ahLst/>
                    <a:cxnLst>
                      <a:cxn ang="0">
                        <a:pos x="79" y="503"/>
                      </a:cxn>
                      <a:cxn ang="0">
                        <a:pos x="104" y="545"/>
                      </a:cxn>
                      <a:cxn ang="0">
                        <a:pos x="77" y="591"/>
                      </a:cxn>
                      <a:cxn ang="0">
                        <a:pos x="112" y="653"/>
                      </a:cxn>
                      <a:cxn ang="0">
                        <a:pos x="130" y="702"/>
                      </a:cxn>
                      <a:cxn ang="0">
                        <a:pos x="179" y="700"/>
                      </a:cxn>
                      <a:cxn ang="0">
                        <a:pos x="201" y="655"/>
                      </a:cxn>
                      <a:cxn ang="0">
                        <a:pos x="257" y="637"/>
                      </a:cxn>
                      <a:cxn ang="0">
                        <a:pos x="299" y="662"/>
                      </a:cxn>
                      <a:cxn ang="0">
                        <a:pos x="352" y="612"/>
                      </a:cxn>
                      <a:cxn ang="0">
                        <a:pos x="405" y="637"/>
                      </a:cxn>
                      <a:cxn ang="0">
                        <a:pos x="439" y="633"/>
                      </a:cxn>
                      <a:cxn ang="0">
                        <a:pos x="458" y="606"/>
                      </a:cxn>
                      <a:cxn ang="0">
                        <a:pos x="488" y="604"/>
                      </a:cxn>
                      <a:cxn ang="0">
                        <a:pos x="525" y="632"/>
                      </a:cxn>
                      <a:cxn ang="0">
                        <a:pos x="574" y="637"/>
                      </a:cxn>
                      <a:cxn ang="0">
                        <a:pos x="599" y="584"/>
                      </a:cxn>
                      <a:cxn ang="0">
                        <a:pos x="626" y="598"/>
                      </a:cxn>
                      <a:cxn ang="0">
                        <a:pos x="674" y="607"/>
                      </a:cxn>
                      <a:cxn ang="0">
                        <a:pos x="737" y="573"/>
                      </a:cxn>
                      <a:cxn ang="0">
                        <a:pos x="771" y="611"/>
                      </a:cxn>
                      <a:cxn ang="0">
                        <a:pos x="760" y="561"/>
                      </a:cxn>
                      <a:cxn ang="0">
                        <a:pos x="710" y="550"/>
                      </a:cxn>
                      <a:cxn ang="0">
                        <a:pos x="659" y="597"/>
                      </a:cxn>
                      <a:cxn ang="0">
                        <a:pos x="629" y="567"/>
                      </a:cxn>
                      <a:cxn ang="0">
                        <a:pos x="583" y="569"/>
                      </a:cxn>
                      <a:cxn ang="0">
                        <a:pos x="547" y="609"/>
                      </a:cxn>
                      <a:cxn ang="0">
                        <a:pos x="511" y="588"/>
                      </a:cxn>
                      <a:cxn ang="0">
                        <a:pos x="458" y="576"/>
                      </a:cxn>
                      <a:cxn ang="0">
                        <a:pos x="431" y="625"/>
                      </a:cxn>
                      <a:cxn ang="0">
                        <a:pos x="385" y="600"/>
                      </a:cxn>
                      <a:cxn ang="0">
                        <a:pos x="372" y="576"/>
                      </a:cxn>
                      <a:cxn ang="0">
                        <a:pos x="322" y="612"/>
                      </a:cxn>
                      <a:cxn ang="0">
                        <a:pos x="274" y="642"/>
                      </a:cxn>
                      <a:cxn ang="0">
                        <a:pos x="208" y="612"/>
                      </a:cxn>
                      <a:cxn ang="0">
                        <a:pos x="188" y="680"/>
                      </a:cxn>
                      <a:cxn ang="0">
                        <a:pos x="161" y="667"/>
                      </a:cxn>
                      <a:cxn ang="0">
                        <a:pos x="148" y="650"/>
                      </a:cxn>
                      <a:cxn ang="0">
                        <a:pos x="120" y="585"/>
                      </a:cxn>
                      <a:cxn ang="0">
                        <a:pos x="138" y="535"/>
                      </a:cxn>
                      <a:cxn ang="0">
                        <a:pos x="83" y="489"/>
                      </a:cxn>
                      <a:cxn ang="0">
                        <a:pos x="95" y="459"/>
                      </a:cxn>
                      <a:cxn ang="0">
                        <a:pos x="109" y="390"/>
                      </a:cxn>
                      <a:cxn ang="0">
                        <a:pos x="70" y="367"/>
                      </a:cxn>
                      <a:cxn ang="0">
                        <a:pos x="110" y="300"/>
                      </a:cxn>
                      <a:cxn ang="0">
                        <a:pos x="72" y="253"/>
                      </a:cxn>
                      <a:cxn ang="0">
                        <a:pos x="80" y="208"/>
                      </a:cxn>
                      <a:cxn ang="0">
                        <a:pos x="87" y="159"/>
                      </a:cxn>
                      <a:cxn ang="0">
                        <a:pos x="49" y="129"/>
                      </a:cxn>
                      <a:cxn ang="0">
                        <a:pos x="68" y="54"/>
                      </a:cxn>
                      <a:cxn ang="0">
                        <a:pos x="9" y="23"/>
                      </a:cxn>
                      <a:cxn ang="0">
                        <a:pos x="48" y="46"/>
                      </a:cxn>
                      <a:cxn ang="0">
                        <a:pos x="9" y="92"/>
                      </a:cxn>
                      <a:cxn ang="0">
                        <a:pos x="55" y="163"/>
                      </a:cxn>
                      <a:cxn ang="0">
                        <a:pos x="49" y="205"/>
                      </a:cxn>
                      <a:cxn ang="0">
                        <a:pos x="33" y="242"/>
                      </a:cxn>
                      <a:cxn ang="0">
                        <a:pos x="73" y="276"/>
                      </a:cxn>
                      <a:cxn ang="0">
                        <a:pos x="69" y="321"/>
                      </a:cxn>
                      <a:cxn ang="0">
                        <a:pos x="41" y="373"/>
                      </a:cxn>
                      <a:cxn ang="0">
                        <a:pos x="69" y="388"/>
                      </a:cxn>
                      <a:cxn ang="0">
                        <a:pos x="107" y="407"/>
                      </a:cxn>
                      <a:cxn ang="0">
                        <a:pos x="70" y="439"/>
                      </a:cxn>
                      <a:cxn ang="0">
                        <a:pos x="53" y="462"/>
                      </a:cxn>
                    </a:cxnLst>
                    <a:rect l="0" t="0" r="r" b="b"/>
                    <a:pathLst>
                      <a:path w="90" h="477">
                        <a:moveTo>
                          <a:pt x="54" y="469"/>
                        </a:moveTo>
                        <a:lnTo>
                          <a:pt x="60" y="484"/>
                        </a:lnTo>
                        <a:lnTo>
                          <a:pt x="76" y="500"/>
                        </a:lnTo>
                        <a:lnTo>
                          <a:pt x="79" y="503"/>
                        </a:lnTo>
                        <a:lnTo>
                          <a:pt x="97" y="520"/>
                        </a:lnTo>
                        <a:lnTo>
                          <a:pt x="105" y="534"/>
                        </a:lnTo>
                        <a:lnTo>
                          <a:pt x="105" y="535"/>
                        </a:lnTo>
                        <a:lnTo>
                          <a:pt x="104" y="545"/>
                        </a:lnTo>
                        <a:lnTo>
                          <a:pt x="77" y="572"/>
                        </a:lnTo>
                        <a:lnTo>
                          <a:pt x="76" y="578"/>
                        </a:lnTo>
                        <a:lnTo>
                          <a:pt x="76" y="584"/>
                        </a:lnTo>
                        <a:lnTo>
                          <a:pt x="77" y="591"/>
                        </a:lnTo>
                        <a:lnTo>
                          <a:pt x="82" y="606"/>
                        </a:lnTo>
                        <a:lnTo>
                          <a:pt x="93" y="625"/>
                        </a:lnTo>
                        <a:lnTo>
                          <a:pt x="99" y="633"/>
                        </a:lnTo>
                        <a:lnTo>
                          <a:pt x="112" y="653"/>
                        </a:lnTo>
                        <a:lnTo>
                          <a:pt x="120" y="669"/>
                        </a:lnTo>
                        <a:lnTo>
                          <a:pt x="121" y="675"/>
                        </a:lnTo>
                        <a:lnTo>
                          <a:pt x="123" y="692"/>
                        </a:lnTo>
                        <a:lnTo>
                          <a:pt x="130" y="702"/>
                        </a:lnTo>
                        <a:lnTo>
                          <a:pt x="141" y="705"/>
                        </a:lnTo>
                        <a:lnTo>
                          <a:pt x="148" y="706"/>
                        </a:lnTo>
                        <a:lnTo>
                          <a:pt x="160" y="704"/>
                        </a:lnTo>
                        <a:lnTo>
                          <a:pt x="179" y="700"/>
                        </a:lnTo>
                        <a:lnTo>
                          <a:pt x="194" y="697"/>
                        </a:lnTo>
                        <a:lnTo>
                          <a:pt x="205" y="697"/>
                        </a:lnTo>
                        <a:lnTo>
                          <a:pt x="212" y="703"/>
                        </a:lnTo>
                        <a:lnTo>
                          <a:pt x="201" y="655"/>
                        </a:lnTo>
                        <a:lnTo>
                          <a:pt x="218" y="638"/>
                        </a:lnTo>
                        <a:lnTo>
                          <a:pt x="232" y="628"/>
                        </a:lnTo>
                        <a:lnTo>
                          <a:pt x="233" y="627"/>
                        </a:lnTo>
                        <a:lnTo>
                          <a:pt x="257" y="637"/>
                        </a:lnTo>
                        <a:lnTo>
                          <a:pt x="273" y="650"/>
                        </a:lnTo>
                        <a:lnTo>
                          <a:pt x="282" y="664"/>
                        </a:lnTo>
                        <a:lnTo>
                          <a:pt x="283" y="668"/>
                        </a:lnTo>
                        <a:lnTo>
                          <a:pt x="299" y="662"/>
                        </a:lnTo>
                        <a:lnTo>
                          <a:pt x="315" y="647"/>
                        </a:lnTo>
                        <a:lnTo>
                          <a:pt x="321" y="640"/>
                        </a:lnTo>
                        <a:lnTo>
                          <a:pt x="337" y="621"/>
                        </a:lnTo>
                        <a:lnTo>
                          <a:pt x="352" y="612"/>
                        </a:lnTo>
                        <a:lnTo>
                          <a:pt x="356" y="611"/>
                        </a:lnTo>
                        <a:lnTo>
                          <a:pt x="375" y="612"/>
                        </a:lnTo>
                        <a:lnTo>
                          <a:pt x="391" y="621"/>
                        </a:lnTo>
                        <a:lnTo>
                          <a:pt x="405" y="637"/>
                        </a:lnTo>
                        <a:lnTo>
                          <a:pt x="410" y="646"/>
                        </a:lnTo>
                        <a:lnTo>
                          <a:pt x="412" y="646"/>
                        </a:lnTo>
                        <a:lnTo>
                          <a:pt x="421" y="642"/>
                        </a:lnTo>
                        <a:lnTo>
                          <a:pt x="439" y="633"/>
                        </a:lnTo>
                        <a:lnTo>
                          <a:pt x="449" y="627"/>
                        </a:lnTo>
                        <a:lnTo>
                          <a:pt x="455" y="619"/>
                        </a:lnTo>
                        <a:lnTo>
                          <a:pt x="455" y="610"/>
                        </a:lnTo>
                        <a:lnTo>
                          <a:pt x="458" y="606"/>
                        </a:lnTo>
                        <a:lnTo>
                          <a:pt x="463" y="604"/>
                        </a:lnTo>
                        <a:lnTo>
                          <a:pt x="470" y="603"/>
                        </a:lnTo>
                        <a:lnTo>
                          <a:pt x="478" y="602"/>
                        </a:lnTo>
                        <a:lnTo>
                          <a:pt x="488" y="604"/>
                        </a:lnTo>
                        <a:lnTo>
                          <a:pt x="500" y="608"/>
                        </a:lnTo>
                        <a:lnTo>
                          <a:pt x="500" y="623"/>
                        </a:lnTo>
                        <a:lnTo>
                          <a:pt x="508" y="631"/>
                        </a:lnTo>
                        <a:lnTo>
                          <a:pt x="525" y="632"/>
                        </a:lnTo>
                        <a:lnTo>
                          <a:pt x="542" y="634"/>
                        </a:lnTo>
                        <a:lnTo>
                          <a:pt x="553" y="638"/>
                        </a:lnTo>
                        <a:lnTo>
                          <a:pt x="559" y="646"/>
                        </a:lnTo>
                        <a:lnTo>
                          <a:pt x="574" y="637"/>
                        </a:lnTo>
                        <a:lnTo>
                          <a:pt x="585" y="617"/>
                        </a:lnTo>
                        <a:lnTo>
                          <a:pt x="586" y="614"/>
                        </a:lnTo>
                        <a:lnTo>
                          <a:pt x="593" y="594"/>
                        </a:lnTo>
                        <a:lnTo>
                          <a:pt x="599" y="584"/>
                        </a:lnTo>
                        <a:lnTo>
                          <a:pt x="605" y="583"/>
                        </a:lnTo>
                        <a:lnTo>
                          <a:pt x="613" y="582"/>
                        </a:lnTo>
                        <a:lnTo>
                          <a:pt x="620" y="587"/>
                        </a:lnTo>
                        <a:lnTo>
                          <a:pt x="626" y="598"/>
                        </a:lnTo>
                        <a:lnTo>
                          <a:pt x="632" y="609"/>
                        </a:lnTo>
                        <a:lnTo>
                          <a:pt x="643" y="613"/>
                        </a:lnTo>
                        <a:lnTo>
                          <a:pt x="658" y="611"/>
                        </a:lnTo>
                        <a:lnTo>
                          <a:pt x="674" y="607"/>
                        </a:lnTo>
                        <a:lnTo>
                          <a:pt x="694" y="597"/>
                        </a:lnTo>
                        <a:lnTo>
                          <a:pt x="701" y="593"/>
                        </a:lnTo>
                        <a:lnTo>
                          <a:pt x="722" y="580"/>
                        </a:lnTo>
                        <a:lnTo>
                          <a:pt x="737" y="573"/>
                        </a:lnTo>
                        <a:lnTo>
                          <a:pt x="740" y="572"/>
                        </a:lnTo>
                        <a:lnTo>
                          <a:pt x="757" y="589"/>
                        </a:lnTo>
                        <a:lnTo>
                          <a:pt x="768" y="604"/>
                        </a:lnTo>
                        <a:lnTo>
                          <a:pt x="771" y="611"/>
                        </a:lnTo>
                        <a:lnTo>
                          <a:pt x="773" y="610"/>
                        </a:lnTo>
                        <a:lnTo>
                          <a:pt x="767" y="569"/>
                        </a:lnTo>
                        <a:lnTo>
                          <a:pt x="763" y="564"/>
                        </a:lnTo>
                        <a:lnTo>
                          <a:pt x="760" y="561"/>
                        </a:lnTo>
                        <a:lnTo>
                          <a:pt x="744" y="547"/>
                        </a:lnTo>
                        <a:lnTo>
                          <a:pt x="726" y="543"/>
                        </a:lnTo>
                        <a:lnTo>
                          <a:pt x="725" y="543"/>
                        </a:lnTo>
                        <a:lnTo>
                          <a:pt x="710" y="550"/>
                        </a:lnTo>
                        <a:lnTo>
                          <a:pt x="694" y="566"/>
                        </a:lnTo>
                        <a:lnTo>
                          <a:pt x="691" y="570"/>
                        </a:lnTo>
                        <a:lnTo>
                          <a:pt x="674" y="588"/>
                        </a:lnTo>
                        <a:lnTo>
                          <a:pt x="659" y="597"/>
                        </a:lnTo>
                        <a:lnTo>
                          <a:pt x="656" y="597"/>
                        </a:lnTo>
                        <a:lnTo>
                          <a:pt x="651" y="596"/>
                        </a:lnTo>
                        <a:lnTo>
                          <a:pt x="645" y="580"/>
                        </a:lnTo>
                        <a:lnTo>
                          <a:pt x="629" y="567"/>
                        </a:lnTo>
                        <a:lnTo>
                          <a:pt x="609" y="559"/>
                        </a:lnTo>
                        <a:lnTo>
                          <a:pt x="602" y="560"/>
                        </a:lnTo>
                        <a:lnTo>
                          <a:pt x="593" y="561"/>
                        </a:lnTo>
                        <a:lnTo>
                          <a:pt x="583" y="569"/>
                        </a:lnTo>
                        <a:lnTo>
                          <a:pt x="572" y="584"/>
                        </a:lnTo>
                        <a:lnTo>
                          <a:pt x="561" y="598"/>
                        </a:lnTo>
                        <a:lnTo>
                          <a:pt x="553" y="607"/>
                        </a:lnTo>
                        <a:lnTo>
                          <a:pt x="547" y="609"/>
                        </a:lnTo>
                        <a:lnTo>
                          <a:pt x="553" y="601"/>
                        </a:lnTo>
                        <a:lnTo>
                          <a:pt x="534" y="599"/>
                        </a:lnTo>
                        <a:lnTo>
                          <a:pt x="530" y="604"/>
                        </a:lnTo>
                        <a:lnTo>
                          <a:pt x="511" y="588"/>
                        </a:lnTo>
                        <a:lnTo>
                          <a:pt x="494" y="578"/>
                        </a:lnTo>
                        <a:lnTo>
                          <a:pt x="477" y="574"/>
                        </a:lnTo>
                        <a:lnTo>
                          <a:pt x="469" y="575"/>
                        </a:lnTo>
                        <a:lnTo>
                          <a:pt x="458" y="576"/>
                        </a:lnTo>
                        <a:lnTo>
                          <a:pt x="450" y="585"/>
                        </a:lnTo>
                        <a:lnTo>
                          <a:pt x="443" y="600"/>
                        </a:lnTo>
                        <a:lnTo>
                          <a:pt x="436" y="616"/>
                        </a:lnTo>
                        <a:lnTo>
                          <a:pt x="431" y="625"/>
                        </a:lnTo>
                        <a:lnTo>
                          <a:pt x="426" y="625"/>
                        </a:lnTo>
                        <a:lnTo>
                          <a:pt x="414" y="622"/>
                        </a:lnTo>
                        <a:lnTo>
                          <a:pt x="396" y="609"/>
                        </a:lnTo>
                        <a:lnTo>
                          <a:pt x="385" y="600"/>
                        </a:lnTo>
                        <a:lnTo>
                          <a:pt x="396" y="591"/>
                        </a:lnTo>
                        <a:lnTo>
                          <a:pt x="395" y="587"/>
                        </a:lnTo>
                        <a:lnTo>
                          <a:pt x="383" y="579"/>
                        </a:lnTo>
                        <a:lnTo>
                          <a:pt x="372" y="576"/>
                        </a:lnTo>
                        <a:lnTo>
                          <a:pt x="363" y="577"/>
                        </a:lnTo>
                        <a:lnTo>
                          <a:pt x="348" y="583"/>
                        </a:lnTo>
                        <a:lnTo>
                          <a:pt x="332" y="597"/>
                        </a:lnTo>
                        <a:lnTo>
                          <a:pt x="322" y="612"/>
                        </a:lnTo>
                        <a:lnTo>
                          <a:pt x="306" y="633"/>
                        </a:lnTo>
                        <a:lnTo>
                          <a:pt x="292" y="644"/>
                        </a:lnTo>
                        <a:lnTo>
                          <a:pt x="287" y="646"/>
                        </a:lnTo>
                        <a:lnTo>
                          <a:pt x="274" y="642"/>
                        </a:lnTo>
                        <a:lnTo>
                          <a:pt x="260" y="627"/>
                        </a:lnTo>
                        <a:lnTo>
                          <a:pt x="249" y="611"/>
                        </a:lnTo>
                        <a:lnTo>
                          <a:pt x="228" y="606"/>
                        </a:lnTo>
                        <a:lnTo>
                          <a:pt x="208" y="612"/>
                        </a:lnTo>
                        <a:lnTo>
                          <a:pt x="194" y="623"/>
                        </a:lnTo>
                        <a:lnTo>
                          <a:pt x="187" y="640"/>
                        </a:lnTo>
                        <a:lnTo>
                          <a:pt x="185" y="662"/>
                        </a:lnTo>
                        <a:lnTo>
                          <a:pt x="188" y="680"/>
                        </a:lnTo>
                        <a:lnTo>
                          <a:pt x="174" y="682"/>
                        </a:lnTo>
                        <a:lnTo>
                          <a:pt x="174" y="671"/>
                        </a:lnTo>
                        <a:lnTo>
                          <a:pt x="170" y="666"/>
                        </a:lnTo>
                        <a:lnTo>
                          <a:pt x="161" y="667"/>
                        </a:lnTo>
                        <a:lnTo>
                          <a:pt x="153" y="668"/>
                        </a:lnTo>
                        <a:lnTo>
                          <a:pt x="148" y="667"/>
                        </a:lnTo>
                        <a:lnTo>
                          <a:pt x="148" y="664"/>
                        </a:lnTo>
                        <a:lnTo>
                          <a:pt x="148" y="650"/>
                        </a:lnTo>
                        <a:lnTo>
                          <a:pt x="109" y="617"/>
                        </a:lnTo>
                        <a:lnTo>
                          <a:pt x="114" y="612"/>
                        </a:lnTo>
                        <a:lnTo>
                          <a:pt x="118" y="601"/>
                        </a:lnTo>
                        <a:lnTo>
                          <a:pt x="120" y="585"/>
                        </a:lnTo>
                        <a:lnTo>
                          <a:pt x="122" y="569"/>
                        </a:lnTo>
                        <a:lnTo>
                          <a:pt x="127" y="558"/>
                        </a:lnTo>
                        <a:lnTo>
                          <a:pt x="136" y="552"/>
                        </a:lnTo>
                        <a:lnTo>
                          <a:pt x="138" y="535"/>
                        </a:lnTo>
                        <a:lnTo>
                          <a:pt x="131" y="520"/>
                        </a:lnTo>
                        <a:lnTo>
                          <a:pt x="113" y="507"/>
                        </a:lnTo>
                        <a:lnTo>
                          <a:pt x="104" y="502"/>
                        </a:lnTo>
                        <a:lnTo>
                          <a:pt x="83" y="489"/>
                        </a:lnTo>
                        <a:lnTo>
                          <a:pt x="72" y="474"/>
                        </a:lnTo>
                        <a:lnTo>
                          <a:pt x="70" y="466"/>
                        </a:lnTo>
                        <a:lnTo>
                          <a:pt x="72" y="461"/>
                        </a:lnTo>
                        <a:lnTo>
                          <a:pt x="95" y="459"/>
                        </a:lnTo>
                        <a:lnTo>
                          <a:pt x="112" y="449"/>
                        </a:lnTo>
                        <a:lnTo>
                          <a:pt x="122" y="432"/>
                        </a:lnTo>
                        <a:lnTo>
                          <a:pt x="127" y="412"/>
                        </a:lnTo>
                        <a:lnTo>
                          <a:pt x="109" y="390"/>
                        </a:lnTo>
                        <a:lnTo>
                          <a:pt x="98" y="379"/>
                        </a:lnTo>
                        <a:lnTo>
                          <a:pt x="96" y="378"/>
                        </a:lnTo>
                        <a:lnTo>
                          <a:pt x="66" y="382"/>
                        </a:lnTo>
                        <a:lnTo>
                          <a:pt x="70" y="367"/>
                        </a:lnTo>
                        <a:lnTo>
                          <a:pt x="81" y="348"/>
                        </a:lnTo>
                        <a:lnTo>
                          <a:pt x="90" y="337"/>
                        </a:lnTo>
                        <a:lnTo>
                          <a:pt x="103" y="318"/>
                        </a:lnTo>
                        <a:lnTo>
                          <a:pt x="110" y="300"/>
                        </a:lnTo>
                        <a:lnTo>
                          <a:pt x="110" y="286"/>
                        </a:lnTo>
                        <a:lnTo>
                          <a:pt x="109" y="282"/>
                        </a:lnTo>
                        <a:lnTo>
                          <a:pt x="87" y="267"/>
                        </a:lnTo>
                        <a:lnTo>
                          <a:pt x="72" y="253"/>
                        </a:lnTo>
                        <a:lnTo>
                          <a:pt x="66" y="240"/>
                        </a:lnTo>
                        <a:lnTo>
                          <a:pt x="65" y="232"/>
                        </a:lnTo>
                        <a:lnTo>
                          <a:pt x="70" y="222"/>
                        </a:lnTo>
                        <a:lnTo>
                          <a:pt x="80" y="208"/>
                        </a:lnTo>
                        <a:lnTo>
                          <a:pt x="90" y="188"/>
                        </a:lnTo>
                        <a:lnTo>
                          <a:pt x="93" y="171"/>
                        </a:lnTo>
                        <a:lnTo>
                          <a:pt x="87" y="159"/>
                        </a:lnTo>
                        <a:lnTo>
                          <a:pt x="73" y="143"/>
                        </a:lnTo>
                        <a:lnTo>
                          <a:pt x="59" y="130"/>
                        </a:lnTo>
                        <a:lnTo>
                          <a:pt x="50" y="136"/>
                        </a:lnTo>
                        <a:lnTo>
                          <a:pt x="49" y="129"/>
                        </a:lnTo>
                        <a:lnTo>
                          <a:pt x="50" y="113"/>
                        </a:lnTo>
                        <a:lnTo>
                          <a:pt x="54" y="93"/>
                        </a:lnTo>
                        <a:lnTo>
                          <a:pt x="60" y="77"/>
                        </a:lnTo>
                        <a:lnTo>
                          <a:pt x="68" y="54"/>
                        </a:lnTo>
                        <a:lnTo>
                          <a:pt x="71" y="35"/>
                        </a:lnTo>
                        <a:lnTo>
                          <a:pt x="71" y="25"/>
                        </a:lnTo>
                        <a:lnTo>
                          <a:pt x="0" y="20"/>
                        </a:lnTo>
                        <a:lnTo>
                          <a:pt x="9" y="23"/>
                        </a:lnTo>
                        <a:lnTo>
                          <a:pt x="20" y="28"/>
                        </a:lnTo>
                        <a:lnTo>
                          <a:pt x="31" y="33"/>
                        </a:lnTo>
                        <a:lnTo>
                          <a:pt x="42" y="39"/>
                        </a:lnTo>
                        <a:lnTo>
                          <a:pt x="48" y="46"/>
                        </a:lnTo>
                        <a:lnTo>
                          <a:pt x="49" y="56"/>
                        </a:lnTo>
                        <a:lnTo>
                          <a:pt x="46" y="72"/>
                        </a:lnTo>
                        <a:lnTo>
                          <a:pt x="31" y="84"/>
                        </a:lnTo>
                        <a:lnTo>
                          <a:pt x="9" y="92"/>
                        </a:lnTo>
                        <a:lnTo>
                          <a:pt x="19" y="119"/>
                        </a:lnTo>
                        <a:lnTo>
                          <a:pt x="30" y="140"/>
                        </a:lnTo>
                        <a:lnTo>
                          <a:pt x="42" y="155"/>
                        </a:lnTo>
                        <a:lnTo>
                          <a:pt x="55" y="163"/>
                        </a:lnTo>
                        <a:lnTo>
                          <a:pt x="63" y="165"/>
                        </a:lnTo>
                        <a:lnTo>
                          <a:pt x="64" y="170"/>
                        </a:lnTo>
                        <a:lnTo>
                          <a:pt x="61" y="185"/>
                        </a:lnTo>
                        <a:lnTo>
                          <a:pt x="49" y="205"/>
                        </a:lnTo>
                        <a:lnTo>
                          <a:pt x="49" y="206"/>
                        </a:lnTo>
                        <a:lnTo>
                          <a:pt x="36" y="226"/>
                        </a:lnTo>
                        <a:lnTo>
                          <a:pt x="33" y="242"/>
                        </a:lnTo>
                        <a:lnTo>
                          <a:pt x="35" y="251"/>
                        </a:lnTo>
                        <a:lnTo>
                          <a:pt x="39" y="259"/>
                        </a:lnTo>
                        <a:lnTo>
                          <a:pt x="46" y="266"/>
                        </a:lnTo>
                        <a:lnTo>
                          <a:pt x="73" y="276"/>
                        </a:lnTo>
                        <a:lnTo>
                          <a:pt x="86" y="286"/>
                        </a:lnTo>
                        <a:lnTo>
                          <a:pt x="87" y="289"/>
                        </a:lnTo>
                        <a:lnTo>
                          <a:pt x="83" y="302"/>
                        </a:lnTo>
                        <a:lnTo>
                          <a:pt x="69" y="321"/>
                        </a:lnTo>
                        <a:lnTo>
                          <a:pt x="63" y="327"/>
                        </a:lnTo>
                        <a:lnTo>
                          <a:pt x="49" y="345"/>
                        </a:lnTo>
                        <a:lnTo>
                          <a:pt x="42" y="363"/>
                        </a:lnTo>
                        <a:lnTo>
                          <a:pt x="41" y="373"/>
                        </a:lnTo>
                        <a:lnTo>
                          <a:pt x="42" y="380"/>
                        </a:lnTo>
                        <a:lnTo>
                          <a:pt x="44" y="385"/>
                        </a:lnTo>
                        <a:lnTo>
                          <a:pt x="48" y="391"/>
                        </a:lnTo>
                        <a:lnTo>
                          <a:pt x="69" y="388"/>
                        </a:lnTo>
                        <a:lnTo>
                          <a:pt x="88" y="391"/>
                        </a:lnTo>
                        <a:lnTo>
                          <a:pt x="105" y="399"/>
                        </a:lnTo>
                        <a:lnTo>
                          <a:pt x="106" y="400"/>
                        </a:lnTo>
                        <a:lnTo>
                          <a:pt x="107" y="407"/>
                        </a:lnTo>
                        <a:lnTo>
                          <a:pt x="109" y="420"/>
                        </a:lnTo>
                        <a:lnTo>
                          <a:pt x="103" y="428"/>
                        </a:lnTo>
                        <a:lnTo>
                          <a:pt x="89" y="433"/>
                        </a:lnTo>
                        <a:lnTo>
                          <a:pt x="70" y="439"/>
                        </a:lnTo>
                        <a:lnTo>
                          <a:pt x="58" y="445"/>
                        </a:lnTo>
                        <a:lnTo>
                          <a:pt x="56" y="451"/>
                        </a:lnTo>
                        <a:lnTo>
                          <a:pt x="54" y="456"/>
                        </a:lnTo>
                        <a:lnTo>
                          <a:pt x="53" y="462"/>
                        </a:lnTo>
                        <a:lnTo>
                          <a:pt x="54" y="469"/>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68"/>
                  <p:cNvSpPr>
                    <a:spLocks/>
                  </p:cNvSpPr>
                  <p:nvPr/>
                </p:nvSpPr>
                <p:spPr bwMode="auto">
                  <a:xfrm>
                    <a:off x="1429" y="1970"/>
                    <a:ext cx="90" cy="477"/>
                  </a:xfrm>
                  <a:custGeom>
                    <a:avLst/>
                    <a:gdLst/>
                    <a:ahLst/>
                    <a:cxnLst>
                      <a:cxn ang="0">
                        <a:pos x="48" y="13"/>
                      </a:cxn>
                      <a:cxn ang="0">
                        <a:pos x="28" y="0"/>
                      </a:cxn>
                      <a:cxn ang="0">
                        <a:pos x="28" y="2"/>
                      </a:cxn>
                      <a:cxn ang="0">
                        <a:pos x="48" y="13"/>
                      </a:cxn>
                    </a:cxnLst>
                    <a:rect l="0" t="0" r="r" b="b"/>
                    <a:pathLst>
                      <a:path w="90" h="477">
                        <a:moveTo>
                          <a:pt x="48" y="13"/>
                        </a:moveTo>
                        <a:lnTo>
                          <a:pt x="28" y="0"/>
                        </a:lnTo>
                        <a:lnTo>
                          <a:pt x="28" y="2"/>
                        </a:lnTo>
                        <a:lnTo>
                          <a:pt x="48" y="1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0" name="Group 69"/>
              <p:cNvGrpSpPr>
                <a:grpSpLocks/>
              </p:cNvGrpSpPr>
              <p:nvPr/>
            </p:nvGrpSpPr>
            <p:grpSpPr bwMode="auto">
              <a:xfrm>
                <a:off x="5288" y="3135"/>
                <a:ext cx="1194" cy="1447"/>
                <a:chOff x="3886" y="1077"/>
                <a:chExt cx="1194" cy="1447"/>
              </a:xfrm>
            </p:grpSpPr>
            <p:grpSp>
              <p:nvGrpSpPr>
                <p:cNvPr id="11" name="Group 70"/>
                <p:cNvGrpSpPr>
                  <a:grpSpLocks/>
                </p:cNvGrpSpPr>
                <p:nvPr/>
              </p:nvGrpSpPr>
              <p:grpSpPr bwMode="auto">
                <a:xfrm>
                  <a:off x="4495" y="1938"/>
                  <a:ext cx="575" cy="576"/>
                  <a:chOff x="4495" y="1938"/>
                  <a:chExt cx="575" cy="576"/>
                </a:xfrm>
              </p:grpSpPr>
              <p:sp>
                <p:nvSpPr>
                  <p:cNvPr id="20" name="Freeform 71"/>
                  <p:cNvSpPr>
                    <a:spLocks/>
                  </p:cNvSpPr>
                  <p:nvPr/>
                </p:nvSpPr>
                <p:spPr bwMode="auto">
                  <a:xfrm>
                    <a:off x="4495" y="1938"/>
                    <a:ext cx="575" cy="576"/>
                  </a:xfrm>
                  <a:custGeom>
                    <a:avLst/>
                    <a:gdLst/>
                    <a:ahLst/>
                    <a:cxnLst>
                      <a:cxn ang="0">
                        <a:pos x="445" y="520"/>
                      </a:cxn>
                      <a:cxn ang="0">
                        <a:pos x="404" y="403"/>
                      </a:cxn>
                      <a:cxn ang="0">
                        <a:pos x="519" y="442"/>
                      </a:cxn>
                      <a:cxn ang="0">
                        <a:pos x="520" y="442"/>
                      </a:cxn>
                      <a:cxn ang="0">
                        <a:pos x="540" y="442"/>
                      </a:cxn>
                      <a:cxn ang="0">
                        <a:pos x="558" y="433"/>
                      </a:cxn>
                      <a:cxn ang="0">
                        <a:pos x="570" y="417"/>
                      </a:cxn>
                      <a:cxn ang="0">
                        <a:pos x="575" y="398"/>
                      </a:cxn>
                      <a:cxn ang="0">
                        <a:pos x="574" y="395"/>
                      </a:cxn>
                      <a:cxn ang="0">
                        <a:pos x="569" y="376"/>
                      </a:cxn>
                      <a:cxn ang="0">
                        <a:pos x="556" y="361"/>
                      </a:cxn>
                      <a:cxn ang="0">
                        <a:pos x="539" y="353"/>
                      </a:cxn>
                      <a:cxn ang="0">
                        <a:pos x="519" y="353"/>
                      </a:cxn>
                      <a:cxn ang="0">
                        <a:pos x="398" y="394"/>
                      </a:cxn>
                      <a:cxn ang="0">
                        <a:pos x="356" y="520"/>
                      </a:cxn>
                      <a:cxn ang="0">
                        <a:pos x="355" y="523"/>
                      </a:cxn>
                      <a:cxn ang="0">
                        <a:pos x="356" y="542"/>
                      </a:cxn>
                      <a:cxn ang="0">
                        <a:pos x="365" y="559"/>
                      </a:cxn>
                      <a:cxn ang="0">
                        <a:pos x="381" y="571"/>
                      </a:cxn>
                      <a:cxn ang="0">
                        <a:pos x="400" y="576"/>
                      </a:cxn>
                      <a:cxn ang="0">
                        <a:pos x="401" y="576"/>
                      </a:cxn>
                      <a:cxn ang="0">
                        <a:pos x="420" y="571"/>
                      </a:cxn>
                      <a:cxn ang="0">
                        <a:pos x="436" y="558"/>
                      </a:cxn>
                      <a:cxn ang="0">
                        <a:pos x="445" y="540"/>
                      </a:cxn>
                      <a:cxn ang="0">
                        <a:pos x="445" y="520"/>
                      </a:cxn>
                    </a:cxnLst>
                    <a:rect l="0" t="0" r="r" b="b"/>
                    <a:pathLst>
                      <a:path w="575" h="576">
                        <a:moveTo>
                          <a:pt x="445" y="520"/>
                        </a:moveTo>
                        <a:lnTo>
                          <a:pt x="404" y="403"/>
                        </a:lnTo>
                        <a:lnTo>
                          <a:pt x="519" y="442"/>
                        </a:lnTo>
                        <a:lnTo>
                          <a:pt x="520" y="442"/>
                        </a:lnTo>
                        <a:lnTo>
                          <a:pt x="540" y="442"/>
                        </a:lnTo>
                        <a:lnTo>
                          <a:pt x="558" y="433"/>
                        </a:lnTo>
                        <a:lnTo>
                          <a:pt x="570" y="417"/>
                        </a:lnTo>
                        <a:lnTo>
                          <a:pt x="575" y="398"/>
                        </a:lnTo>
                        <a:lnTo>
                          <a:pt x="574" y="395"/>
                        </a:lnTo>
                        <a:lnTo>
                          <a:pt x="569" y="376"/>
                        </a:lnTo>
                        <a:lnTo>
                          <a:pt x="556" y="361"/>
                        </a:lnTo>
                        <a:lnTo>
                          <a:pt x="539" y="353"/>
                        </a:lnTo>
                        <a:lnTo>
                          <a:pt x="519" y="353"/>
                        </a:lnTo>
                        <a:lnTo>
                          <a:pt x="398" y="394"/>
                        </a:lnTo>
                        <a:lnTo>
                          <a:pt x="356" y="520"/>
                        </a:lnTo>
                        <a:lnTo>
                          <a:pt x="355" y="523"/>
                        </a:lnTo>
                        <a:lnTo>
                          <a:pt x="356" y="542"/>
                        </a:lnTo>
                        <a:lnTo>
                          <a:pt x="365" y="559"/>
                        </a:lnTo>
                        <a:lnTo>
                          <a:pt x="381" y="571"/>
                        </a:lnTo>
                        <a:lnTo>
                          <a:pt x="400" y="576"/>
                        </a:lnTo>
                        <a:lnTo>
                          <a:pt x="401" y="576"/>
                        </a:lnTo>
                        <a:lnTo>
                          <a:pt x="420" y="571"/>
                        </a:lnTo>
                        <a:lnTo>
                          <a:pt x="436" y="558"/>
                        </a:lnTo>
                        <a:lnTo>
                          <a:pt x="445" y="540"/>
                        </a:lnTo>
                        <a:lnTo>
                          <a:pt x="445" y="520"/>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72"/>
                  <p:cNvSpPr>
                    <a:spLocks/>
                  </p:cNvSpPr>
                  <p:nvPr/>
                </p:nvSpPr>
                <p:spPr bwMode="auto">
                  <a:xfrm>
                    <a:off x="4495" y="1938"/>
                    <a:ext cx="575" cy="576"/>
                  </a:xfrm>
                  <a:custGeom>
                    <a:avLst/>
                    <a:gdLst/>
                    <a:ahLst/>
                    <a:cxnLst>
                      <a:cxn ang="0">
                        <a:pos x="172" y="405"/>
                      </a:cxn>
                      <a:cxn ang="0">
                        <a:pos x="132" y="520"/>
                      </a:cxn>
                      <a:cxn ang="0">
                        <a:pos x="132" y="521"/>
                      </a:cxn>
                      <a:cxn ang="0">
                        <a:pos x="132" y="541"/>
                      </a:cxn>
                      <a:cxn ang="0">
                        <a:pos x="141" y="558"/>
                      </a:cxn>
                      <a:cxn ang="0">
                        <a:pos x="157" y="571"/>
                      </a:cxn>
                      <a:cxn ang="0">
                        <a:pos x="176" y="576"/>
                      </a:cxn>
                      <a:cxn ang="0">
                        <a:pos x="179" y="576"/>
                      </a:cxn>
                      <a:cxn ang="0">
                        <a:pos x="198" y="570"/>
                      </a:cxn>
                      <a:cxn ang="0">
                        <a:pos x="213" y="557"/>
                      </a:cxn>
                      <a:cxn ang="0">
                        <a:pos x="221" y="540"/>
                      </a:cxn>
                      <a:cxn ang="0">
                        <a:pos x="221" y="520"/>
                      </a:cxn>
                      <a:cxn ang="0">
                        <a:pos x="180" y="399"/>
                      </a:cxn>
                      <a:cxn ang="0">
                        <a:pos x="54" y="357"/>
                      </a:cxn>
                      <a:cxn ang="0">
                        <a:pos x="51" y="356"/>
                      </a:cxn>
                      <a:cxn ang="0">
                        <a:pos x="32" y="356"/>
                      </a:cxn>
                      <a:cxn ang="0">
                        <a:pos x="16" y="365"/>
                      </a:cxn>
                      <a:cxn ang="0">
                        <a:pos x="4" y="381"/>
                      </a:cxn>
                      <a:cxn ang="0">
                        <a:pos x="0" y="400"/>
                      </a:cxn>
                      <a:cxn ang="0">
                        <a:pos x="0" y="402"/>
                      </a:cxn>
                      <a:cxn ang="0">
                        <a:pos x="5" y="422"/>
                      </a:cxn>
                      <a:cxn ang="0">
                        <a:pos x="17" y="437"/>
                      </a:cxn>
                      <a:cxn ang="0">
                        <a:pos x="34" y="445"/>
                      </a:cxn>
                      <a:cxn ang="0">
                        <a:pos x="54" y="445"/>
                      </a:cxn>
                      <a:cxn ang="0">
                        <a:pos x="172" y="405"/>
                      </a:cxn>
                    </a:cxnLst>
                    <a:rect l="0" t="0" r="r" b="b"/>
                    <a:pathLst>
                      <a:path w="575" h="576">
                        <a:moveTo>
                          <a:pt x="172" y="405"/>
                        </a:moveTo>
                        <a:lnTo>
                          <a:pt x="132" y="520"/>
                        </a:lnTo>
                        <a:lnTo>
                          <a:pt x="132" y="521"/>
                        </a:lnTo>
                        <a:lnTo>
                          <a:pt x="132" y="541"/>
                        </a:lnTo>
                        <a:lnTo>
                          <a:pt x="141" y="558"/>
                        </a:lnTo>
                        <a:lnTo>
                          <a:pt x="157" y="571"/>
                        </a:lnTo>
                        <a:lnTo>
                          <a:pt x="176" y="576"/>
                        </a:lnTo>
                        <a:lnTo>
                          <a:pt x="179" y="576"/>
                        </a:lnTo>
                        <a:lnTo>
                          <a:pt x="198" y="570"/>
                        </a:lnTo>
                        <a:lnTo>
                          <a:pt x="213" y="557"/>
                        </a:lnTo>
                        <a:lnTo>
                          <a:pt x="221" y="540"/>
                        </a:lnTo>
                        <a:lnTo>
                          <a:pt x="221" y="520"/>
                        </a:lnTo>
                        <a:lnTo>
                          <a:pt x="180" y="399"/>
                        </a:lnTo>
                        <a:lnTo>
                          <a:pt x="54" y="357"/>
                        </a:lnTo>
                        <a:lnTo>
                          <a:pt x="51" y="356"/>
                        </a:lnTo>
                        <a:lnTo>
                          <a:pt x="32" y="356"/>
                        </a:lnTo>
                        <a:lnTo>
                          <a:pt x="16" y="365"/>
                        </a:lnTo>
                        <a:lnTo>
                          <a:pt x="4" y="381"/>
                        </a:lnTo>
                        <a:lnTo>
                          <a:pt x="0" y="400"/>
                        </a:lnTo>
                        <a:lnTo>
                          <a:pt x="0" y="402"/>
                        </a:lnTo>
                        <a:lnTo>
                          <a:pt x="5" y="422"/>
                        </a:lnTo>
                        <a:lnTo>
                          <a:pt x="17" y="437"/>
                        </a:lnTo>
                        <a:lnTo>
                          <a:pt x="34" y="445"/>
                        </a:lnTo>
                        <a:lnTo>
                          <a:pt x="54" y="445"/>
                        </a:lnTo>
                        <a:lnTo>
                          <a:pt x="172" y="40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73"/>
                  <p:cNvSpPr>
                    <a:spLocks/>
                  </p:cNvSpPr>
                  <p:nvPr/>
                </p:nvSpPr>
                <p:spPr bwMode="auto">
                  <a:xfrm>
                    <a:off x="4495" y="1938"/>
                    <a:ext cx="575" cy="576"/>
                  </a:xfrm>
                  <a:custGeom>
                    <a:avLst/>
                    <a:gdLst/>
                    <a:ahLst/>
                    <a:cxnLst>
                      <a:cxn ang="0">
                        <a:pos x="217" y="55"/>
                      </a:cxn>
                      <a:cxn ang="0">
                        <a:pos x="218" y="51"/>
                      </a:cxn>
                      <a:cxn ang="0">
                        <a:pos x="218" y="32"/>
                      </a:cxn>
                      <a:cxn ang="0">
                        <a:pos x="208" y="15"/>
                      </a:cxn>
                      <a:cxn ang="0">
                        <a:pos x="193" y="4"/>
                      </a:cxn>
                      <a:cxn ang="0">
                        <a:pos x="174" y="0"/>
                      </a:cxn>
                      <a:cxn ang="0">
                        <a:pos x="171" y="0"/>
                      </a:cxn>
                      <a:cxn ang="0">
                        <a:pos x="152" y="5"/>
                      </a:cxn>
                      <a:cxn ang="0">
                        <a:pos x="137" y="18"/>
                      </a:cxn>
                      <a:cxn ang="0">
                        <a:pos x="129" y="35"/>
                      </a:cxn>
                      <a:cxn ang="0">
                        <a:pos x="129" y="55"/>
                      </a:cxn>
                      <a:cxn ang="0">
                        <a:pos x="169" y="172"/>
                      </a:cxn>
                      <a:cxn ang="0">
                        <a:pos x="54" y="133"/>
                      </a:cxn>
                      <a:cxn ang="0">
                        <a:pos x="52" y="132"/>
                      </a:cxn>
                      <a:cxn ang="0">
                        <a:pos x="33" y="133"/>
                      </a:cxn>
                      <a:cxn ang="0">
                        <a:pos x="16" y="142"/>
                      </a:cxn>
                      <a:cxn ang="0">
                        <a:pos x="4" y="158"/>
                      </a:cxn>
                      <a:cxn ang="0">
                        <a:pos x="0" y="178"/>
                      </a:cxn>
                      <a:cxn ang="0">
                        <a:pos x="0" y="180"/>
                      </a:cxn>
                      <a:cxn ang="0">
                        <a:pos x="5" y="199"/>
                      </a:cxn>
                      <a:cxn ang="0">
                        <a:pos x="18" y="214"/>
                      </a:cxn>
                      <a:cxn ang="0">
                        <a:pos x="35" y="222"/>
                      </a:cxn>
                      <a:cxn ang="0">
                        <a:pos x="54" y="221"/>
                      </a:cxn>
                      <a:cxn ang="0">
                        <a:pos x="175" y="180"/>
                      </a:cxn>
                      <a:cxn ang="0">
                        <a:pos x="217" y="55"/>
                      </a:cxn>
                    </a:cxnLst>
                    <a:rect l="0" t="0" r="r" b="b"/>
                    <a:pathLst>
                      <a:path w="575" h="576">
                        <a:moveTo>
                          <a:pt x="217" y="55"/>
                        </a:moveTo>
                        <a:lnTo>
                          <a:pt x="218" y="51"/>
                        </a:lnTo>
                        <a:lnTo>
                          <a:pt x="218" y="32"/>
                        </a:lnTo>
                        <a:lnTo>
                          <a:pt x="208" y="15"/>
                        </a:lnTo>
                        <a:lnTo>
                          <a:pt x="193" y="4"/>
                        </a:lnTo>
                        <a:lnTo>
                          <a:pt x="174" y="0"/>
                        </a:lnTo>
                        <a:lnTo>
                          <a:pt x="171" y="0"/>
                        </a:lnTo>
                        <a:lnTo>
                          <a:pt x="152" y="5"/>
                        </a:lnTo>
                        <a:lnTo>
                          <a:pt x="137" y="18"/>
                        </a:lnTo>
                        <a:lnTo>
                          <a:pt x="129" y="35"/>
                        </a:lnTo>
                        <a:lnTo>
                          <a:pt x="129" y="55"/>
                        </a:lnTo>
                        <a:lnTo>
                          <a:pt x="169" y="172"/>
                        </a:lnTo>
                        <a:lnTo>
                          <a:pt x="54" y="133"/>
                        </a:lnTo>
                        <a:lnTo>
                          <a:pt x="52" y="132"/>
                        </a:lnTo>
                        <a:lnTo>
                          <a:pt x="33" y="133"/>
                        </a:lnTo>
                        <a:lnTo>
                          <a:pt x="16" y="142"/>
                        </a:lnTo>
                        <a:lnTo>
                          <a:pt x="4" y="158"/>
                        </a:lnTo>
                        <a:lnTo>
                          <a:pt x="0" y="178"/>
                        </a:lnTo>
                        <a:lnTo>
                          <a:pt x="0" y="180"/>
                        </a:lnTo>
                        <a:lnTo>
                          <a:pt x="5" y="199"/>
                        </a:lnTo>
                        <a:lnTo>
                          <a:pt x="18" y="214"/>
                        </a:lnTo>
                        <a:lnTo>
                          <a:pt x="35" y="222"/>
                        </a:lnTo>
                        <a:lnTo>
                          <a:pt x="54" y="221"/>
                        </a:lnTo>
                        <a:lnTo>
                          <a:pt x="175" y="180"/>
                        </a:lnTo>
                        <a:lnTo>
                          <a:pt x="217" y="5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74"/>
                  <p:cNvSpPr>
                    <a:spLocks/>
                  </p:cNvSpPr>
                  <p:nvPr/>
                </p:nvSpPr>
                <p:spPr bwMode="auto">
                  <a:xfrm>
                    <a:off x="4495" y="1938"/>
                    <a:ext cx="575" cy="576"/>
                  </a:xfrm>
                  <a:custGeom>
                    <a:avLst/>
                    <a:gdLst/>
                    <a:ahLst/>
                    <a:cxnLst>
                      <a:cxn ang="0">
                        <a:pos x="441" y="55"/>
                      </a:cxn>
                      <a:cxn ang="0">
                        <a:pos x="442" y="52"/>
                      </a:cxn>
                      <a:cxn ang="0">
                        <a:pos x="441" y="33"/>
                      </a:cxn>
                      <a:cxn ang="0">
                        <a:pos x="432" y="16"/>
                      </a:cxn>
                      <a:cxn ang="0">
                        <a:pos x="416" y="4"/>
                      </a:cxn>
                      <a:cxn ang="0">
                        <a:pos x="396" y="0"/>
                      </a:cxn>
                      <a:cxn ang="0">
                        <a:pos x="393" y="0"/>
                      </a:cxn>
                      <a:cxn ang="0">
                        <a:pos x="374" y="5"/>
                      </a:cxn>
                      <a:cxn ang="0">
                        <a:pos x="360" y="18"/>
                      </a:cxn>
                      <a:cxn ang="0">
                        <a:pos x="352" y="35"/>
                      </a:cxn>
                      <a:cxn ang="0">
                        <a:pos x="353" y="55"/>
                      </a:cxn>
                      <a:cxn ang="0">
                        <a:pos x="394" y="176"/>
                      </a:cxn>
                      <a:cxn ang="0">
                        <a:pos x="519" y="218"/>
                      </a:cxn>
                      <a:cxn ang="0">
                        <a:pos x="522" y="219"/>
                      </a:cxn>
                      <a:cxn ang="0">
                        <a:pos x="541" y="218"/>
                      </a:cxn>
                      <a:cxn ang="0">
                        <a:pos x="558" y="209"/>
                      </a:cxn>
                      <a:cxn ang="0">
                        <a:pos x="570" y="193"/>
                      </a:cxn>
                      <a:cxn ang="0">
                        <a:pos x="575" y="174"/>
                      </a:cxn>
                      <a:cxn ang="0">
                        <a:pos x="575" y="173"/>
                      </a:cxn>
                      <a:cxn ang="0">
                        <a:pos x="570" y="154"/>
                      </a:cxn>
                      <a:cxn ang="0">
                        <a:pos x="557" y="138"/>
                      </a:cxn>
                      <a:cxn ang="0">
                        <a:pos x="539" y="129"/>
                      </a:cxn>
                      <a:cxn ang="0">
                        <a:pos x="519" y="130"/>
                      </a:cxn>
                      <a:cxn ang="0">
                        <a:pos x="403" y="170"/>
                      </a:cxn>
                      <a:cxn ang="0">
                        <a:pos x="441" y="55"/>
                      </a:cxn>
                    </a:cxnLst>
                    <a:rect l="0" t="0" r="r" b="b"/>
                    <a:pathLst>
                      <a:path w="575" h="576">
                        <a:moveTo>
                          <a:pt x="441" y="55"/>
                        </a:moveTo>
                        <a:lnTo>
                          <a:pt x="442" y="52"/>
                        </a:lnTo>
                        <a:lnTo>
                          <a:pt x="441" y="33"/>
                        </a:lnTo>
                        <a:lnTo>
                          <a:pt x="432" y="16"/>
                        </a:lnTo>
                        <a:lnTo>
                          <a:pt x="416" y="4"/>
                        </a:lnTo>
                        <a:lnTo>
                          <a:pt x="396" y="0"/>
                        </a:lnTo>
                        <a:lnTo>
                          <a:pt x="393" y="0"/>
                        </a:lnTo>
                        <a:lnTo>
                          <a:pt x="374" y="5"/>
                        </a:lnTo>
                        <a:lnTo>
                          <a:pt x="360" y="18"/>
                        </a:lnTo>
                        <a:lnTo>
                          <a:pt x="352" y="35"/>
                        </a:lnTo>
                        <a:lnTo>
                          <a:pt x="353" y="55"/>
                        </a:lnTo>
                        <a:lnTo>
                          <a:pt x="394" y="176"/>
                        </a:lnTo>
                        <a:lnTo>
                          <a:pt x="519" y="218"/>
                        </a:lnTo>
                        <a:lnTo>
                          <a:pt x="522" y="219"/>
                        </a:lnTo>
                        <a:lnTo>
                          <a:pt x="541" y="218"/>
                        </a:lnTo>
                        <a:lnTo>
                          <a:pt x="558" y="209"/>
                        </a:lnTo>
                        <a:lnTo>
                          <a:pt x="570" y="193"/>
                        </a:lnTo>
                        <a:lnTo>
                          <a:pt x="575" y="174"/>
                        </a:lnTo>
                        <a:lnTo>
                          <a:pt x="575" y="173"/>
                        </a:lnTo>
                        <a:lnTo>
                          <a:pt x="570" y="154"/>
                        </a:lnTo>
                        <a:lnTo>
                          <a:pt x="557" y="138"/>
                        </a:lnTo>
                        <a:lnTo>
                          <a:pt x="539" y="129"/>
                        </a:lnTo>
                        <a:lnTo>
                          <a:pt x="519" y="130"/>
                        </a:lnTo>
                        <a:lnTo>
                          <a:pt x="403" y="170"/>
                        </a:lnTo>
                        <a:lnTo>
                          <a:pt x="441" y="5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75"/>
                  <p:cNvSpPr>
                    <a:spLocks/>
                  </p:cNvSpPr>
                  <p:nvPr/>
                </p:nvSpPr>
                <p:spPr bwMode="auto">
                  <a:xfrm>
                    <a:off x="4495" y="1938"/>
                    <a:ext cx="575" cy="576"/>
                  </a:xfrm>
                  <a:custGeom>
                    <a:avLst/>
                    <a:gdLst/>
                    <a:ahLst/>
                    <a:cxnLst>
                      <a:cxn ang="0">
                        <a:pos x="460" y="283"/>
                      </a:cxn>
                      <a:cxn ang="0">
                        <a:pos x="460" y="282"/>
                      </a:cxn>
                      <a:cxn ang="0">
                        <a:pos x="455" y="263"/>
                      </a:cxn>
                      <a:cxn ang="0">
                        <a:pos x="443" y="248"/>
                      </a:cxn>
                      <a:cxn ang="0">
                        <a:pos x="425" y="239"/>
                      </a:cxn>
                      <a:cxn ang="0">
                        <a:pos x="405" y="239"/>
                      </a:cxn>
                      <a:cxn ang="0">
                        <a:pos x="308" y="273"/>
                      </a:cxn>
                      <a:cxn ang="0">
                        <a:pos x="336" y="184"/>
                      </a:cxn>
                      <a:cxn ang="0">
                        <a:pos x="337" y="182"/>
                      </a:cxn>
                      <a:cxn ang="0">
                        <a:pos x="337" y="163"/>
                      </a:cxn>
                      <a:cxn ang="0">
                        <a:pos x="328" y="145"/>
                      </a:cxn>
                      <a:cxn ang="0">
                        <a:pos x="312" y="133"/>
                      </a:cxn>
                      <a:cxn ang="0">
                        <a:pos x="293" y="128"/>
                      </a:cxn>
                      <a:cxn ang="0">
                        <a:pos x="290" y="128"/>
                      </a:cxn>
                      <a:cxn ang="0">
                        <a:pos x="271" y="134"/>
                      </a:cxn>
                      <a:cxn ang="0">
                        <a:pos x="256" y="147"/>
                      </a:cxn>
                      <a:cxn ang="0">
                        <a:pos x="248" y="164"/>
                      </a:cxn>
                      <a:cxn ang="0">
                        <a:pos x="249" y="184"/>
                      </a:cxn>
                      <a:cxn ang="0">
                        <a:pos x="278" y="273"/>
                      </a:cxn>
                      <a:cxn ang="0">
                        <a:pos x="180" y="239"/>
                      </a:cxn>
                      <a:cxn ang="0">
                        <a:pos x="160" y="239"/>
                      </a:cxn>
                      <a:cxn ang="0">
                        <a:pos x="143" y="248"/>
                      </a:cxn>
                      <a:cxn ang="0">
                        <a:pos x="131" y="264"/>
                      </a:cxn>
                      <a:cxn ang="0">
                        <a:pos x="126" y="283"/>
                      </a:cxn>
                      <a:cxn ang="0">
                        <a:pos x="131" y="303"/>
                      </a:cxn>
                      <a:cxn ang="0">
                        <a:pos x="143" y="319"/>
                      </a:cxn>
                      <a:cxn ang="0">
                        <a:pos x="160" y="328"/>
                      </a:cxn>
                      <a:cxn ang="0">
                        <a:pos x="180" y="328"/>
                      </a:cxn>
                      <a:cxn ang="0">
                        <a:pos x="278" y="294"/>
                      </a:cxn>
                      <a:cxn ang="0">
                        <a:pos x="249" y="385"/>
                      </a:cxn>
                      <a:cxn ang="0">
                        <a:pos x="248" y="387"/>
                      </a:cxn>
                      <a:cxn ang="0">
                        <a:pos x="248" y="406"/>
                      </a:cxn>
                      <a:cxn ang="0">
                        <a:pos x="258" y="423"/>
                      </a:cxn>
                      <a:cxn ang="0">
                        <a:pos x="273" y="435"/>
                      </a:cxn>
                      <a:cxn ang="0">
                        <a:pos x="293" y="440"/>
                      </a:cxn>
                      <a:cxn ang="0">
                        <a:pos x="295" y="440"/>
                      </a:cxn>
                      <a:cxn ang="0">
                        <a:pos x="314" y="434"/>
                      </a:cxn>
                      <a:cxn ang="0">
                        <a:pos x="329" y="421"/>
                      </a:cxn>
                      <a:cxn ang="0">
                        <a:pos x="337" y="404"/>
                      </a:cxn>
                      <a:cxn ang="0">
                        <a:pos x="336" y="385"/>
                      </a:cxn>
                      <a:cxn ang="0">
                        <a:pos x="308" y="294"/>
                      </a:cxn>
                      <a:cxn ang="0">
                        <a:pos x="405" y="328"/>
                      </a:cxn>
                      <a:cxn ang="0">
                        <a:pos x="406" y="328"/>
                      </a:cxn>
                      <a:cxn ang="0">
                        <a:pos x="426" y="328"/>
                      </a:cxn>
                      <a:cxn ang="0">
                        <a:pos x="443" y="319"/>
                      </a:cxn>
                      <a:cxn ang="0">
                        <a:pos x="456" y="303"/>
                      </a:cxn>
                      <a:cxn ang="0">
                        <a:pos x="460" y="283"/>
                      </a:cxn>
                    </a:cxnLst>
                    <a:rect l="0" t="0" r="r" b="b"/>
                    <a:pathLst>
                      <a:path w="575" h="576">
                        <a:moveTo>
                          <a:pt x="460" y="283"/>
                        </a:moveTo>
                        <a:lnTo>
                          <a:pt x="460" y="282"/>
                        </a:lnTo>
                        <a:lnTo>
                          <a:pt x="455" y="263"/>
                        </a:lnTo>
                        <a:lnTo>
                          <a:pt x="443" y="248"/>
                        </a:lnTo>
                        <a:lnTo>
                          <a:pt x="425" y="239"/>
                        </a:lnTo>
                        <a:lnTo>
                          <a:pt x="405" y="239"/>
                        </a:lnTo>
                        <a:lnTo>
                          <a:pt x="308" y="273"/>
                        </a:lnTo>
                        <a:lnTo>
                          <a:pt x="336" y="184"/>
                        </a:lnTo>
                        <a:lnTo>
                          <a:pt x="337" y="182"/>
                        </a:lnTo>
                        <a:lnTo>
                          <a:pt x="337" y="163"/>
                        </a:lnTo>
                        <a:lnTo>
                          <a:pt x="328" y="145"/>
                        </a:lnTo>
                        <a:lnTo>
                          <a:pt x="312" y="133"/>
                        </a:lnTo>
                        <a:lnTo>
                          <a:pt x="293" y="128"/>
                        </a:lnTo>
                        <a:lnTo>
                          <a:pt x="290" y="128"/>
                        </a:lnTo>
                        <a:lnTo>
                          <a:pt x="271" y="134"/>
                        </a:lnTo>
                        <a:lnTo>
                          <a:pt x="256" y="147"/>
                        </a:lnTo>
                        <a:lnTo>
                          <a:pt x="248" y="164"/>
                        </a:lnTo>
                        <a:lnTo>
                          <a:pt x="249" y="184"/>
                        </a:lnTo>
                        <a:lnTo>
                          <a:pt x="278" y="273"/>
                        </a:lnTo>
                        <a:lnTo>
                          <a:pt x="180" y="239"/>
                        </a:lnTo>
                        <a:lnTo>
                          <a:pt x="160" y="239"/>
                        </a:lnTo>
                        <a:lnTo>
                          <a:pt x="143" y="248"/>
                        </a:lnTo>
                        <a:lnTo>
                          <a:pt x="131" y="264"/>
                        </a:lnTo>
                        <a:lnTo>
                          <a:pt x="126" y="283"/>
                        </a:lnTo>
                        <a:lnTo>
                          <a:pt x="131" y="303"/>
                        </a:lnTo>
                        <a:lnTo>
                          <a:pt x="143" y="319"/>
                        </a:lnTo>
                        <a:lnTo>
                          <a:pt x="160" y="328"/>
                        </a:lnTo>
                        <a:lnTo>
                          <a:pt x="180" y="328"/>
                        </a:lnTo>
                        <a:lnTo>
                          <a:pt x="278" y="294"/>
                        </a:lnTo>
                        <a:lnTo>
                          <a:pt x="249" y="385"/>
                        </a:lnTo>
                        <a:lnTo>
                          <a:pt x="248" y="387"/>
                        </a:lnTo>
                        <a:lnTo>
                          <a:pt x="248" y="406"/>
                        </a:lnTo>
                        <a:lnTo>
                          <a:pt x="258" y="423"/>
                        </a:lnTo>
                        <a:lnTo>
                          <a:pt x="273" y="435"/>
                        </a:lnTo>
                        <a:lnTo>
                          <a:pt x="293" y="440"/>
                        </a:lnTo>
                        <a:lnTo>
                          <a:pt x="295" y="440"/>
                        </a:lnTo>
                        <a:lnTo>
                          <a:pt x="314" y="434"/>
                        </a:lnTo>
                        <a:lnTo>
                          <a:pt x="329" y="421"/>
                        </a:lnTo>
                        <a:lnTo>
                          <a:pt x="337" y="404"/>
                        </a:lnTo>
                        <a:lnTo>
                          <a:pt x="336" y="385"/>
                        </a:lnTo>
                        <a:lnTo>
                          <a:pt x="308" y="294"/>
                        </a:lnTo>
                        <a:lnTo>
                          <a:pt x="405" y="328"/>
                        </a:lnTo>
                        <a:lnTo>
                          <a:pt x="406" y="328"/>
                        </a:lnTo>
                        <a:lnTo>
                          <a:pt x="426" y="328"/>
                        </a:lnTo>
                        <a:lnTo>
                          <a:pt x="443" y="319"/>
                        </a:lnTo>
                        <a:lnTo>
                          <a:pt x="456" y="303"/>
                        </a:lnTo>
                        <a:lnTo>
                          <a:pt x="460" y="28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2" name="Group 76"/>
                <p:cNvGrpSpPr>
                  <a:grpSpLocks/>
                </p:cNvGrpSpPr>
                <p:nvPr/>
              </p:nvGrpSpPr>
              <p:grpSpPr bwMode="auto">
                <a:xfrm>
                  <a:off x="3896" y="1087"/>
                  <a:ext cx="745" cy="706"/>
                  <a:chOff x="3896" y="1087"/>
                  <a:chExt cx="745" cy="706"/>
                </a:xfrm>
              </p:grpSpPr>
              <p:sp>
                <p:nvSpPr>
                  <p:cNvPr id="17" name="Freeform 77"/>
                  <p:cNvSpPr>
                    <a:spLocks/>
                  </p:cNvSpPr>
                  <p:nvPr/>
                </p:nvSpPr>
                <p:spPr bwMode="auto">
                  <a:xfrm>
                    <a:off x="3896" y="1087"/>
                    <a:ext cx="745" cy="706"/>
                  </a:xfrm>
                  <a:custGeom>
                    <a:avLst/>
                    <a:gdLst/>
                    <a:ahLst/>
                    <a:cxnLst>
                      <a:cxn ang="0">
                        <a:pos x="744" y="706"/>
                      </a:cxn>
                      <a:cxn ang="0">
                        <a:pos x="744" y="703"/>
                      </a:cxn>
                      <a:cxn ang="0">
                        <a:pos x="724" y="692"/>
                      </a:cxn>
                      <a:cxn ang="0">
                        <a:pos x="744" y="706"/>
                      </a:cxn>
                    </a:cxnLst>
                    <a:rect l="0" t="0" r="r" b="b"/>
                    <a:pathLst>
                      <a:path w="745" h="706">
                        <a:moveTo>
                          <a:pt x="744" y="706"/>
                        </a:moveTo>
                        <a:lnTo>
                          <a:pt x="744" y="703"/>
                        </a:lnTo>
                        <a:lnTo>
                          <a:pt x="724" y="692"/>
                        </a:lnTo>
                        <a:lnTo>
                          <a:pt x="744" y="70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78"/>
                  <p:cNvSpPr>
                    <a:spLocks/>
                  </p:cNvSpPr>
                  <p:nvPr/>
                </p:nvSpPr>
                <p:spPr bwMode="auto">
                  <a:xfrm>
                    <a:off x="3896" y="1087"/>
                    <a:ext cx="745" cy="706"/>
                  </a:xfrm>
                  <a:custGeom>
                    <a:avLst/>
                    <a:gdLst/>
                    <a:ahLst/>
                    <a:cxnLst>
                      <a:cxn ang="0">
                        <a:pos x="691" y="228"/>
                      </a:cxn>
                      <a:cxn ang="0">
                        <a:pos x="682" y="230"/>
                      </a:cxn>
                      <a:cxn ang="0">
                        <a:pos x="684" y="241"/>
                      </a:cxn>
                      <a:cxn ang="0">
                        <a:pos x="693" y="240"/>
                      </a:cxn>
                      <a:cxn ang="0">
                        <a:pos x="691" y="228"/>
                      </a:cxn>
                    </a:cxnLst>
                    <a:rect l="0" t="0" r="r" b="b"/>
                    <a:pathLst>
                      <a:path w="745" h="706">
                        <a:moveTo>
                          <a:pt x="691" y="228"/>
                        </a:moveTo>
                        <a:lnTo>
                          <a:pt x="682" y="230"/>
                        </a:lnTo>
                        <a:lnTo>
                          <a:pt x="684" y="241"/>
                        </a:lnTo>
                        <a:lnTo>
                          <a:pt x="693" y="240"/>
                        </a:lnTo>
                        <a:lnTo>
                          <a:pt x="691" y="228"/>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79"/>
                  <p:cNvSpPr>
                    <a:spLocks/>
                  </p:cNvSpPr>
                  <p:nvPr/>
                </p:nvSpPr>
                <p:spPr bwMode="auto">
                  <a:xfrm>
                    <a:off x="3896" y="1087"/>
                    <a:ext cx="745" cy="706"/>
                  </a:xfrm>
                  <a:custGeom>
                    <a:avLst/>
                    <a:gdLst/>
                    <a:ahLst/>
                    <a:cxnLst>
                      <a:cxn ang="0">
                        <a:pos x="28" y="158"/>
                      </a:cxn>
                      <a:cxn ang="0">
                        <a:pos x="78" y="139"/>
                      </a:cxn>
                      <a:cxn ang="0">
                        <a:pos x="116" y="108"/>
                      </a:cxn>
                      <a:cxn ang="0">
                        <a:pos x="163" y="147"/>
                      </a:cxn>
                      <a:cxn ang="0">
                        <a:pos x="200" y="122"/>
                      </a:cxn>
                      <a:cxn ang="0">
                        <a:pos x="219" y="104"/>
                      </a:cxn>
                      <a:cxn ang="0">
                        <a:pos x="278" y="127"/>
                      </a:cxn>
                      <a:cxn ang="0">
                        <a:pos x="322" y="121"/>
                      </a:cxn>
                      <a:cxn ang="0">
                        <a:pos x="346" y="80"/>
                      </a:cxn>
                      <a:cxn ang="0">
                        <a:pos x="376" y="114"/>
                      </a:cxn>
                      <a:cxn ang="0">
                        <a:pos x="409" y="129"/>
                      </a:cxn>
                      <a:cxn ang="0">
                        <a:pos x="466" y="72"/>
                      </a:cxn>
                      <a:cxn ang="0">
                        <a:pos x="512" y="78"/>
                      </a:cxn>
                      <a:cxn ang="0">
                        <a:pos x="578" y="82"/>
                      </a:cxn>
                      <a:cxn ang="0">
                        <a:pos x="598" y="23"/>
                      </a:cxn>
                      <a:cxn ang="0">
                        <a:pos x="619" y="37"/>
                      </a:cxn>
                      <a:cxn ang="0">
                        <a:pos x="663" y="88"/>
                      </a:cxn>
                      <a:cxn ang="0">
                        <a:pos x="650" y="136"/>
                      </a:cxn>
                      <a:cxn ang="0">
                        <a:pos x="641" y="185"/>
                      </a:cxn>
                      <a:cxn ang="0">
                        <a:pos x="700" y="231"/>
                      </a:cxn>
                      <a:cxn ang="0">
                        <a:pos x="661" y="256"/>
                      </a:cxn>
                      <a:cxn ang="0">
                        <a:pos x="674" y="326"/>
                      </a:cxn>
                      <a:cxn ang="0">
                        <a:pos x="691" y="357"/>
                      </a:cxn>
                      <a:cxn ang="0">
                        <a:pos x="662" y="419"/>
                      </a:cxn>
                      <a:cxn ang="0">
                        <a:pos x="706" y="465"/>
                      </a:cxn>
                      <a:cxn ang="0">
                        <a:pos x="682" y="517"/>
                      </a:cxn>
                      <a:cxn ang="0">
                        <a:pos x="699" y="562"/>
                      </a:cxn>
                      <a:cxn ang="0">
                        <a:pos x="722" y="592"/>
                      </a:cxn>
                      <a:cxn ang="0">
                        <a:pos x="701" y="670"/>
                      </a:cxn>
                      <a:cxn ang="0">
                        <a:pos x="752" y="678"/>
                      </a:cxn>
                      <a:cxn ang="0">
                        <a:pos x="723" y="649"/>
                      </a:cxn>
                      <a:cxn ang="0">
                        <a:pos x="753" y="586"/>
                      </a:cxn>
                      <a:cxn ang="0">
                        <a:pos x="709" y="540"/>
                      </a:cxn>
                      <a:cxn ang="0">
                        <a:pos x="723" y="499"/>
                      </a:cxn>
                      <a:cxn ang="0">
                        <a:pos x="737" y="454"/>
                      </a:cxn>
                      <a:cxn ang="0">
                        <a:pos x="686" y="419"/>
                      </a:cxn>
                      <a:cxn ang="0">
                        <a:pos x="709" y="379"/>
                      </a:cxn>
                      <a:cxn ang="0">
                        <a:pos x="730" y="326"/>
                      </a:cxn>
                      <a:cxn ang="0">
                        <a:pos x="684" y="314"/>
                      </a:cxn>
                      <a:cxn ang="0">
                        <a:pos x="663" y="286"/>
                      </a:cxn>
                      <a:cxn ang="0">
                        <a:pos x="714" y="261"/>
                      </a:cxn>
                      <a:cxn ang="0">
                        <a:pos x="718" y="237"/>
                      </a:cxn>
                      <a:cxn ang="0">
                        <a:pos x="675" y="186"/>
                      </a:cxn>
                      <a:cxn ang="0">
                        <a:pos x="695" y="133"/>
                      </a:cxn>
                      <a:cxn ang="0">
                        <a:pos x="690" y="99"/>
                      </a:cxn>
                      <a:cxn ang="0">
                        <a:pos x="652" y="36"/>
                      </a:cxn>
                      <a:cxn ang="0">
                        <a:pos x="631" y="0"/>
                      </a:cxn>
                      <a:cxn ang="0">
                        <a:pos x="578" y="9"/>
                      </a:cxn>
                      <a:cxn ang="0">
                        <a:pos x="554" y="68"/>
                      </a:cxn>
                      <a:cxn ang="0">
                        <a:pos x="499" y="55"/>
                      </a:cxn>
                      <a:cxn ang="0">
                        <a:pos x="457" y="58"/>
                      </a:cxn>
                      <a:cxn ang="0">
                        <a:pos x="416" y="94"/>
                      </a:cxn>
                      <a:cxn ang="0">
                        <a:pos x="362" y="59"/>
                      </a:cxn>
                      <a:cxn ang="0">
                        <a:pos x="323" y="78"/>
                      </a:cxn>
                      <a:cxn ang="0">
                        <a:pos x="309" y="101"/>
                      </a:cxn>
                      <a:cxn ang="0">
                        <a:pos x="272" y="97"/>
                      </a:cxn>
                      <a:cxn ang="0">
                        <a:pos x="230" y="71"/>
                      </a:cxn>
                      <a:cxn ang="0">
                        <a:pos x="187" y="89"/>
                      </a:cxn>
                      <a:cxn ang="0">
                        <a:pos x="167" y="122"/>
                      </a:cxn>
                      <a:cxn ang="0">
                        <a:pos x="140" y="96"/>
                      </a:cxn>
                      <a:cxn ang="0">
                        <a:pos x="78" y="108"/>
                      </a:cxn>
                      <a:cxn ang="0">
                        <a:pos x="32" y="133"/>
                      </a:cxn>
                      <a:cxn ang="0">
                        <a:pos x="0" y="95"/>
                      </a:cxn>
                    </a:cxnLst>
                    <a:rect l="0" t="0" r="r" b="b"/>
                    <a:pathLst>
                      <a:path w="745" h="706">
                        <a:moveTo>
                          <a:pt x="5" y="136"/>
                        </a:moveTo>
                        <a:lnTo>
                          <a:pt x="9" y="141"/>
                        </a:lnTo>
                        <a:lnTo>
                          <a:pt x="12" y="144"/>
                        </a:lnTo>
                        <a:lnTo>
                          <a:pt x="28" y="158"/>
                        </a:lnTo>
                        <a:lnTo>
                          <a:pt x="46" y="162"/>
                        </a:lnTo>
                        <a:lnTo>
                          <a:pt x="47" y="162"/>
                        </a:lnTo>
                        <a:lnTo>
                          <a:pt x="62" y="155"/>
                        </a:lnTo>
                        <a:lnTo>
                          <a:pt x="78" y="139"/>
                        </a:lnTo>
                        <a:lnTo>
                          <a:pt x="81" y="135"/>
                        </a:lnTo>
                        <a:lnTo>
                          <a:pt x="98" y="117"/>
                        </a:lnTo>
                        <a:lnTo>
                          <a:pt x="113" y="108"/>
                        </a:lnTo>
                        <a:lnTo>
                          <a:pt x="116" y="108"/>
                        </a:lnTo>
                        <a:lnTo>
                          <a:pt x="121" y="110"/>
                        </a:lnTo>
                        <a:lnTo>
                          <a:pt x="127" y="125"/>
                        </a:lnTo>
                        <a:lnTo>
                          <a:pt x="143" y="138"/>
                        </a:lnTo>
                        <a:lnTo>
                          <a:pt x="163" y="147"/>
                        </a:lnTo>
                        <a:lnTo>
                          <a:pt x="170" y="146"/>
                        </a:lnTo>
                        <a:lnTo>
                          <a:pt x="180" y="144"/>
                        </a:lnTo>
                        <a:lnTo>
                          <a:pt x="189" y="136"/>
                        </a:lnTo>
                        <a:lnTo>
                          <a:pt x="200" y="122"/>
                        </a:lnTo>
                        <a:lnTo>
                          <a:pt x="211" y="107"/>
                        </a:lnTo>
                        <a:lnTo>
                          <a:pt x="219" y="98"/>
                        </a:lnTo>
                        <a:lnTo>
                          <a:pt x="225" y="96"/>
                        </a:lnTo>
                        <a:lnTo>
                          <a:pt x="219" y="104"/>
                        </a:lnTo>
                        <a:lnTo>
                          <a:pt x="238" y="106"/>
                        </a:lnTo>
                        <a:lnTo>
                          <a:pt x="242" y="101"/>
                        </a:lnTo>
                        <a:lnTo>
                          <a:pt x="261" y="117"/>
                        </a:lnTo>
                        <a:lnTo>
                          <a:pt x="278" y="127"/>
                        </a:lnTo>
                        <a:lnTo>
                          <a:pt x="295" y="131"/>
                        </a:lnTo>
                        <a:lnTo>
                          <a:pt x="303" y="131"/>
                        </a:lnTo>
                        <a:lnTo>
                          <a:pt x="314" y="129"/>
                        </a:lnTo>
                        <a:lnTo>
                          <a:pt x="322" y="121"/>
                        </a:lnTo>
                        <a:lnTo>
                          <a:pt x="329" y="105"/>
                        </a:lnTo>
                        <a:lnTo>
                          <a:pt x="336" y="89"/>
                        </a:lnTo>
                        <a:lnTo>
                          <a:pt x="341" y="81"/>
                        </a:lnTo>
                        <a:lnTo>
                          <a:pt x="346" y="80"/>
                        </a:lnTo>
                        <a:lnTo>
                          <a:pt x="358" y="83"/>
                        </a:lnTo>
                        <a:lnTo>
                          <a:pt x="376" y="96"/>
                        </a:lnTo>
                        <a:lnTo>
                          <a:pt x="387" y="105"/>
                        </a:lnTo>
                        <a:lnTo>
                          <a:pt x="376" y="114"/>
                        </a:lnTo>
                        <a:lnTo>
                          <a:pt x="377" y="118"/>
                        </a:lnTo>
                        <a:lnTo>
                          <a:pt x="389" y="126"/>
                        </a:lnTo>
                        <a:lnTo>
                          <a:pt x="400" y="130"/>
                        </a:lnTo>
                        <a:lnTo>
                          <a:pt x="409" y="129"/>
                        </a:lnTo>
                        <a:lnTo>
                          <a:pt x="424" y="122"/>
                        </a:lnTo>
                        <a:lnTo>
                          <a:pt x="440" y="108"/>
                        </a:lnTo>
                        <a:lnTo>
                          <a:pt x="450" y="94"/>
                        </a:lnTo>
                        <a:lnTo>
                          <a:pt x="466" y="72"/>
                        </a:lnTo>
                        <a:lnTo>
                          <a:pt x="480" y="61"/>
                        </a:lnTo>
                        <a:lnTo>
                          <a:pt x="485" y="59"/>
                        </a:lnTo>
                        <a:lnTo>
                          <a:pt x="498" y="63"/>
                        </a:lnTo>
                        <a:lnTo>
                          <a:pt x="512" y="78"/>
                        </a:lnTo>
                        <a:lnTo>
                          <a:pt x="523" y="95"/>
                        </a:lnTo>
                        <a:lnTo>
                          <a:pt x="544" y="99"/>
                        </a:lnTo>
                        <a:lnTo>
                          <a:pt x="564" y="93"/>
                        </a:lnTo>
                        <a:lnTo>
                          <a:pt x="578" y="82"/>
                        </a:lnTo>
                        <a:lnTo>
                          <a:pt x="585" y="65"/>
                        </a:lnTo>
                        <a:lnTo>
                          <a:pt x="587" y="43"/>
                        </a:lnTo>
                        <a:lnTo>
                          <a:pt x="584" y="25"/>
                        </a:lnTo>
                        <a:lnTo>
                          <a:pt x="598" y="23"/>
                        </a:lnTo>
                        <a:lnTo>
                          <a:pt x="598" y="34"/>
                        </a:lnTo>
                        <a:lnTo>
                          <a:pt x="602" y="39"/>
                        </a:lnTo>
                        <a:lnTo>
                          <a:pt x="611" y="38"/>
                        </a:lnTo>
                        <a:lnTo>
                          <a:pt x="619" y="37"/>
                        </a:lnTo>
                        <a:lnTo>
                          <a:pt x="624" y="38"/>
                        </a:lnTo>
                        <a:lnTo>
                          <a:pt x="624" y="41"/>
                        </a:lnTo>
                        <a:lnTo>
                          <a:pt x="624" y="55"/>
                        </a:lnTo>
                        <a:lnTo>
                          <a:pt x="663" y="88"/>
                        </a:lnTo>
                        <a:lnTo>
                          <a:pt x="658" y="93"/>
                        </a:lnTo>
                        <a:lnTo>
                          <a:pt x="654" y="104"/>
                        </a:lnTo>
                        <a:lnTo>
                          <a:pt x="652" y="120"/>
                        </a:lnTo>
                        <a:lnTo>
                          <a:pt x="650" y="136"/>
                        </a:lnTo>
                        <a:lnTo>
                          <a:pt x="645" y="147"/>
                        </a:lnTo>
                        <a:lnTo>
                          <a:pt x="637" y="153"/>
                        </a:lnTo>
                        <a:lnTo>
                          <a:pt x="634" y="170"/>
                        </a:lnTo>
                        <a:lnTo>
                          <a:pt x="641" y="185"/>
                        </a:lnTo>
                        <a:lnTo>
                          <a:pt x="659" y="198"/>
                        </a:lnTo>
                        <a:lnTo>
                          <a:pt x="668" y="203"/>
                        </a:lnTo>
                        <a:lnTo>
                          <a:pt x="689" y="216"/>
                        </a:lnTo>
                        <a:lnTo>
                          <a:pt x="700" y="231"/>
                        </a:lnTo>
                        <a:lnTo>
                          <a:pt x="702" y="239"/>
                        </a:lnTo>
                        <a:lnTo>
                          <a:pt x="700" y="244"/>
                        </a:lnTo>
                        <a:lnTo>
                          <a:pt x="677" y="246"/>
                        </a:lnTo>
                        <a:lnTo>
                          <a:pt x="661" y="256"/>
                        </a:lnTo>
                        <a:lnTo>
                          <a:pt x="650" y="273"/>
                        </a:lnTo>
                        <a:lnTo>
                          <a:pt x="646" y="294"/>
                        </a:lnTo>
                        <a:lnTo>
                          <a:pt x="663" y="315"/>
                        </a:lnTo>
                        <a:lnTo>
                          <a:pt x="674" y="326"/>
                        </a:lnTo>
                        <a:lnTo>
                          <a:pt x="676" y="327"/>
                        </a:lnTo>
                        <a:lnTo>
                          <a:pt x="706" y="323"/>
                        </a:lnTo>
                        <a:lnTo>
                          <a:pt x="702" y="338"/>
                        </a:lnTo>
                        <a:lnTo>
                          <a:pt x="691" y="357"/>
                        </a:lnTo>
                        <a:lnTo>
                          <a:pt x="682" y="368"/>
                        </a:lnTo>
                        <a:lnTo>
                          <a:pt x="669" y="387"/>
                        </a:lnTo>
                        <a:lnTo>
                          <a:pt x="662" y="405"/>
                        </a:lnTo>
                        <a:lnTo>
                          <a:pt x="662" y="419"/>
                        </a:lnTo>
                        <a:lnTo>
                          <a:pt x="663" y="424"/>
                        </a:lnTo>
                        <a:lnTo>
                          <a:pt x="686" y="438"/>
                        </a:lnTo>
                        <a:lnTo>
                          <a:pt x="700" y="452"/>
                        </a:lnTo>
                        <a:lnTo>
                          <a:pt x="706" y="465"/>
                        </a:lnTo>
                        <a:lnTo>
                          <a:pt x="707" y="473"/>
                        </a:lnTo>
                        <a:lnTo>
                          <a:pt x="702" y="484"/>
                        </a:lnTo>
                        <a:lnTo>
                          <a:pt x="692" y="498"/>
                        </a:lnTo>
                        <a:lnTo>
                          <a:pt x="682" y="517"/>
                        </a:lnTo>
                        <a:lnTo>
                          <a:pt x="679" y="534"/>
                        </a:lnTo>
                        <a:lnTo>
                          <a:pt x="680" y="535"/>
                        </a:lnTo>
                        <a:lnTo>
                          <a:pt x="685" y="546"/>
                        </a:lnTo>
                        <a:lnTo>
                          <a:pt x="699" y="562"/>
                        </a:lnTo>
                        <a:lnTo>
                          <a:pt x="713" y="575"/>
                        </a:lnTo>
                        <a:lnTo>
                          <a:pt x="722" y="569"/>
                        </a:lnTo>
                        <a:lnTo>
                          <a:pt x="723" y="576"/>
                        </a:lnTo>
                        <a:lnTo>
                          <a:pt x="722" y="592"/>
                        </a:lnTo>
                        <a:lnTo>
                          <a:pt x="718" y="612"/>
                        </a:lnTo>
                        <a:lnTo>
                          <a:pt x="712" y="628"/>
                        </a:lnTo>
                        <a:lnTo>
                          <a:pt x="704" y="651"/>
                        </a:lnTo>
                        <a:lnTo>
                          <a:pt x="701" y="670"/>
                        </a:lnTo>
                        <a:lnTo>
                          <a:pt x="701" y="681"/>
                        </a:lnTo>
                        <a:lnTo>
                          <a:pt x="773" y="686"/>
                        </a:lnTo>
                        <a:lnTo>
                          <a:pt x="763" y="682"/>
                        </a:lnTo>
                        <a:lnTo>
                          <a:pt x="752" y="678"/>
                        </a:lnTo>
                        <a:lnTo>
                          <a:pt x="741" y="672"/>
                        </a:lnTo>
                        <a:lnTo>
                          <a:pt x="730" y="666"/>
                        </a:lnTo>
                        <a:lnTo>
                          <a:pt x="724" y="659"/>
                        </a:lnTo>
                        <a:lnTo>
                          <a:pt x="723" y="649"/>
                        </a:lnTo>
                        <a:lnTo>
                          <a:pt x="726" y="634"/>
                        </a:lnTo>
                        <a:lnTo>
                          <a:pt x="741" y="621"/>
                        </a:lnTo>
                        <a:lnTo>
                          <a:pt x="763" y="614"/>
                        </a:lnTo>
                        <a:lnTo>
                          <a:pt x="753" y="586"/>
                        </a:lnTo>
                        <a:lnTo>
                          <a:pt x="742" y="565"/>
                        </a:lnTo>
                        <a:lnTo>
                          <a:pt x="730" y="550"/>
                        </a:lnTo>
                        <a:lnTo>
                          <a:pt x="717" y="542"/>
                        </a:lnTo>
                        <a:lnTo>
                          <a:pt x="709" y="540"/>
                        </a:lnTo>
                        <a:lnTo>
                          <a:pt x="708" y="536"/>
                        </a:lnTo>
                        <a:lnTo>
                          <a:pt x="711" y="520"/>
                        </a:lnTo>
                        <a:lnTo>
                          <a:pt x="723" y="500"/>
                        </a:lnTo>
                        <a:lnTo>
                          <a:pt x="723" y="499"/>
                        </a:lnTo>
                        <a:lnTo>
                          <a:pt x="736" y="479"/>
                        </a:lnTo>
                        <a:lnTo>
                          <a:pt x="739" y="463"/>
                        </a:lnTo>
                        <a:lnTo>
                          <a:pt x="737" y="454"/>
                        </a:lnTo>
                        <a:lnTo>
                          <a:pt x="733" y="446"/>
                        </a:lnTo>
                        <a:lnTo>
                          <a:pt x="726" y="439"/>
                        </a:lnTo>
                        <a:lnTo>
                          <a:pt x="699" y="429"/>
                        </a:lnTo>
                        <a:lnTo>
                          <a:pt x="686" y="419"/>
                        </a:lnTo>
                        <a:lnTo>
                          <a:pt x="685" y="416"/>
                        </a:lnTo>
                        <a:lnTo>
                          <a:pt x="689" y="403"/>
                        </a:lnTo>
                        <a:lnTo>
                          <a:pt x="703" y="384"/>
                        </a:lnTo>
                        <a:lnTo>
                          <a:pt x="709" y="379"/>
                        </a:lnTo>
                        <a:lnTo>
                          <a:pt x="723" y="360"/>
                        </a:lnTo>
                        <a:lnTo>
                          <a:pt x="730" y="343"/>
                        </a:lnTo>
                        <a:lnTo>
                          <a:pt x="731" y="332"/>
                        </a:lnTo>
                        <a:lnTo>
                          <a:pt x="730" y="326"/>
                        </a:lnTo>
                        <a:lnTo>
                          <a:pt x="728" y="320"/>
                        </a:lnTo>
                        <a:lnTo>
                          <a:pt x="724" y="314"/>
                        </a:lnTo>
                        <a:lnTo>
                          <a:pt x="703" y="317"/>
                        </a:lnTo>
                        <a:lnTo>
                          <a:pt x="684" y="314"/>
                        </a:lnTo>
                        <a:lnTo>
                          <a:pt x="667" y="306"/>
                        </a:lnTo>
                        <a:lnTo>
                          <a:pt x="666" y="305"/>
                        </a:lnTo>
                        <a:lnTo>
                          <a:pt x="665" y="298"/>
                        </a:lnTo>
                        <a:lnTo>
                          <a:pt x="663" y="286"/>
                        </a:lnTo>
                        <a:lnTo>
                          <a:pt x="669" y="277"/>
                        </a:lnTo>
                        <a:lnTo>
                          <a:pt x="683" y="272"/>
                        </a:lnTo>
                        <a:lnTo>
                          <a:pt x="703" y="266"/>
                        </a:lnTo>
                        <a:lnTo>
                          <a:pt x="714" y="261"/>
                        </a:lnTo>
                        <a:lnTo>
                          <a:pt x="716" y="255"/>
                        </a:lnTo>
                        <a:lnTo>
                          <a:pt x="718" y="249"/>
                        </a:lnTo>
                        <a:lnTo>
                          <a:pt x="719" y="243"/>
                        </a:lnTo>
                        <a:lnTo>
                          <a:pt x="718" y="237"/>
                        </a:lnTo>
                        <a:lnTo>
                          <a:pt x="712" y="221"/>
                        </a:lnTo>
                        <a:lnTo>
                          <a:pt x="696" y="205"/>
                        </a:lnTo>
                        <a:lnTo>
                          <a:pt x="693" y="202"/>
                        </a:lnTo>
                        <a:lnTo>
                          <a:pt x="675" y="186"/>
                        </a:lnTo>
                        <a:lnTo>
                          <a:pt x="667" y="171"/>
                        </a:lnTo>
                        <a:lnTo>
                          <a:pt x="667" y="170"/>
                        </a:lnTo>
                        <a:lnTo>
                          <a:pt x="668" y="161"/>
                        </a:lnTo>
                        <a:lnTo>
                          <a:pt x="695" y="133"/>
                        </a:lnTo>
                        <a:lnTo>
                          <a:pt x="696" y="127"/>
                        </a:lnTo>
                        <a:lnTo>
                          <a:pt x="696" y="121"/>
                        </a:lnTo>
                        <a:lnTo>
                          <a:pt x="695" y="115"/>
                        </a:lnTo>
                        <a:lnTo>
                          <a:pt x="690" y="99"/>
                        </a:lnTo>
                        <a:lnTo>
                          <a:pt x="679" y="80"/>
                        </a:lnTo>
                        <a:lnTo>
                          <a:pt x="673" y="73"/>
                        </a:lnTo>
                        <a:lnTo>
                          <a:pt x="660" y="53"/>
                        </a:lnTo>
                        <a:lnTo>
                          <a:pt x="652" y="36"/>
                        </a:lnTo>
                        <a:lnTo>
                          <a:pt x="651" y="31"/>
                        </a:lnTo>
                        <a:lnTo>
                          <a:pt x="649" y="14"/>
                        </a:lnTo>
                        <a:lnTo>
                          <a:pt x="642" y="3"/>
                        </a:lnTo>
                        <a:lnTo>
                          <a:pt x="631" y="0"/>
                        </a:lnTo>
                        <a:lnTo>
                          <a:pt x="624" y="0"/>
                        </a:lnTo>
                        <a:lnTo>
                          <a:pt x="612" y="1"/>
                        </a:lnTo>
                        <a:lnTo>
                          <a:pt x="593" y="5"/>
                        </a:lnTo>
                        <a:lnTo>
                          <a:pt x="578" y="9"/>
                        </a:lnTo>
                        <a:lnTo>
                          <a:pt x="567" y="8"/>
                        </a:lnTo>
                        <a:lnTo>
                          <a:pt x="560" y="2"/>
                        </a:lnTo>
                        <a:lnTo>
                          <a:pt x="571" y="51"/>
                        </a:lnTo>
                        <a:lnTo>
                          <a:pt x="554" y="68"/>
                        </a:lnTo>
                        <a:lnTo>
                          <a:pt x="541" y="78"/>
                        </a:lnTo>
                        <a:lnTo>
                          <a:pt x="539" y="78"/>
                        </a:lnTo>
                        <a:lnTo>
                          <a:pt x="515" y="68"/>
                        </a:lnTo>
                        <a:lnTo>
                          <a:pt x="499" y="55"/>
                        </a:lnTo>
                        <a:lnTo>
                          <a:pt x="490" y="41"/>
                        </a:lnTo>
                        <a:lnTo>
                          <a:pt x="489" y="38"/>
                        </a:lnTo>
                        <a:lnTo>
                          <a:pt x="473" y="43"/>
                        </a:lnTo>
                        <a:lnTo>
                          <a:pt x="457" y="58"/>
                        </a:lnTo>
                        <a:lnTo>
                          <a:pt x="451" y="65"/>
                        </a:lnTo>
                        <a:lnTo>
                          <a:pt x="435" y="84"/>
                        </a:lnTo>
                        <a:lnTo>
                          <a:pt x="420" y="93"/>
                        </a:lnTo>
                        <a:lnTo>
                          <a:pt x="416" y="94"/>
                        </a:lnTo>
                        <a:lnTo>
                          <a:pt x="397" y="93"/>
                        </a:lnTo>
                        <a:lnTo>
                          <a:pt x="381" y="85"/>
                        </a:lnTo>
                        <a:lnTo>
                          <a:pt x="367" y="68"/>
                        </a:lnTo>
                        <a:lnTo>
                          <a:pt x="362" y="59"/>
                        </a:lnTo>
                        <a:lnTo>
                          <a:pt x="360" y="59"/>
                        </a:lnTo>
                        <a:lnTo>
                          <a:pt x="351" y="64"/>
                        </a:lnTo>
                        <a:lnTo>
                          <a:pt x="333" y="72"/>
                        </a:lnTo>
                        <a:lnTo>
                          <a:pt x="323" y="78"/>
                        </a:lnTo>
                        <a:lnTo>
                          <a:pt x="317" y="86"/>
                        </a:lnTo>
                        <a:lnTo>
                          <a:pt x="317" y="96"/>
                        </a:lnTo>
                        <a:lnTo>
                          <a:pt x="314" y="99"/>
                        </a:lnTo>
                        <a:lnTo>
                          <a:pt x="309" y="101"/>
                        </a:lnTo>
                        <a:lnTo>
                          <a:pt x="302" y="102"/>
                        </a:lnTo>
                        <a:lnTo>
                          <a:pt x="294" y="103"/>
                        </a:lnTo>
                        <a:lnTo>
                          <a:pt x="284" y="102"/>
                        </a:lnTo>
                        <a:lnTo>
                          <a:pt x="272" y="97"/>
                        </a:lnTo>
                        <a:lnTo>
                          <a:pt x="272" y="83"/>
                        </a:lnTo>
                        <a:lnTo>
                          <a:pt x="264" y="75"/>
                        </a:lnTo>
                        <a:lnTo>
                          <a:pt x="247" y="73"/>
                        </a:lnTo>
                        <a:lnTo>
                          <a:pt x="230" y="71"/>
                        </a:lnTo>
                        <a:lnTo>
                          <a:pt x="219" y="67"/>
                        </a:lnTo>
                        <a:lnTo>
                          <a:pt x="213" y="60"/>
                        </a:lnTo>
                        <a:lnTo>
                          <a:pt x="198" y="68"/>
                        </a:lnTo>
                        <a:lnTo>
                          <a:pt x="187" y="89"/>
                        </a:lnTo>
                        <a:lnTo>
                          <a:pt x="186" y="92"/>
                        </a:lnTo>
                        <a:lnTo>
                          <a:pt x="180" y="111"/>
                        </a:lnTo>
                        <a:lnTo>
                          <a:pt x="173" y="122"/>
                        </a:lnTo>
                        <a:lnTo>
                          <a:pt x="167" y="122"/>
                        </a:lnTo>
                        <a:lnTo>
                          <a:pt x="159" y="123"/>
                        </a:lnTo>
                        <a:lnTo>
                          <a:pt x="152" y="118"/>
                        </a:lnTo>
                        <a:lnTo>
                          <a:pt x="146" y="107"/>
                        </a:lnTo>
                        <a:lnTo>
                          <a:pt x="140" y="96"/>
                        </a:lnTo>
                        <a:lnTo>
                          <a:pt x="129" y="92"/>
                        </a:lnTo>
                        <a:lnTo>
                          <a:pt x="114" y="94"/>
                        </a:lnTo>
                        <a:lnTo>
                          <a:pt x="98" y="98"/>
                        </a:lnTo>
                        <a:lnTo>
                          <a:pt x="78" y="108"/>
                        </a:lnTo>
                        <a:lnTo>
                          <a:pt x="71" y="113"/>
                        </a:lnTo>
                        <a:lnTo>
                          <a:pt x="51" y="125"/>
                        </a:lnTo>
                        <a:lnTo>
                          <a:pt x="35" y="132"/>
                        </a:lnTo>
                        <a:lnTo>
                          <a:pt x="32" y="133"/>
                        </a:lnTo>
                        <a:lnTo>
                          <a:pt x="15" y="116"/>
                        </a:lnTo>
                        <a:lnTo>
                          <a:pt x="4" y="101"/>
                        </a:lnTo>
                        <a:lnTo>
                          <a:pt x="1" y="95"/>
                        </a:lnTo>
                        <a:lnTo>
                          <a:pt x="0" y="95"/>
                        </a:lnTo>
                        <a:lnTo>
                          <a:pt x="5" y="13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80"/>
                <p:cNvGrpSpPr>
                  <a:grpSpLocks/>
                </p:cNvGrpSpPr>
                <p:nvPr/>
              </p:nvGrpSpPr>
              <p:grpSpPr bwMode="auto">
                <a:xfrm>
                  <a:off x="4042" y="1556"/>
                  <a:ext cx="640" cy="783"/>
                  <a:chOff x="4042" y="1556"/>
                  <a:chExt cx="640" cy="783"/>
                </a:xfrm>
              </p:grpSpPr>
              <p:sp>
                <p:nvSpPr>
                  <p:cNvPr id="14" name="Freeform 81"/>
                  <p:cNvSpPr>
                    <a:spLocks/>
                  </p:cNvSpPr>
                  <p:nvPr/>
                </p:nvSpPr>
                <p:spPr bwMode="auto">
                  <a:xfrm>
                    <a:off x="4042" y="1556"/>
                    <a:ext cx="640" cy="783"/>
                  </a:xfrm>
                  <a:custGeom>
                    <a:avLst/>
                    <a:gdLst/>
                    <a:ahLst/>
                    <a:cxnLst>
                      <a:cxn ang="0">
                        <a:pos x="567" y="2"/>
                      </a:cxn>
                      <a:cxn ang="0">
                        <a:pos x="567" y="0"/>
                      </a:cxn>
                      <a:cxn ang="0">
                        <a:pos x="551" y="18"/>
                      </a:cxn>
                      <a:cxn ang="0">
                        <a:pos x="567" y="2"/>
                      </a:cxn>
                    </a:cxnLst>
                    <a:rect l="0" t="0" r="r" b="b"/>
                    <a:pathLst>
                      <a:path w="640" h="783">
                        <a:moveTo>
                          <a:pt x="567" y="2"/>
                        </a:moveTo>
                        <a:lnTo>
                          <a:pt x="567" y="0"/>
                        </a:lnTo>
                        <a:lnTo>
                          <a:pt x="551" y="18"/>
                        </a:lnTo>
                        <a:lnTo>
                          <a:pt x="567" y="2"/>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82"/>
                  <p:cNvSpPr>
                    <a:spLocks/>
                  </p:cNvSpPr>
                  <p:nvPr/>
                </p:nvSpPr>
                <p:spPr bwMode="auto">
                  <a:xfrm>
                    <a:off x="4042" y="1556"/>
                    <a:ext cx="640" cy="783"/>
                  </a:xfrm>
                  <a:custGeom>
                    <a:avLst/>
                    <a:gdLst/>
                    <a:ahLst/>
                    <a:cxnLst>
                      <a:cxn ang="0">
                        <a:pos x="637" y="463"/>
                      </a:cxn>
                      <a:cxn ang="0">
                        <a:pos x="628" y="464"/>
                      </a:cxn>
                      <a:cxn ang="0">
                        <a:pos x="630" y="476"/>
                      </a:cxn>
                      <a:cxn ang="0">
                        <a:pos x="639" y="474"/>
                      </a:cxn>
                      <a:cxn ang="0">
                        <a:pos x="637" y="463"/>
                      </a:cxn>
                    </a:cxnLst>
                    <a:rect l="0" t="0" r="r" b="b"/>
                    <a:pathLst>
                      <a:path w="640" h="783">
                        <a:moveTo>
                          <a:pt x="637" y="463"/>
                        </a:moveTo>
                        <a:lnTo>
                          <a:pt x="628" y="464"/>
                        </a:lnTo>
                        <a:lnTo>
                          <a:pt x="630" y="476"/>
                        </a:lnTo>
                        <a:lnTo>
                          <a:pt x="639" y="474"/>
                        </a:lnTo>
                        <a:lnTo>
                          <a:pt x="637" y="46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83"/>
                  <p:cNvSpPr>
                    <a:spLocks/>
                  </p:cNvSpPr>
                  <p:nvPr/>
                </p:nvSpPr>
                <p:spPr bwMode="auto">
                  <a:xfrm>
                    <a:off x="4042" y="1556"/>
                    <a:ext cx="640" cy="783"/>
                  </a:xfrm>
                  <a:custGeom>
                    <a:avLst/>
                    <a:gdLst/>
                    <a:ahLst/>
                    <a:cxnLst>
                      <a:cxn ang="0">
                        <a:pos x="192" y="704"/>
                      </a:cxn>
                      <a:cxn ang="0">
                        <a:pos x="150" y="690"/>
                      </a:cxn>
                      <a:cxn ang="0">
                        <a:pos x="114" y="739"/>
                      </a:cxn>
                      <a:cxn ang="0">
                        <a:pos x="54" y="709"/>
                      </a:cxn>
                      <a:cxn ang="0">
                        <a:pos x="11" y="715"/>
                      </a:cxn>
                      <a:cxn ang="0">
                        <a:pos x="5" y="782"/>
                      </a:cxn>
                      <a:cxn ang="0">
                        <a:pos x="26" y="737"/>
                      </a:cxn>
                      <a:cxn ang="0">
                        <a:pos x="93" y="752"/>
                      </a:cxn>
                      <a:cxn ang="0">
                        <a:pos x="140" y="744"/>
                      </a:cxn>
                      <a:cxn ang="0">
                        <a:pos x="160" y="712"/>
                      </a:cxn>
                      <a:cxn ang="0">
                        <a:pos x="201" y="755"/>
                      </a:cxn>
                      <a:cxn ang="0">
                        <a:pos x="234" y="745"/>
                      </a:cxn>
                      <a:cxn ang="0">
                        <a:pos x="268" y="709"/>
                      </a:cxn>
                      <a:cxn ang="0">
                        <a:pos x="303" y="696"/>
                      </a:cxn>
                      <a:cxn ang="0">
                        <a:pos x="322" y="714"/>
                      </a:cxn>
                      <a:cxn ang="0">
                        <a:pos x="364" y="723"/>
                      </a:cxn>
                      <a:cxn ang="0">
                        <a:pos x="408" y="675"/>
                      </a:cxn>
                      <a:cxn ang="0">
                        <a:pos x="469" y="707"/>
                      </a:cxn>
                      <a:cxn ang="0">
                        <a:pos x="506" y="679"/>
                      </a:cxn>
                      <a:cxn ang="0">
                        <a:pos x="566" y="676"/>
                      </a:cxn>
                      <a:cxn ang="0">
                        <a:pos x="586" y="716"/>
                      </a:cxn>
                      <a:cxn ang="0">
                        <a:pos x="639" y="710"/>
                      </a:cxn>
                      <a:cxn ang="0">
                        <a:pos x="652" y="660"/>
                      </a:cxn>
                      <a:cxn ang="0">
                        <a:pos x="672" y="589"/>
                      </a:cxn>
                      <a:cxn ang="0">
                        <a:pos x="667" y="565"/>
                      </a:cxn>
                      <a:cxn ang="0">
                        <a:pos x="645" y="501"/>
                      </a:cxn>
                      <a:cxn ang="0">
                        <a:pos x="663" y="459"/>
                      </a:cxn>
                      <a:cxn ang="0">
                        <a:pos x="652" y="437"/>
                      </a:cxn>
                      <a:cxn ang="0">
                        <a:pos x="597" y="426"/>
                      </a:cxn>
                      <a:cxn ang="0">
                        <a:pos x="627" y="386"/>
                      </a:cxn>
                      <a:cxn ang="0">
                        <a:pos x="650" y="364"/>
                      </a:cxn>
                      <a:cxn ang="0">
                        <a:pos x="595" y="310"/>
                      </a:cxn>
                      <a:cxn ang="0">
                        <a:pos x="607" y="269"/>
                      </a:cxn>
                      <a:cxn ang="0">
                        <a:pos x="624" y="235"/>
                      </a:cxn>
                      <a:cxn ang="0">
                        <a:pos x="585" y="193"/>
                      </a:cxn>
                      <a:cxn ang="0">
                        <a:pos x="588" y="161"/>
                      </a:cxn>
                      <a:cxn ang="0">
                        <a:pos x="609" y="84"/>
                      </a:cxn>
                      <a:cxn ang="0">
                        <a:pos x="560" y="50"/>
                      </a:cxn>
                      <a:cxn ang="0">
                        <a:pos x="591" y="18"/>
                      </a:cxn>
                      <a:cxn ang="0">
                        <a:pos x="546" y="69"/>
                      </a:cxn>
                      <a:cxn ang="0">
                        <a:pos x="580" y="130"/>
                      </a:cxn>
                      <a:cxn ang="0">
                        <a:pos x="549" y="174"/>
                      </a:cxn>
                      <a:cxn ang="0">
                        <a:pos x="570" y="214"/>
                      </a:cxn>
                      <a:cxn ang="0">
                        <a:pos x="590" y="255"/>
                      </a:cxn>
                      <a:cxn ang="0">
                        <a:pos x="561" y="298"/>
                      </a:cxn>
                      <a:cxn ang="0">
                        <a:pos x="614" y="358"/>
                      </a:cxn>
                      <a:cxn ang="0">
                        <a:pos x="591" y="393"/>
                      </a:cxn>
                      <a:cxn ang="0">
                        <a:pos x="601" y="455"/>
                      </a:cxn>
                      <a:cxn ang="0">
                        <a:pos x="647" y="461"/>
                      </a:cxn>
                      <a:cxn ang="0">
                        <a:pos x="606" y="522"/>
                      </a:cxn>
                      <a:cxn ang="0">
                        <a:pos x="615" y="565"/>
                      </a:cxn>
                      <a:cxn ang="0">
                        <a:pos x="641" y="613"/>
                      </a:cxn>
                      <a:cxn ang="0">
                        <a:pos x="623" y="676"/>
                      </a:cxn>
                      <a:cxn ang="0">
                        <a:pos x="599" y="686"/>
                      </a:cxn>
                      <a:cxn ang="0">
                        <a:pos x="575" y="653"/>
                      </a:cxn>
                      <a:cxn ang="0">
                        <a:pos x="510" y="647"/>
                      </a:cxn>
                      <a:cxn ang="0">
                        <a:pos x="470" y="688"/>
                      </a:cxn>
                      <a:cxn ang="0">
                        <a:pos x="404" y="644"/>
                      </a:cxn>
                      <a:cxn ang="0">
                        <a:pos x="363" y="662"/>
                      </a:cxn>
                      <a:cxn ang="0">
                        <a:pos x="348" y="705"/>
                      </a:cxn>
                      <a:cxn ang="0">
                        <a:pos x="321" y="687"/>
                      </a:cxn>
                      <a:cxn ang="0">
                        <a:pos x="273" y="674"/>
                      </a:cxn>
                      <a:cxn ang="0">
                        <a:pos x="233" y="709"/>
                      </a:cxn>
                    </a:cxnLst>
                    <a:rect l="0" t="0" r="r" b="b"/>
                    <a:pathLst>
                      <a:path w="640" h="783">
                        <a:moveTo>
                          <a:pt x="223" y="723"/>
                        </a:moveTo>
                        <a:lnTo>
                          <a:pt x="216" y="722"/>
                        </a:lnTo>
                        <a:lnTo>
                          <a:pt x="206" y="716"/>
                        </a:lnTo>
                        <a:lnTo>
                          <a:pt x="192" y="704"/>
                        </a:lnTo>
                        <a:lnTo>
                          <a:pt x="178" y="693"/>
                        </a:lnTo>
                        <a:lnTo>
                          <a:pt x="166" y="688"/>
                        </a:lnTo>
                        <a:lnTo>
                          <a:pt x="157" y="689"/>
                        </a:lnTo>
                        <a:lnTo>
                          <a:pt x="150" y="690"/>
                        </a:lnTo>
                        <a:lnTo>
                          <a:pt x="131" y="706"/>
                        </a:lnTo>
                        <a:lnTo>
                          <a:pt x="120" y="721"/>
                        </a:lnTo>
                        <a:lnTo>
                          <a:pt x="118" y="736"/>
                        </a:lnTo>
                        <a:lnTo>
                          <a:pt x="114" y="739"/>
                        </a:lnTo>
                        <a:lnTo>
                          <a:pt x="98" y="737"/>
                        </a:lnTo>
                        <a:lnTo>
                          <a:pt x="79" y="726"/>
                        </a:lnTo>
                        <a:lnTo>
                          <a:pt x="74" y="722"/>
                        </a:lnTo>
                        <a:lnTo>
                          <a:pt x="54" y="709"/>
                        </a:lnTo>
                        <a:lnTo>
                          <a:pt x="37" y="705"/>
                        </a:lnTo>
                        <a:lnTo>
                          <a:pt x="34" y="705"/>
                        </a:lnTo>
                        <a:lnTo>
                          <a:pt x="21" y="706"/>
                        </a:lnTo>
                        <a:lnTo>
                          <a:pt x="11" y="715"/>
                        </a:lnTo>
                        <a:lnTo>
                          <a:pt x="4" y="731"/>
                        </a:lnTo>
                        <a:lnTo>
                          <a:pt x="1" y="738"/>
                        </a:lnTo>
                        <a:lnTo>
                          <a:pt x="0" y="740"/>
                        </a:lnTo>
                        <a:lnTo>
                          <a:pt x="5" y="782"/>
                        </a:lnTo>
                        <a:lnTo>
                          <a:pt x="6" y="782"/>
                        </a:lnTo>
                        <a:lnTo>
                          <a:pt x="11" y="766"/>
                        </a:lnTo>
                        <a:lnTo>
                          <a:pt x="20" y="747"/>
                        </a:lnTo>
                        <a:lnTo>
                          <a:pt x="26" y="737"/>
                        </a:lnTo>
                        <a:lnTo>
                          <a:pt x="42" y="739"/>
                        </a:lnTo>
                        <a:lnTo>
                          <a:pt x="64" y="744"/>
                        </a:lnTo>
                        <a:lnTo>
                          <a:pt x="70" y="746"/>
                        </a:lnTo>
                        <a:lnTo>
                          <a:pt x="93" y="752"/>
                        </a:lnTo>
                        <a:lnTo>
                          <a:pt x="111" y="754"/>
                        </a:lnTo>
                        <a:lnTo>
                          <a:pt x="116" y="753"/>
                        </a:lnTo>
                        <a:lnTo>
                          <a:pt x="131" y="751"/>
                        </a:lnTo>
                        <a:lnTo>
                          <a:pt x="140" y="744"/>
                        </a:lnTo>
                        <a:lnTo>
                          <a:pt x="144" y="732"/>
                        </a:lnTo>
                        <a:lnTo>
                          <a:pt x="147" y="720"/>
                        </a:lnTo>
                        <a:lnTo>
                          <a:pt x="152" y="713"/>
                        </a:lnTo>
                        <a:lnTo>
                          <a:pt x="160" y="712"/>
                        </a:lnTo>
                        <a:lnTo>
                          <a:pt x="166" y="711"/>
                        </a:lnTo>
                        <a:lnTo>
                          <a:pt x="175" y="719"/>
                        </a:lnTo>
                        <a:lnTo>
                          <a:pt x="186" y="737"/>
                        </a:lnTo>
                        <a:lnTo>
                          <a:pt x="201" y="755"/>
                        </a:lnTo>
                        <a:lnTo>
                          <a:pt x="217" y="761"/>
                        </a:lnTo>
                        <a:lnTo>
                          <a:pt x="221" y="761"/>
                        </a:lnTo>
                        <a:lnTo>
                          <a:pt x="224" y="752"/>
                        </a:lnTo>
                        <a:lnTo>
                          <a:pt x="234" y="745"/>
                        </a:lnTo>
                        <a:lnTo>
                          <a:pt x="250" y="739"/>
                        </a:lnTo>
                        <a:lnTo>
                          <a:pt x="265" y="733"/>
                        </a:lnTo>
                        <a:lnTo>
                          <a:pt x="272" y="723"/>
                        </a:lnTo>
                        <a:lnTo>
                          <a:pt x="268" y="709"/>
                        </a:lnTo>
                        <a:lnTo>
                          <a:pt x="278" y="702"/>
                        </a:lnTo>
                        <a:lnTo>
                          <a:pt x="287" y="698"/>
                        </a:lnTo>
                        <a:lnTo>
                          <a:pt x="295" y="697"/>
                        </a:lnTo>
                        <a:lnTo>
                          <a:pt x="303" y="696"/>
                        </a:lnTo>
                        <a:lnTo>
                          <a:pt x="308" y="696"/>
                        </a:lnTo>
                        <a:lnTo>
                          <a:pt x="312" y="699"/>
                        </a:lnTo>
                        <a:lnTo>
                          <a:pt x="314" y="708"/>
                        </a:lnTo>
                        <a:lnTo>
                          <a:pt x="322" y="714"/>
                        </a:lnTo>
                        <a:lnTo>
                          <a:pt x="333" y="718"/>
                        </a:lnTo>
                        <a:lnTo>
                          <a:pt x="352" y="721"/>
                        </a:lnTo>
                        <a:lnTo>
                          <a:pt x="363" y="723"/>
                        </a:lnTo>
                        <a:lnTo>
                          <a:pt x="364" y="723"/>
                        </a:lnTo>
                        <a:lnTo>
                          <a:pt x="372" y="700"/>
                        </a:lnTo>
                        <a:lnTo>
                          <a:pt x="385" y="684"/>
                        </a:lnTo>
                        <a:lnTo>
                          <a:pt x="403" y="676"/>
                        </a:lnTo>
                        <a:lnTo>
                          <a:pt x="408" y="675"/>
                        </a:lnTo>
                        <a:lnTo>
                          <a:pt x="423" y="677"/>
                        </a:lnTo>
                        <a:lnTo>
                          <a:pt x="442" y="688"/>
                        </a:lnTo>
                        <a:lnTo>
                          <a:pt x="449" y="694"/>
                        </a:lnTo>
                        <a:lnTo>
                          <a:pt x="469" y="707"/>
                        </a:lnTo>
                        <a:lnTo>
                          <a:pt x="486" y="712"/>
                        </a:lnTo>
                        <a:lnTo>
                          <a:pt x="493" y="711"/>
                        </a:lnTo>
                        <a:lnTo>
                          <a:pt x="496" y="695"/>
                        </a:lnTo>
                        <a:lnTo>
                          <a:pt x="506" y="679"/>
                        </a:lnTo>
                        <a:lnTo>
                          <a:pt x="525" y="663"/>
                        </a:lnTo>
                        <a:lnTo>
                          <a:pt x="531" y="659"/>
                        </a:lnTo>
                        <a:lnTo>
                          <a:pt x="545" y="664"/>
                        </a:lnTo>
                        <a:lnTo>
                          <a:pt x="566" y="676"/>
                        </a:lnTo>
                        <a:lnTo>
                          <a:pt x="569" y="677"/>
                        </a:lnTo>
                        <a:lnTo>
                          <a:pt x="570" y="727"/>
                        </a:lnTo>
                        <a:lnTo>
                          <a:pt x="576" y="720"/>
                        </a:lnTo>
                        <a:lnTo>
                          <a:pt x="586" y="716"/>
                        </a:lnTo>
                        <a:lnTo>
                          <a:pt x="602" y="715"/>
                        </a:lnTo>
                        <a:lnTo>
                          <a:pt x="621" y="714"/>
                        </a:lnTo>
                        <a:lnTo>
                          <a:pt x="633" y="713"/>
                        </a:lnTo>
                        <a:lnTo>
                          <a:pt x="639" y="710"/>
                        </a:lnTo>
                        <a:lnTo>
                          <a:pt x="649" y="704"/>
                        </a:lnTo>
                        <a:lnTo>
                          <a:pt x="653" y="693"/>
                        </a:lnTo>
                        <a:lnTo>
                          <a:pt x="651" y="676"/>
                        </a:lnTo>
                        <a:lnTo>
                          <a:pt x="652" y="660"/>
                        </a:lnTo>
                        <a:lnTo>
                          <a:pt x="658" y="639"/>
                        </a:lnTo>
                        <a:lnTo>
                          <a:pt x="662" y="630"/>
                        </a:lnTo>
                        <a:lnTo>
                          <a:pt x="670" y="607"/>
                        </a:lnTo>
                        <a:lnTo>
                          <a:pt x="672" y="589"/>
                        </a:lnTo>
                        <a:lnTo>
                          <a:pt x="672" y="583"/>
                        </a:lnTo>
                        <a:lnTo>
                          <a:pt x="671" y="577"/>
                        </a:lnTo>
                        <a:lnTo>
                          <a:pt x="670" y="571"/>
                        </a:lnTo>
                        <a:lnTo>
                          <a:pt x="667" y="565"/>
                        </a:lnTo>
                        <a:lnTo>
                          <a:pt x="634" y="546"/>
                        </a:lnTo>
                        <a:lnTo>
                          <a:pt x="631" y="537"/>
                        </a:lnTo>
                        <a:lnTo>
                          <a:pt x="633" y="521"/>
                        </a:lnTo>
                        <a:lnTo>
                          <a:pt x="645" y="501"/>
                        </a:lnTo>
                        <a:lnTo>
                          <a:pt x="647" y="499"/>
                        </a:lnTo>
                        <a:lnTo>
                          <a:pt x="659" y="479"/>
                        </a:lnTo>
                        <a:lnTo>
                          <a:pt x="663" y="462"/>
                        </a:lnTo>
                        <a:lnTo>
                          <a:pt x="663" y="459"/>
                        </a:lnTo>
                        <a:lnTo>
                          <a:pt x="662" y="453"/>
                        </a:lnTo>
                        <a:lnTo>
                          <a:pt x="660" y="448"/>
                        </a:lnTo>
                        <a:lnTo>
                          <a:pt x="656" y="443"/>
                        </a:lnTo>
                        <a:lnTo>
                          <a:pt x="652" y="437"/>
                        </a:lnTo>
                        <a:lnTo>
                          <a:pt x="640" y="435"/>
                        </a:lnTo>
                        <a:lnTo>
                          <a:pt x="619" y="434"/>
                        </a:lnTo>
                        <a:lnTo>
                          <a:pt x="605" y="433"/>
                        </a:lnTo>
                        <a:lnTo>
                          <a:pt x="597" y="426"/>
                        </a:lnTo>
                        <a:lnTo>
                          <a:pt x="596" y="414"/>
                        </a:lnTo>
                        <a:lnTo>
                          <a:pt x="595" y="407"/>
                        </a:lnTo>
                        <a:lnTo>
                          <a:pt x="609" y="394"/>
                        </a:lnTo>
                        <a:lnTo>
                          <a:pt x="627" y="386"/>
                        </a:lnTo>
                        <a:lnTo>
                          <a:pt x="648" y="383"/>
                        </a:lnTo>
                        <a:lnTo>
                          <a:pt x="650" y="377"/>
                        </a:lnTo>
                        <a:lnTo>
                          <a:pt x="651" y="370"/>
                        </a:lnTo>
                        <a:lnTo>
                          <a:pt x="650" y="364"/>
                        </a:lnTo>
                        <a:lnTo>
                          <a:pt x="644" y="348"/>
                        </a:lnTo>
                        <a:lnTo>
                          <a:pt x="629" y="333"/>
                        </a:lnTo>
                        <a:lnTo>
                          <a:pt x="617" y="325"/>
                        </a:lnTo>
                        <a:lnTo>
                          <a:pt x="595" y="310"/>
                        </a:lnTo>
                        <a:lnTo>
                          <a:pt x="585" y="297"/>
                        </a:lnTo>
                        <a:lnTo>
                          <a:pt x="585" y="295"/>
                        </a:lnTo>
                        <a:lnTo>
                          <a:pt x="590" y="284"/>
                        </a:lnTo>
                        <a:lnTo>
                          <a:pt x="607" y="269"/>
                        </a:lnTo>
                        <a:lnTo>
                          <a:pt x="618" y="262"/>
                        </a:lnTo>
                        <a:lnTo>
                          <a:pt x="623" y="254"/>
                        </a:lnTo>
                        <a:lnTo>
                          <a:pt x="625" y="245"/>
                        </a:lnTo>
                        <a:lnTo>
                          <a:pt x="624" y="235"/>
                        </a:lnTo>
                        <a:lnTo>
                          <a:pt x="623" y="226"/>
                        </a:lnTo>
                        <a:lnTo>
                          <a:pt x="615" y="216"/>
                        </a:lnTo>
                        <a:lnTo>
                          <a:pt x="600" y="204"/>
                        </a:lnTo>
                        <a:lnTo>
                          <a:pt x="585" y="193"/>
                        </a:lnTo>
                        <a:lnTo>
                          <a:pt x="577" y="182"/>
                        </a:lnTo>
                        <a:lnTo>
                          <a:pt x="576" y="173"/>
                        </a:lnTo>
                        <a:lnTo>
                          <a:pt x="575" y="168"/>
                        </a:lnTo>
                        <a:lnTo>
                          <a:pt x="588" y="161"/>
                        </a:lnTo>
                        <a:lnTo>
                          <a:pt x="597" y="147"/>
                        </a:lnTo>
                        <a:lnTo>
                          <a:pt x="604" y="127"/>
                        </a:lnTo>
                        <a:lnTo>
                          <a:pt x="608" y="101"/>
                        </a:lnTo>
                        <a:lnTo>
                          <a:pt x="609" y="84"/>
                        </a:lnTo>
                        <a:lnTo>
                          <a:pt x="582" y="81"/>
                        </a:lnTo>
                        <a:lnTo>
                          <a:pt x="566" y="71"/>
                        </a:lnTo>
                        <a:lnTo>
                          <a:pt x="561" y="59"/>
                        </a:lnTo>
                        <a:lnTo>
                          <a:pt x="560" y="50"/>
                        </a:lnTo>
                        <a:lnTo>
                          <a:pt x="564" y="41"/>
                        </a:lnTo>
                        <a:lnTo>
                          <a:pt x="573" y="33"/>
                        </a:lnTo>
                        <a:lnTo>
                          <a:pt x="582" y="25"/>
                        </a:lnTo>
                        <a:lnTo>
                          <a:pt x="591" y="18"/>
                        </a:lnTo>
                        <a:lnTo>
                          <a:pt x="599" y="12"/>
                        </a:lnTo>
                        <a:lnTo>
                          <a:pt x="532" y="35"/>
                        </a:lnTo>
                        <a:lnTo>
                          <a:pt x="536" y="50"/>
                        </a:lnTo>
                        <a:lnTo>
                          <a:pt x="546" y="69"/>
                        </a:lnTo>
                        <a:lnTo>
                          <a:pt x="556" y="82"/>
                        </a:lnTo>
                        <a:lnTo>
                          <a:pt x="569" y="103"/>
                        </a:lnTo>
                        <a:lnTo>
                          <a:pt x="577" y="120"/>
                        </a:lnTo>
                        <a:lnTo>
                          <a:pt x="580" y="130"/>
                        </a:lnTo>
                        <a:lnTo>
                          <a:pt x="580" y="137"/>
                        </a:lnTo>
                        <a:lnTo>
                          <a:pt x="571" y="134"/>
                        </a:lnTo>
                        <a:lnTo>
                          <a:pt x="556" y="157"/>
                        </a:lnTo>
                        <a:lnTo>
                          <a:pt x="549" y="174"/>
                        </a:lnTo>
                        <a:lnTo>
                          <a:pt x="548" y="181"/>
                        </a:lnTo>
                        <a:lnTo>
                          <a:pt x="550" y="192"/>
                        </a:lnTo>
                        <a:lnTo>
                          <a:pt x="557" y="203"/>
                        </a:lnTo>
                        <a:lnTo>
                          <a:pt x="570" y="214"/>
                        </a:lnTo>
                        <a:lnTo>
                          <a:pt x="584" y="225"/>
                        </a:lnTo>
                        <a:lnTo>
                          <a:pt x="591" y="234"/>
                        </a:lnTo>
                        <a:lnTo>
                          <a:pt x="592" y="242"/>
                        </a:lnTo>
                        <a:lnTo>
                          <a:pt x="590" y="255"/>
                        </a:lnTo>
                        <a:lnTo>
                          <a:pt x="580" y="272"/>
                        </a:lnTo>
                        <a:lnTo>
                          <a:pt x="563" y="291"/>
                        </a:lnTo>
                        <a:lnTo>
                          <a:pt x="561" y="293"/>
                        </a:lnTo>
                        <a:lnTo>
                          <a:pt x="561" y="298"/>
                        </a:lnTo>
                        <a:lnTo>
                          <a:pt x="567" y="314"/>
                        </a:lnTo>
                        <a:lnTo>
                          <a:pt x="580" y="330"/>
                        </a:lnTo>
                        <a:lnTo>
                          <a:pt x="594" y="342"/>
                        </a:lnTo>
                        <a:lnTo>
                          <a:pt x="614" y="358"/>
                        </a:lnTo>
                        <a:lnTo>
                          <a:pt x="626" y="372"/>
                        </a:lnTo>
                        <a:lnTo>
                          <a:pt x="629" y="379"/>
                        </a:lnTo>
                        <a:lnTo>
                          <a:pt x="599" y="383"/>
                        </a:lnTo>
                        <a:lnTo>
                          <a:pt x="591" y="393"/>
                        </a:lnTo>
                        <a:lnTo>
                          <a:pt x="581" y="415"/>
                        </a:lnTo>
                        <a:lnTo>
                          <a:pt x="578" y="423"/>
                        </a:lnTo>
                        <a:lnTo>
                          <a:pt x="588" y="443"/>
                        </a:lnTo>
                        <a:lnTo>
                          <a:pt x="601" y="455"/>
                        </a:lnTo>
                        <a:lnTo>
                          <a:pt x="618" y="461"/>
                        </a:lnTo>
                        <a:lnTo>
                          <a:pt x="638" y="459"/>
                        </a:lnTo>
                        <a:lnTo>
                          <a:pt x="644" y="457"/>
                        </a:lnTo>
                        <a:lnTo>
                          <a:pt x="647" y="461"/>
                        </a:lnTo>
                        <a:lnTo>
                          <a:pt x="644" y="478"/>
                        </a:lnTo>
                        <a:lnTo>
                          <a:pt x="633" y="495"/>
                        </a:lnTo>
                        <a:lnTo>
                          <a:pt x="623" y="505"/>
                        </a:lnTo>
                        <a:lnTo>
                          <a:pt x="606" y="522"/>
                        </a:lnTo>
                        <a:lnTo>
                          <a:pt x="599" y="539"/>
                        </a:lnTo>
                        <a:lnTo>
                          <a:pt x="599" y="546"/>
                        </a:lnTo>
                        <a:lnTo>
                          <a:pt x="605" y="561"/>
                        </a:lnTo>
                        <a:lnTo>
                          <a:pt x="615" y="565"/>
                        </a:lnTo>
                        <a:lnTo>
                          <a:pt x="623" y="574"/>
                        </a:lnTo>
                        <a:lnTo>
                          <a:pt x="629" y="589"/>
                        </a:lnTo>
                        <a:lnTo>
                          <a:pt x="635" y="604"/>
                        </a:lnTo>
                        <a:lnTo>
                          <a:pt x="641" y="613"/>
                        </a:lnTo>
                        <a:lnTo>
                          <a:pt x="648" y="617"/>
                        </a:lnTo>
                        <a:lnTo>
                          <a:pt x="618" y="659"/>
                        </a:lnTo>
                        <a:lnTo>
                          <a:pt x="622" y="673"/>
                        </a:lnTo>
                        <a:lnTo>
                          <a:pt x="623" y="676"/>
                        </a:lnTo>
                        <a:lnTo>
                          <a:pt x="619" y="678"/>
                        </a:lnTo>
                        <a:lnTo>
                          <a:pt x="610" y="679"/>
                        </a:lnTo>
                        <a:lnTo>
                          <a:pt x="602" y="680"/>
                        </a:lnTo>
                        <a:lnTo>
                          <a:pt x="599" y="686"/>
                        </a:lnTo>
                        <a:lnTo>
                          <a:pt x="602" y="696"/>
                        </a:lnTo>
                        <a:lnTo>
                          <a:pt x="588" y="698"/>
                        </a:lnTo>
                        <a:lnTo>
                          <a:pt x="584" y="672"/>
                        </a:lnTo>
                        <a:lnTo>
                          <a:pt x="575" y="653"/>
                        </a:lnTo>
                        <a:lnTo>
                          <a:pt x="561" y="641"/>
                        </a:lnTo>
                        <a:lnTo>
                          <a:pt x="542" y="637"/>
                        </a:lnTo>
                        <a:lnTo>
                          <a:pt x="530" y="637"/>
                        </a:lnTo>
                        <a:lnTo>
                          <a:pt x="510" y="647"/>
                        </a:lnTo>
                        <a:lnTo>
                          <a:pt x="501" y="673"/>
                        </a:lnTo>
                        <a:lnTo>
                          <a:pt x="490" y="688"/>
                        </a:lnTo>
                        <a:lnTo>
                          <a:pt x="483" y="691"/>
                        </a:lnTo>
                        <a:lnTo>
                          <a:pt x="470" y="688"/>
                        </a:lnTo>
                        <a:lnTo>
                          <a:pt x="451" y="676"/>
                        </a:lnTo>
                        <a:lnTo>
                          <a:pt x="441" y="667"/>
                        </a:lnTo>
                        <a:lnTo>
                          <a:pt x="422" y="652"/>
                        </a:lnTo>
                        <a:lnTo>
                          <a:pt x="404" y="644"/>
                        </a:lnTo>
                        <a:lnTo>
                          <a:pt x="392" y="644"/>
                        </a:lnTo>
                        <a:lnTo>
                          <a:pt x="383" y="645"/>
                        </a:lnTo>
                        <a:lnTo>
                          <a:pt x="373" y="651"/>
                        </a:lnTo>
                        <a:lnTo>
                          <a:pt x="363" y="662"/>
                        </a:lnTo>
                        <a:lnTo>
                          <a:pt x="364" y="666"/>
                        </a:lnTo>
                        <a:lnTo>
                          <a:pt x="377" y="672"/>
                        </a:lnTo>
                        <a:lnTo>
                          <a:pt x="360" y="694"/>
                        </a:lnTo>
                        <a:lnTo>
                          <a:pt x="348" y="705"/>
                        </a:lnTo>
                        <a:lnTo>
                          <a:pt x="343" y="707"/>
                        </a:lnTo>
                        <a:lnTo>
                          <a:pt x="339" y="707"/>
                        </a:lnTo>
                        <a:lnTo>
                          <a:pt x="331" y="701"/>
                        </a:lnTo>
                        <a:lnTo>
                          <a:pt x="321" y="687"/>
                        </a:lnTo>
                        <a:lnTo>
                          <a:pt x="310" y="674"/>
                        </a:lnTo>
                        <a:lnTo>
                          <a:pt x="300" y="668"/>
                        </a:lnTo>
                        <a:lnTo>
                          <a:pt x="289" y="669"/>
                        </a:lnTo>
                        <a:lnTo>
                          <a:pt x="273" y="674"/>
                        </a:lnTo>
                        <a:lnTo>
                          <a:pt x="258" y="686"/>
                        </a:lnTo>
                        <a:lnTo>
                          <a:pt x="243" y="705"/>
                        </a:lnTo>
                        <a:lnTo>
                          <a:pt x="238" y="714"/>
                        </a:lnTo>
                        <a:lnTo>
                          <a:pt x="233" y="709"/>
                        </a:lnTo>
                        <a:lnTo>
                          <a:pt x="215" y="717"/>
                        </a:lnTo>
                        <a:lnTo>
                          <a:pt x="223" y="72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6" name="WordArt 84"/>
            <p:cNvSpPr>
              <a:spLocks noChangeArrowheads="1" noChangeShapeType="1" noTextEdit="1"/>
            </p:cNvSpPr>
            <p:nvPr userDrawn="1"/>
          </p:nvSpPr>
          <p:spPr bwMode="auto">
            <a:xfrm rot="21055166">
              <a:off x="6493163" y="513802"/>
              <a:ext cx="1722564" cy="274135"/>
            </a:xfrm>
            <a:prstGeom prst="rect">
              <a:avLst/>
            </a:prstGeom>
          </p:spPr>
          <p:txBody>
            <a:bodyPr wrap="none" fromWordArt="1">
              <a:prstTxWarp prst="textPlain">
                <a:avLst>
                  <a:gd name="adj" fmla="val 50000"/>
                </a:avLst>
              </a:prstTxWarp>
            </a:bodyPr>
            <a:lstStyle/>
            <a:p>
              <a:pPr algn="ctr" rtl="0"/>
              <a:r>
                <a:rPr lang="en-US" sz="4000" b="1" kern="10" spc="0" dirty="0" smtClean="0">
                  <a:ln w="9525">
                    <a:noFill/>
                    <a:round/>
                    <a:headEnd/>
                    <a:tailEnd/>
                  </a:ln>
                  <a:solidFill>
                    <a:srgbClr val="BB972F"/>
                  </a:solidFill>
                  <a:effectLst/>
                  <a:latin typeface="Times New Roman"/>
                  <a:cs typeface="Times New Roman"/>
                </a:rPr>
                <a:t>PLACES</a:t>
              </a:r>
              <a:endParaRPr lang="en-US" sz="4000" b="1" kern="10" spc="0" dirty="0">
                <a:ln w="9525">
                  <a:noFill/>
                  <a:round/>
                  <a:headEnd/>
                  <a:tailEnd/>
                </a:ln>
                <a:solidFill>
                  <a:srgbClr val="BB972F"/>
                </a:solidFill>
                <a:effectLst/>
                <a:latin typeface="Times New Roman"/>
                <a:cs typeface="Times New Roman"/>
              </a:endParaRPr>
            </a:p>
          </p:txBody>
        </p:sp>
        <p:sp>
          <p:nvSpPr>
            <p:cNvPr id="7" name="WordArt 85"/>
            <p:cNvSpPr>
              <a:spLocks noChangeArrowheads="1" noChangeShapeType="1" noTextEdit="1"/>
            </p:cNvSpPr>
            <p:nvPr userDrawn="1"/>
          </p:nvSpPr>
          <p:spPr bwMode="auto">
            <a:xfrm rot="21005740">
              <a:off x="6985444" y="324222"/>
              <a:ext cx="579733" cy="223217"/>
            </a:xfrm>
            <a:prstGeom prst="rect">
              <a:avLst/>
            </a:prstGeom>
          </p:spPr>
          <p:txBody>
            <a:bodyPr wrap="none" fromWordArt="1">
              <a:prstTxWarp prst="textPlain">
                <a:avLst>
                  <a:gd name="adj" fmla="val 50000"/>
                </a:avLst>
              </a:prstTxWarp>
            </a:bodyPr>
            <a:lstStyle/>
            <a:p>
              <a:pPr algn="ctr" rtl="0"/>
              <a:r>
                <a:rPr lang="en-US" sz="2400" b="1" i="1" kern="10" spc="-100" baseline="0" dirty="0" smtClean="0">
                  <a:ln w="9525">
                    <a:noFill/>
                    <a:round/>
                    <a:headEnd/>
                    <a:tailEnd/>
                  </a:ln>
                  <a:solidFill>
                    <a:srgbClr val="BB972F"/>
                  </a:solidFill>
                  <a:effectLst/>
                  <a:latin typeface="Times New Roman"/>
                  <a:cs typeface="Times New Roman"/>
                </a:rPr>
                <a:t>unique</a:t>
              </a:r>
              <a:endParaRPr lang="en-US" sz="2400" b="1" i="1" kern="10" spc="-100" baseline="0" dirty="0">
                <a:ln w="9525">
                  <a:noFill/>
                  <a:round/>
                  <a:headEnd/>
                  <a:tailEnd/>
                </a:ln>
                <a:solidFill>
                  <a:srgbClr val="BB972F"/>
                </a:solidFill>
                <a:effectLst/>
                <a:latin typeface="Times New Roman"/>
                <a:cs typeface="Times New Roman"/>
              </a:endParaRPr>
            </a:p>
          </p:txBody>
        </p:sp>
        <p:sp>
          <p:nvSpPr>
            <p:cNvPr id="8" name="WordArt 86"/>
            <p:cNvSpPr>
              <a:spLocks noChangeArrowheads="1" noChangeShapeType="1" noTextEdit="1"/>
            </p:cNvSpPr>
            <p:nvPr userDrawn="1"/>
          </p:nvSpPr>
          <p:spPr bwMode="auto">
            <a:xfrm rot="21113731">
              <a:off x="6550789" y="881159"/>
              <a:ext cx="1628950" cy="85919"/>
            </a:xfrm>
            <a:prstGeom prst="rect">
              <a:avLst/>
            </a:prstGeom>
          </p:spPr>
          <p:txBody>
            <a:bodyPr wrap="none" fromWordArt="1">
              <a:prstTxWarp prst="textPlain">
                <a:avLst>
                  <a:gd name="adj" fmla="val 50000"/>
                </a:avLst>
              </a:prstTxWarp>
            </a:bodyPr>
            <a:lstStyle/>
            <a:p>
              <a:pPr algn="ctr" rtl="0"/>
              <a:r>
                <a:rPr lang="en-US" sz="1200" kern="10" spc="0" dirty="0" smtClean="0">
                  <a:ln w="9525">
                    <a:noFill/>
                    <a:round/>
                    <a:headEnd/>
                    <a:tailEnd/>
                  </a:ln>
                  <a:solidFill>
                    <a:srgbClr val="BB972F"/>
                  </a:solidFill>
                  <a:effectLst/>
                  <a:latin typeface="Times New Roman"/>
                  <a:cs typeface="Times New Roman"/>
                </a:rPr>
                <a:t>REGIONAL TOURISM</a:t>
              </a:r>
              <a:endParaRPr lang="en-US" sz="1200" kern="10" spc="0" dirty="0">
                <a:ln w="9525">
                  <a:noFill/>
                  <a:round/>
                  <a:headEnd/>
                  <a:tailEnd/>
                </a:ln>
                <a:solidFill>
                  <a:srgbClr val="BB972F"/>
                </a:solidFill>
                <a:effectLst/>
                <a:latin typeface="Times New Roman"/>
                <a:cs typeface="Times New Roman"/>
              </a:endParaRPr>
            </a:p>
          </p:txBody>
        </p:sp>
      </p:grpSp>
      <p:sp>
        <p:nvSpPr>
          <p:cNvPr id="33" name="Text Box 118"/>
          <p:cNvSpPr txBox="1">
            <a:spLocks noChangeArrowheads="1"/>
          </p:cNvSpPr>
          <p:nvPr/>
        </p:nvSpPr>
        <p:spPr bwMode="auto">
          <a:xfrm>
            <a:off x="6096000" y="2514600"/>
            <a:ext cx="2971800" cy="2921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b="0" i="1" u="none" strike="noStrike" cap="none" normalizeH="0" baseline="0" dirty="0" smtClean="0">
                <a:ln>
                  <a:noFill/>
                </a:ln>
                <a:solidFill>
                  <a:srgbClr val="FFFFFF"/>
                </a:solidFill>
                <a:effectLst/>
                <a:latin typeface="Times New Roman" pitchFamily="18" charset="0"/>
              </a:rPr>
              <a:t>Bellua, Cameroon</a:t>
            </a:r>
            <a:endParaRPr kumimoji="0" lang="en-US" sz="1800" b="0" i="0" u="none" strike="noStrike" cap="none" normalizeH="0" baseline="0" dirty="0" smtClean="0">
              <a:ln>
                <a:noFill/>
              </a:ln>
              <a:solidFill>
                <a:schemeClr val="tx1"/>
              </a:solidFill>
              <a:effectLst/>
              <a:latin typeface="Arial" pitchFamily="34" charset="0"/>
            </a:endParaRPr>
          </a:p>
        </p:txBody>
      </p: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2776" y="3066372"/>
            <a:ext cx="3922510" cy="3791628"/>
          </a:xfrm>
          <a:prstGeom prst="rect">
            <a:avLst/>
          </a:prstGeom>
          <a:effectLst>
            <a:softEdge rad="127000"/>
          </a:effec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848600" cy="1249362"/>
          </a:xfrm>
        </p:spPr>
        <p:txBody>
          <a:bodyPr/>
          <a:lstStyle/>
          <a:p>
            <a:pPr algn="ctr"/>
            <a:r>
              <a:rPr lang="en-US" sz="4000" dirty="0"/>
              <a:t>Sorting </a:t>
            </a:r>
            <a:r>
              <a:rPr lang="en-US" sz="4000" dirty="0" smtClean="0"/>
              <a:t>Out </a:t>
            </a:r>
            <a:r>
              <a:rPr lang="en-US" sz="4000" dirty="0"/>
              <a:t>the </a:t>
            </a:r>
            <a:r>
              <a:rPr lang="en-US" sz="4000" dirty="0" smtClean="0"/>
              <a:t>Medicines</a:t>
            </a:r>
            <a:endParaRPr lang="en-US" sz="4000" dirty="0"/>
          </a:p>
        </p:txBody>
      </p:sp>
      <p:pic>
        <p:nvPicPr>
          <p:cNvPr id="6" name="Chart Placeholder 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2590800" y="1080655"/>
            <a:ext cx="6553200" cy="4894673"/>
          </a:xfrm>
          <a:effectLst>
            <a:softEdge rad="127000"/>
          </a:effectLst>
        </p:spPr>
      </p:pic>
      <p:sp>
        <p:nvSpPr>
          <p:cNvPr id="5" name="Text Placeholder 4"/>
          <p:cNvSpPr>
            <a:spLocks noGrp="1"/>
          </p:cNvSpPr>
          <p:nvPr>
            <p:ph type="body" sz="quarter" idx="15"/>
          </p:nvPr>
        </p:nvSpPr>
        <p:spPr>
          <a:xfrm>
            <a:off x="-228600" y="1219200"/>
            <a:ext cx="3124200" cy="3962400"/>
          </a:xfrm>
        </p:spPr>
        <p:txBody>
          <a:bodyPr/>
          <a:lstStyle/>
          <a:p>
            <a:pPr marL="457200" indent="-457200">
              <a:buFont typeface="Arial" panose="020B0604020202020204" pitchFamily="34" charset="0"/>
              <a:buChar char="•"/>
            </a:pPr>
            <a:r>
              <a:rPr lang="en-US" sz="2000" dirty="0" smtClean="0"/>
              <a:t>We had to sort through all the boxes to get out the medical supplies. </a:t>
            </a:r>
          </a:p>
          <a:p>
            <a:pPr marL="457200" indent="-457200">
              <a:buFont typeface="Arial" panose="020B0604020202020204" pitchFamily="34" charset="0"/>
              <a:buChar char="•"/>
            </a:pPr>
            <a:r>
              <a:rPr lang="en-US" sz="2000" dirty="0" smtClean="0"/>
              <a:t>Going through the boxes we discovered several large amounts of medicine and medical equipment. </a:t>
            </a:r>
          </a:p>
          <a:p>
            <a:pPr marL="457200" indent="-457200">
              <a:buFont typeface="Arial" panose="020B0604020202020204" pitchFamily="34" charset="0"/>
              <a:buChar char="•"/>
            </a:pPr>
            <a:r>
              <a:rPr lang="en-US" sz="2000" dirty="0" smtClean="0"/>
              <a:t>We even supplied the hospital with medical equipment packed in the boxes. </a:t>
            </a:r>
          </a:p>
          <a:p>
            <a:pPr marL="457200" indent="-457200">
              <a:buFont typeface="Arial" panose="020B0604020202020204" pitchFamily="34" charset="0"/>
              <a:buChar char="•"/>
            </a:pPr>
            <a:r>
              <a:rPr lang="en-US" sz="2000" dirty="0" smtClean="0"/>
              <a:t>In addition, we brought along several medicine and medical equipment for the pharmacy. </a:t>
            </a:r>
            <a:endParaRPr lang="en-US" sz="2000" dirty="0"/>
          </a:p>
        </p:txBody>
      </p:sp>
    </p:spTree>
    <p:extLst>
      <p:ext uri="{BB962C8B-B14F-4D97-AF65-F5344CB8AC3E}">
        <p14:creationId xmlns:p14="http://schemas.microsoft.com/office/powerpoint/2010/main" val="114138551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5088"/>
            <a:ext cx="7848600" cy="1096962"/>
          </a:xfrm>
        </p:spPr>
        <p:txBody>
          <a:bodyPr/>
          <a:lstStyle/>
          <a:p>
            <a:pPr algn="ctr"/>
            <a:r>
              <a:rPr lang="en-US" sz="4400" dirty="0"/>
              <a:t>Making up the Shelf</a:t>
            </a:r>
          </a:p>
        </p:txBody>
      </p:sp>
      <p:pic>
        <p:nvPicPr>
          <p:cNvPr id="6" name="Chart Placeholder 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0" y="1199061"/>
            <a:ext cx="5367746" cy="4216829"/>
          </a:xfrm>
          <a:effectLst>
            <a:softEdge rad="127000"/>
          </a:effectLst>
        </p:spPr>
      </p:pic>
      <p:sp>
        <p:nvSpPr>
          <p:cNvPr id="5" name="Text Placeholder 4"/>
          <p:cNvSpPr>
            <a:spLocks noGrp="1"/>
          </p:cNvSpPr>
          <p:nvPr>
            <p:ph type="body" sz="quarter" idx="15"/>
          </p:nvPr>
        </p:nvSpPr>
        <p:spPr>
          <a:xfrm>
            <a:off x="4876800" y="838200"/>
            <a:ext cx="4219655" cy="5867400"/>
          </a:xfrm>
        </p:spPr>
        <p:txBody>
          <a:bodyPr/>
          <a:lstStyle/>
          <a:p>
            <a:pPr marL="457200" indent="-457200">
              <a:buFont typeface="Arial" panose="020B0604020202020204" pitchFamily="34" charset="0"/>
              <a:buChar char="•"/>
            </a:pPr>
            <a:r>
              <a:rPr lang="en-US" sz="1800" dirty="0" smtClean="0"/>
              <a:t>After clearing out the boxes and the shelves we were able to categorically and neatly make up the shelves </a:t>
            </a:r>
          </a:p>
          <a:p>
            <a:pPr marL="457200" indent="-457200">
              <a:buFont typeface="Arial" panose="020B0604020202020204" pitchFamily="34" charset="0"/>
              <a:buChar char="•"/>
            </a:pPr>
            <a:r>
              <a:rPr lang="en-US" sz="1800" dirty="0" smtClean="0"/>
              <a:t>We worked together in sorting out medical supplies in neat spaces that were easily accessible to staff. </a:t>
            </a:r>
          </a:p>
          <a:p>
            <a:pPr marL="457200" indent="-457200">
              <a:buFont typeface="Arial" panose="020B0604020202020204" pitchFamily="34" charset="0"/>
              <a:buChar char="•"/>
            </a:pPr>
            <a:r>
              <a:rPr lang="en-US" sz="1800" dirty="0"/>
              <a:t>Working with no air conditioning or venting made it </a:t>
            </a:r>
            <a:r>
              <a:rPr lang="en-US" sz="1800" dirty="0" smtClean="0"/>
              <a:t>especially hard because </a:t>
            </a:r>
            <a:r>
              <a:rPr lang="en-US" sz="1800" dirty="0"/>
              <a:t>the heat and the dust mixed </a:t>
            </a:r>
            <a:r>
              <a:rPr lang="en-US" sz="1800" dirty="0" smtClean="0"/>
              <a:t>made </a:t>
            </a:r>
            <a:r>
              <a:rPr lang="en-US" sz="1800" dirty="0"/>
              <a:t>everything very hard. </a:t>
            </a:r>
            <a:endParaRPr lang="en-US" sz="1800" dirty="0" smtClean="0"/>
          </a:p>
          <a:p>
            <a:pPr marL="457200" indent="-457200">
              <a:buFont typeface="Arial" panose="020B0604020202020204" pitchFamily="34" charset="0"/>
              <a:buChar char="•"/>
            </a:pPr>
            <a:r>
              <a:rPr lang="en-US" sz="1800" dirty="0" smtClean="0"/>
              <a:t>We </a:t>
            </a:r>
            <a:r>
              <a:rPr lang="en-US" sz="1800" dirty="0"/>
              <a:t>were motivated and ready to get to work. </a:t>
            </a:r>
            <a:endParaRPr lang="en-US" sz="1800" dirty="0" smtClean="0"/>
          </a:p>
          <a:p>
            <a:pPr marL="457200" indent="-457200">
              <a:buFont typeface="Arial" panose="020B0604020202020204" pitchFamily="34" charset="0"/>
              <a:buChar char="•"/>
            </a:pPr>
            <a:r>
              <a:rPr lang="en-US" sz="1800" dirty="0" smtClean="0"/>
              <a:t>Our </a:t>
            </a:r>
            <a:r>
              <a:rPr lang="en-US" sz="1800" dirty="0"/>
              <a:t>mission was to help the pharmacy and the hospital. By helping to make the storage and supply room more </a:t>
            </a:r>
            <a:r>
              <a:rPr lang="en-US" sz="1800" dirty="0" smtClean="0"/>
              <a:t>manageable. </a:t>
            </a:r>
          </a:p>
          <a:p>
            <a:pPr marL="457200" indent="-457200">
              <a:buFont typeface="Arial" panose="020B0604020202020204" pitchFamily="34" charset="0"/>
              <a:buChar char="•"/>
            </a:pPr>
            <a:r>
              <a:rPr lang="en-US" sz="1800" dirty="0"/>
              <a:t>W</a:t>
            </a:r>
            <a:r>
              <a:rPr lang="en-US" sz="1800" dirty="0" smtClean="0"/>
              <a:t>e </a:t>
            </a:r>
            <a:r>
              <a:rPr lang="en-US" sz="1800" dirty="0"/>
              <a:t>provided organization for the staff to get the supplies they needed in treating patients. </a:t>
            </a:r>
          </a:p>
          <a:p>
            <a:pPr marL="457200" indent="-457200">
              <a:buFont typeface="Arial" panose="020B0604020202020204" pitchFamily="34" charset="0"/>
              <a:buChar char="•"/>
            </a:pPr>
            <a:endParaRPr lang="en-US" sz="2000" dirty="0" smtClean="0"/>
          </a:p>
          <a:p>
            <a:endParaRPr lang="en-US" dirty="0"/>
          </a:p>
        </p:txBody>
      </p:sp>
    </p:spTree>
    <p:extLst>
      <p:ext uri="{BB962C8B-B14F-4D97-AF65-F5344CB8AC3E}">
        <p14:creationId xmlns:p14="http://schemas.microsoft.com/office/powerpoint/2010/main" val="27059486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art Placeholder 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0" y="914400"/>
            <a:ext cx="6121191" cy="4572000"/>
          </a:xfrm>
          <a:effectLst>
            <a:softEdge rad="127000"/>
          </a:effectLst>
        </p:spPr>
      </p:pic>
      <p:sp>
        <p:nvSpPr>
          <p:cNvPr id="2" name="Title 1"/>
          <p:cNvSpPr>
            <a:spLocks noGrp="1"/>
          </p:cNvSpPr>
          <p:nvPr>
            <p:ph type="title"/>
          </p:nvPr>
        </p:nvSpPr>
        <p:spPr>
          <a:xfrm>
            <a:off x="457200" y="-152400"/>
            <a:ext cx="8458200" cy="1295400"/>
          </a:xfrm>
        </p:spPr>
        <p:txBody>
          <a:bodyPr/>
          <a:lstStyle/>
          <a:p>
            <a:pPr algn="ctr"/>
            <a:r>
              <a:rPr lang="en-US" sz="3200" dirty="0"/>
              <a:t>With </a:t>
            </a:r>
            <a:r>
              <a:rPr lang="en-US" sz="3200" dirty="0" smtClean="0"/>
              <a:t>Joseph, Brigitte </a:t>
            </a:r>
            <a:r>
              <a:rPr lang="en-US" sz="3200" dirty="0"/>
              <a:t>the </a:t>
            </a:r>
            <a:r>
              <a:rPr lang="en-US" sz="3200" dirty="0" smtClean="0"/>
              <a:t>nurse</a:t>
            </a:r>
            <a:br>
              <a:rPr lang="en-US" sz="3200" dirty="0" smtClean="0"/>
            </a:br>
            <a:r>
              <a:rPr lang="en-US" sz="3200" dirty="0" smtClean="0"/>
              <a:t>Richard</a:t>
            </a:r>
            <a:r>
              <a:rPr lang="en-US" sz="3200" dirty="0"/>
              <a:t>, </a:t>
            </a:r>
            <a:r>
              <a:rPr lang="en-US" sz="3200" dirty="0" smtClean="0"/>
              <a:t>Carlo, and </a:t>
            </a:r>
            <a:r>
              <a:rPr lang="en-US" sz="3200" dirty="0"/>
              <a:t>Matteo</a:t>
            </a:r>
          </a:p>
        </p:txBody>
      </p:sp>
      <p:sp>
        <p:nvSpPr>
          <p:cNvPr id="5" name="Text Placeholder 4"/>
          <p:cNvSpPr>
            <a:spLocks noGrp="1"/>
          </p:cNvSpPr>
          <p:nvPr>
            <p:ph type="body" sz="quarter" idx="15"/>
          </p:nvPr>
        </p:nvSpPr>
        <p:spPr>
          <a:xfrm>
            <a:off x="6096000" y="1066800"/>
            <a:ext cx="3048000" cy="4648200"/>
          </a:xfrm>
        </p:spPr>
        <p:txBody>
          <a:bodyPr/>
          <a:lstStyle/>
          <a:p>
            <a:pPr>
              <a:buFont typeface="Arial" panose="020B0604020202020204" pitchFamily="34" charset="0"/>
              <a:buChar char="•"/>
            </a:pPr>
            <a:r>
              <a:rPr lang="en-US" sz="1800" dirty="0" smtClean="0"/>
              <a:t>Dr. Joseph and Nurse Brigitte were pleased with the work we done.</a:t>
            </a:r>
          </a:p>
          <a:p>
            <a:pPr>
              <a:buFont typeface="Arial" panose="020B0604020202020204" pitchFamily="34" charset="0"/>
              <a:buChar char="•"/>
            </a:pPr>
            <a:r>
              <a:rPr lang="en-US" sz="1800" dirty="0" smtClean="0"/>
              <a:t>The shelves were now neatly organized and the materials were placed so that the staff can have easy access. </a:t>
            </a:r>
          </a:p>
          <a:p>
            <a:pPr>
              <a:buFont typeface="Arial" panose="020B0604020202020204" pitchFamily="34" charset="0"/>
              <a:buChar char="•"/>
            </a:pPr>
            <a:r>
              <a:rPr lang="en-US" sz="1800" dirty="0"/>
              <a:t>We were able to complete the mission in which we set out to do and the staff couldn’t be more than satisfied with the effort we put into making the pharmacy a functioning place for the community. </a:t>
            </a:r>
            <a:endParaRPr lang="en-US" sz="1800" dirty="0" smtClean="0"/>
          </a:p>
          <a:p>
            <a:pPr>
              <a:buFont typeface="Arial" panose="020B0604020202020204" pitchFamily="34" charset="0"/>
              <a:buChar char="•"/>
            </a:pPr>
            <a:endParaRPr lang="en-US" sz="1800" dirty="0"/>
          </a:p>
        </p:txBody>
      </p:sp>
    </p:spTree>
    <p:extLst>
      <p:ext uri="{BB962C8B-B14F-4D97-AF65-F5344CB8AC3E}">
        <p14:creationId xmlns:p14="http://schemas.microsoft.com/office/powerpoint/2010/main" val="204923611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art Placeholder 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0" y="818501"/>
            <a:ext cx="6402218" cy="4781903"/>
          </a:xfrm>
          <a:effectLst>
            <a:softEdge rad="63500"/>
          </a:effectLst>
        </p:spPr>
      </p:pic>
      <p:sp>
        <p:nvSpPr>
          <p:cNvPr id="2" name="Title 1"/>
          <p:cNvSpPr>
            <a:spLocks noGrp="1"/>
          </p:cNvSpPr>
          <p:nvPr>
            <p:ph type="title"/>
          </p:nvPr>
        </p:nvSpPr>
        <p:spPr>
          <a:xfrm>
            <a:off x="381000" y="0"/>
            <a:ext cx="6172200" cy="868362"/>
          </a:xfrm>
        </p:spPr>
        <p:txBody>
          <a:bodyPr/>
          <a:lstStyle/>
          <a:p>
            <a:pPr algn="ctr"/>
            <a:r>
              <a:rPr lang="en-US" sz="4800" dirty="0" smtClean="0"/>
              <a:t>Job </a:t>
            </a:r>
            <a:r>
              <a:rPr lang="en-US" sz="4800" dirty="0" smtClean="0"/>
              <a:t>Well </a:t>
            </a:r>
            <a:r>
              <a:rPr lang="en-US" sz="4800" dirty="0"/>
              <a:t>done</a:t>
            </a:r>
            <a:r>
              <a:rPr lang="en-US" sz="4800" dirty="0" smtClean="0"/>
              <a:t>!</a:t>
            </a:r>
            <a:endParaRPr lang="en-US" sz="4800" dirty="0"/>
          </a:p>
        </p:txBody>
      </p:sp>
      <p:sp>
        <p:nvSpPr>
          <p:cNvPr id="5" name="Text Placeholder 4"/>
          <p:cNvSpPr>
            <a:spLocks noGrp="1"/>
          </p:cNvSpPr>
          <p:nvPr>
            <p:ph type="body" sz="quarter" idx="15"/>
          </p:nvPr>
        </p:nvSpPr>
        <p:spPr>
          <a:xfrm>
            <a:off x="6019800" y="152400"/>
            <a:ext cx="3276600" cy="8490303"/>
          </a:xfrm>
        </p:spPr>
        <p:txBody>
          <a:bodyPr/>
          <a:lstStyle/>
          <a:p>
            <a:pPr>
              <a:buFont typeface="Arial" panose="020B0604020202020204" pitchFamily="34" charset="0"/>
              <a:buChar char="•"/>
            </a:pPr>
            <a:r>
              <a:rPr lang="en-US" sz="2000" dirty="0" smtClean="0"/>
              <a:t>We completed our tasked of helping the pharmacy by creating a storage room and help to organize the medical supplies in order to be more efficient. </a:t>
            </a:r>
          </a:p>
          <a:p>
            <a:pPr>
              <a:buFont typeface="Arial" panose="020B0604020202020204" pitchFamily="34" charset="0"/>
              <a:buChar char="•"/>
            </a:pPr>
            <a:r>
              <a:rPr lang="en-US" sz="2000" dirty="0" smtClean="0"/>
              <a:t>Doing </a:t>
            </a:r>
            <a:r>
              <a:rPr lang="en-US" sz="2000" dirty="0"/>
              <a:t>this job and completing the job has really </a:t>
            </a:r>
            <a:r>
              <a:rPr lang="en-US" sz="2000" dirty="0" smtClean="0"/>
              <a:t>affected </a:t>
            </a:r>
            <a:r>
              <a:rPr lang="en-US" sz="2000" dirty="0"/>
              <a:t>me. It has made </a:t>
            </a:r>
            <a:r>
              <a:rPr lang="en-US" sz="2000" dirty="0" smtClean="0"/>
              <a:t>me </a:t>
            </a:r>
            <a:r>
              <a:rPr lang="en-US" sz="2000" dirty="0"/>
              <a:t>a better person after doing these actions where we helped people in need</a:t>
            </a:r>
            <a:r>
              <a:rPr lang="en-US" sz="2000" dirty="0" smtClean="0"/>
              <a:t>.</a:t>
            </a:r>
          </a:p>
          <a:p>
            <a:pPr>
              <a:buFont typeface="Arial" panose="020B0604020202020204" pitchFamily="34" charset="0"/>
              <a:buChar char="•"/>
            </a:pPr>
            <a:r>
              <a:rPr lang="en-US" sz="2000" dirty="0" smtClean="0"/>
              <a:t>It </a:t>
            </a:r>
            <a:r>
              <a:rPr lang="en-US" sz="2000" dirty="0"/>
              <a:t>is with great satisfaction that knowing that more people will be treated and cured because of the work we done in helping to make the pharmacy function better. </a:t>
            </a:r>
          </a:p>
        </p:txBody>
      </p:sp>
    </p:spTree>
    <p:extLst>
      <p:ext uri="{BB962C8B-B14F-4D97-AF65-F5344CB8AC3E}">
        <p14:creationId xmlns:p14="http://schemas.microsoft.com/office/powerpoint/2010/main" val="25718227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8262"/>
            <a:ext cx="7620000" cy="1173162"/>
          </a:xfrm>
        </p:spPr>
        <p:txBody>
          <a:bodyPr/>
          <a:lstStyle/>
          <a:p>
            <a:pPr algn="ctr"/>
            <a:r>
              <a:rPr lang="en-US" sz="3200" dirty="0"/>
              <a:t>With the kids of the Catholic Mission</a:t>
            </a:r>
          </a:p>
        </p:txBody>
      </p:sp>
      <p:pic>
        <p:nvPicPr>
          <p:cNvPr id="6" name="Chart Placeholder 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3017520" y="1219200"/>
            <a:ext cx="6096000" cy="4553184"/>
          </a:xfrm>
          <a:effectLst>
            <a:softEdge rad="127000"/>
          </a:effectLst>
        </p:spPr>
      </p:pic>
      <p:sp>
        <p:nvSpPr>
          <p:cNvPr id="5" name="Text Placeholder 4"/>
          <p:cNvSpPr>
            <a:spLocks noGrp="1"/>
          </p:cNvSpPr>
          <p:nvPr>
            <p:ph type="body" sz="quarter" idx="15"/>
          </p:nvPr>
        </p:nvSpPr>
        <p:spPr>
          <a:xfrm>
            <a:off x="-68580" y="762000"/>
            <a:ext cx="3124200" cy="4548981"/>
          </a:xfrm>
        </p:spPr>
        <p:txBody>
          <a:bodyPr/>
          <a:lstStyle/>
          <a:p>
            <a:pPr>
              <a:buFont typeface="Arial" panose="020B0604020202020204" pitchFamily="34" charset="0"/>
              <a:buChar char="•"/>
            </a:pPr>
            <a:r>
              <a:rPr lang="en-US" sz="1800" dirty="0" smtClean="0"/>
              <a:t> It was Easter Sunday, and we were greeted by a throng of children outside of the Mission</a:t>
            </a:r>
          </a:p>
          <a:p>
            <a:pPr>
              <a:buFont typeface="Arial" panose="020B0604020202020204" pitchFamily="34" charset="0"/>
              <a:buChar char="•"/>
            </a:pPr>
            <a:r>
              <a:rPr lang="en-US" sz="1800" dirty="0" smtClean="0"/>
              <a:t>The crowd was packed with church attendees ready to hear the Easter sermon. </a:t>
            </a:r>
          </a:p>
          <a:p>
            <a:pPr>
              <a:buFont typeface="Arial" panose="020B0604020202020204" pitchFamily="34" charset="0"/>
              <a:buChar char="•"/>
            </a:pPr>
            <a:r>
              <a:rPr lang="en-US" sz="1800" dirty="0"/>
              <a:t>After the Mass we spoke to children of the Mission and we gave them the little presents we had brought from Italy. </a:t>
            </a:r>
            <a:endParaRPr lang="en-US" sz="1800" dirty="0" smtClean="0"/>
          </a:p>
          <a:p>
            <a:pPr>
              <a:buFont typeface="Arial" panose="020B0604020202020204" pitchFamily="34" charset="0"/>
              <a:buChar char="•"/>
            </a:pPr>
            <a:r>
              <a:rPr lang="en-US" sz="1800" dirty="0" smtClean="0"/>
              <a:t>How </a:t>
            </a:r>
            <a:r>
              <a:rPr lang="en-US" sz="1800" dirty="0"/>
              <a:t>happy they were and how simple </a:t>
            </a:r>
            <a:r>
              <a:rPr lang="en-US" sz="1800" dirty="0" smtClean="0"/>
              <a:t>it was to </a:t>
            </a:r>
            <a:r>
              <a:rPr lang="en-US" sz="1800" dirty="0"/>
              <a:t>make them happy! </a:t>
            </a:r>
            <a:endParaRPr lang="en-US" sz="1800" dirty="0" smtClean="0"/>
          </a:p>
          <a:p>
            <a:pPr>
              <a:buFont typeface="Arial" panose="020B0604020202020204" pitchFamily="34" charset="0"/>
              <a:buChar char="•"/>
            </a:pPr>
            <a:r>
              <a:rPr lang="en-US" sz="1800" dirty="0" smtClean="0"/>
              <a:t>They </a:t>
            </a:r>
            <a:r>
              <a:rPr lang="en-US" sz="1800" dirty="0"/>
              <a:t>were all screaming of excitement </a:t>
            </a:r>
            <a:r>
              <a:rPr lang="en-US" sz="1800" dirty="0" smtClean="0"/>
              <a:t>and </a:t>
            </a:r>
            <a:r>
              <a:rPr lang="en-US" sz="1800" dirty="0"/>
              <a:t>I can say </a:t>
            </a:r>
            <a:r>
              <a:rPr lang="en-US" sz="1800" dirty="0" smtClean="0"/>
              <a:t>that </a:t>
            </a:r>
            <a:r>
              <a:rPr lang="en-US" sz="1800" dirty="0"/>
              <a:t>we </a:t>
            </a:r>
            <a:r>
              <a:rPr lang="en-US" sz="1800" dirty="0" smtClean="0"/>
              <a:t>had made </a:t>
            </a:r>
            <a:r>
              <a:rPr lang="en-US" sz="1800" dirty="0"/>
              <a:t>their </a:t>
            </a:r>
            <a:r>
              <a:rPr lang="en-US" sz="1800" dirty="0" smtClean="0"/>
              <a:t>day.</a:t>
            </a:r>
            <a:endParaRPr lang="en-US" sz="1800" dirty="0"/>
          </a:p>
        </p:txBody>
      </p:sp>
    </p:spTree>
    <p:extLst>
      <p:ext uri="{BB962C8B-B14F-4D97-AF65-F5344CB8AC3E}">
        <p14:creationId xmlns:p14="http://schemas.microsoft.com/office/powerpoint/2010/main" val="1942745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art Placeholder 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2943890" y="1219200"/>
            <a:ext cx="6200109" cy="4836682"/>
          </a:xfrm>
          <a:effectLst>
            <a:softEdge rad="63500"/>
          </a:effectLst>
        </p:spPr>
      </p:pic>
      <p:sp>
        <p:nvSpPr>
          <p:cNvPr id="2" name="Title 1"/>
          <p:cNvSpPr>
            <a:spLocks noGrp="1"/>
          </p:cNvSpPr>
          <p:nvPr>
            <p:ph type="title"/>
          </p:nvPr>
        </p:nvSpPr>
        <p:spPr>
          <a:xfrm>
            <a:off x="1371600" y="167029"/>
            <a:ext cx="5943600" cy="563562"/>
          </a:xfrm>
        </p:spPr>
        <p:txBody>
          <a:bodyPr/>
          <a:lstStyle/>
          <a:p>
            <a:pPr algn="ctr"/>
            <a:r>
              <a:rPr lang="en-US" sz="3600" dirty="0"/>
              <a:t>In front of the Church</a:t>
            </a:r>
          </a:p>
        </p:txBody>
      </p:sp>
      <p:sp>
        <p:nvSpPr>
          <p:cNvPr id="5" name="Text Placeholder 4"/>
          <p:cNvSpPr>
            <a:spLocks noGrp="1"/>
          </p:cNvSpPr>
          <p:nvPr>
            <p:ph type="body" sz="quarter" idx="15"/>
          </p:nvPr>
        </p:nvSpPr>
        <p:spPr>
          <a:xfrm>
            <a:off x="-38100" y="730591"/>
            <a:ext cx="2819400" cy="5791200"/>
          </a:xfrm>
        </p:spPr>
        <p:txBody>
          <a:bodyPr/>
          <a:lstStyle/>
          <a:p>
            <a:pPr marL="457200" indent="-457200">
              <a:buFont typeface="Arial" panose="020B0604020202020204" pitchFamily="34" charset="0"/>
              <a:buChar char="•"/>
            </a:pPr>
            <a:r>
              <a:rPr lang="en-US" sz="2000" dirty="0" smtClean="0"/>
              <a:t>It was Easter Sunday and we were one of the thousands of people that came out to church. </a:t>
            </a:r>
          </a:p>
          <a:p>
            <a:pPr marL="457200" indent="-457200">
              <a:buFont typeface="Arial" panose="020B0604020202020204" pitchFamily="34" charset="0"/>
              <a:buChar char="•"/>
            </a:pPr>
            <a:r>
              <a:rPr lang="en-US" sz="2000" dirty="0" smtClean="0"/>
              <a:t>2000 people came and 2000 people were seated to hear the sermon.</a:t>
            </a:r>
          </a:p>
          <a:p>
            <a:pPr marL="457200" indent="-457200">
              <a:buFont typeface="Arial" panose="020B0604020202020204" pitchFamily="34" charset="0"/>
              <a:buChar char="•"/>
            </a:pPr>
            <a:r>
              <a:rPr lang="en-US" sz="2000" dirty="0" smtClean="0"/>
              <a:t>People everywhere were dancing, singing, and praying.</a:t>
            </a:r>
          </a:p>
          <a:p>
            <a:pPr marL="457200" indent="-457200">
              <a:buFont typeface="Arial" panose="020B0604020202020204" pitchFamily="34" charset="0"/>
              <a:buChar char="•"/>
            </a:pPr>
            <a:r>
              <a:rPr lang="en-US" sz="2000" dirty="0" smtClean="0"/>
              <a:t>The </a:t>
            </a:r>
            <a:r>
              <a:rPr lang="en-US" sz="2000" dirty="0"/>
              <a:t>people all </a:t>
            </a:r>
            <a:r>
              <a:rPr lang="en-US" sz="2000" dirty="0" smtClean="0"/>
              <a:t>looked very happy and enjoying the sermon.</a:t>
            </a:r>
            <a:r>
              <a:rPr lang="en-US" sz="2400" dirty="0" smtClean="0"/>
              <a:t> </a:t>
            </a:r>
            <a:endParaRPr lang="en-US" sz="2400" dirty="0"/>
          </a:p>
        </p:txBody>
      </p:sp>
    </p:spTree>
    <p:extLst>
      <p:ext uri="{BB962C8B-B14F-4D97-AF65-F5344CB8AC3E}">
        <p14:creationId xmlns:p14="http://schemas.microsoft.com/office/powerpoint/2010/main" val="302880820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2731"/>
            <a:ext cx="8534400" cy="609600"/>
          </a:xfrm>
        </p:spPr>
        <p:txBody>
          <a:bodyPr/>
          <a:lstStyle/>
          <a:p>
            <a:r>
              <a:rPr lang="en-US" sz="3200" dirty="0"/>
              <a:t>With father </a:t>
            </a:r>
            <a:r>
              <a:rPr lang="en-US" sz="3200" dirty="0" smtClean="0"/>
              <a:t>Andrew, the </a:t>
            </a:r>
            <a:r>
              <a:rPr lang="en-US" sz="3200" dirty="0"/>
              <a:t>head of the Mission</a:t>
            </a:r>
          </a:p>
        </p:txBody>
      </p:sp>
      <p:pic>
        <p:nvPicPr>
          <p:cNvPr id="6" name="Chart Placeholder 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3073334" y="838200"/>
            <a:ext cx="6053104" cy="4521145"/>
          </a:xfrm>
        </p:spPr>
      </p:pic>
      <p:sp>
        <p:nvSpPr>
          <p:cNvPr id="5" name="Text Placeholder 4"/>
          <p:cNvSpPr>
            <a:spLocks noGrp="1"/>
          </p:cNvSpPr>
          <p:nvPr>
            <p:ph type="body" sz="quarter" idx="15"/>
          </p:nvPr>
        </p:nvSpPr>
        <p:spPr>
          <a:xfrm>
            <a:off x="-37011" y="705393"/>
            <a:ext cx="3124200" cy="4019006"/>
          </a:xfrm>
        </p:spPr>
        <p:txBody>
          <a:bodyPr/>
          <a:lstStyle/>
          <a:p>
            <a:pPr>
              <a:buFont typeface="Arial" panose="020B0604020202020204" pitchFamily="34" charset="0"/>
              <a:buChar char="•"/>
            </a:pPr>
            <a:r>
              <a:rPr lang="en-US" sz="2000" dirty="0" smtClean="0"/>
              <a:t>After the 3 hour sermon we were able to meet the Priest of the Mission after Church.</a:t>
            </a:r>
          </a:p>
          <a:p>
            <a:pPr>
              <a:buFont typeface="Arial" panose="020B0604020202020204" pitchFamily="34" charset="0"/>
              <a:buChar char="•"/>
            </a:pPr>
            <a:r>
              <a:rPr lang="en-US" sz="2000" dirty="0" smtClean="0"/>
              <a:t>Father Andrew, the head of the Mission,  invited us to the Mayor’s house. </a:t>
            </a:r>
          </a:p>
          <a:p>
            <a:pPr>
              <a:buFont typeface="Arial" panose="020B0604020202020204" pitchFamily="34" charset="0"/>
              <a:buChar char="•"/>
            </a:pPr>
            <a:r>
              <a:rPr lang="en-US" sz="2000" dirty="0" smtClean="0"/>
              <a:t>We happily obliged.</a:t>
            </a:r>
          </a:p>
          <a:p>
            <a:pPr>
              <a:buFont typeface="Arial" panose="020B0604020202020204" pitchFamily="34" charset="0"/>
              <a:buChar char="•"/>
            </a:pPr>
            <a:r>
              <a:rPr lang="en-US" sz="2000" dirty="0"/>
              <a:t>The Mayor’s </a:t>
            </a:r>
            <a:r>
              <a:rPr lang="en-US" sz="2000" dirty="0" smtClean="0"/>
              <a:t>house </a:t>
            </a:r>
            <a:r>
              <a:rPr lang="en-US" sz="2000" dirty="0"/>
              <a:t>was surprisingly adorned with beautiful and precious items that showed signs of modernity, but </a:t>
            </a:r>
            <a:r>
              <a:rPr lang="en-US" sz="2000" dirty="0" smtClean="0"/>
              <a:t>also showed </a:t>
            </a:r>
            <a:r>
              <a:rPr lang="en-US" sz="2000" dirty="0"/>
              <a:t>the problems with the retro mentality of hygiene and dirt. </a:t>
            </a:r>
          </a:p>
          <a:p>
            <a:pPr marL="0" indent="0"/>
            <a:r>
              <a:rPr lang="en-US" sz="2000" dirty="0" smtClean="0"/>
              <a:t> </a:t>
            </a:r>
            <a:endParaRPr lang="en-US" dirty="0"/>
          </a:p>
        </p:txBody>
      </p:sp>
    </p:spTree>
    <p:extLst>
      <p:ext uri="{BB962C8B-B14F-4D97-AF65-F5344CB8AC3E}">
        <p14:creationId xmlns:p14="http://schemas.microsoft.com/office/powerpoint/2010/main" val="19551706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305800" cy="676922"/>
          </a:xfrm>
        </p:spPr>
        <p:txBody>
          <a:bodyPr/>
          <a:lstStyle/>
          <a:p>
            <a:r>
              <a:rPr lang="en-US" sz="3600" dirty="0"/>
              <a:t>The Focolarini' s Hospital at </a:t>
            </a:r>
            <a:r>
              <a:rPr lang="en-US" sz="3600" dirty="0" smtClean="0"/>
              <a:t>Fontem.</a:t>
            </a:r>
            <a:endParaRPr lang="en-US" sz="3600" dirty="0"/>
          </a:p>
        </p:txBody>
      </p:sp>
      <p:pic>
        <p:nvPicPr>
          <p:cNvPr id="6" name="Chart Placeholder 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2819400" y="1236617"/>
            <a:ext cx="5867400" cy="4382440"/>
          </a:xfrm>
        </p:spPr>
      </p:pic>
      <p:sp>
        <p:nvSpPr>
          <p:cNvPr id="5" name="Text Placeholder 4"/>
          <p:cNvSpPr>
            <a:spLocks noGrp="1"/>
          </p:cNvSpPr>
          <p:nvPr>
            <p:ph type="body" sz="quarter" idx="15"/>
          </p:nvPr>
        </p:nvSpPr>
        <p:spPr>
          <a:xfrm>
            <a:off x="0" y="951560"/>
            <a:ext cx="2590800" cy="3849040"/>
          </a:xfrm>
        </p:spPr>
        <p:txBody>
          <a:bodyPr/>
          <a:lstStyle/>
          <a:p>
            <a:pPr marL="457200" indent="-457200">
              <a:buFont typeface="Arial" panose="020B0604020202020204" pitchFamily="34" charset="0"/>
              <a:buChar char="•"/>
            </a:pPr>
            <a:r>
              <a:rPr lang="en-US" sz="2000" dirty="0" smtClean="0"/>
              <a:t>We visited the hospital which turned out to be better than we expected.</a:t>
            </a:r>
          </a:p>
          <a:p>
            <a:pPr marL="457200" indent="-457200">
              <a:buFont typeface="Arial" panose="020B0604020202020204" pitchFamily="34" charset="0"/>
              <a:buChar char="•"/>
            </a:pPr>
            <a:r>
              <a:rPr lang="en-US" sz="2000" dirty="0" smtClean="0"/>
              <a:t>The exterior was beautifully groomed, and the interior looked neat and tidy.  </a:t>
            </a:r>
          </a:p>
          <a:p>
            <a:pPr marL="457200" indent="-457200">
              <a:buFont typeface="Arial" panose="020B0604020202020204" pitchFamily="34" charset="0"/>
              <a:buChar char="•"/>
            </a:pPr>
            <a:r>
              <a:rPr lang="en-US" sz="2000" dirty="0" smtClean="0"/>
              <a:t>Although not up to European standards, they didn’t have long to go to making it a suitable place for treatment. </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41223843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art Placeholder 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8709" y="990600"/>
            <a:ext cx="6553200" cy="4894673"/>
          </a:xfrm>
          <a:effectLst>
            <a:softEdge rad="317500"/>
          </a:effectLst>
        </p:spPr>
      </p:pic>
      <p:sp>
        <p:nvSpPr>
          <p:cNvPr id="2" name="Title 1"/>
          <p:cNvSpPr>
            <a:spLocks noGrp="1"/>
          </p:cNvSpPr>
          <p:nvPr>
            <p:ph type="title"/>
          </p:nvPr>
        </p:nvSpPr>
        <p:spPr>
          <a:xfrm>
            <a:off x="152400" y="0"/>
            <a:ext cx="8458200" cy="914400"/>
          </a:xfrm>
        </p:spPr>
        <p:txBody>
          <a:bodyPr/>
          <a:lstStyle/>
          <a:p>
            <a:pPr algn="ctr"/>
            <a:r>
              <a:rPr lang="en-US" sz="3200" dirty="0"/>
              <a:t>The Italian </a:t>
            </a:r>
            <a:r>
              <a:rPr lang="en-US" sz="3200" dirty="0" smtClean="0"/>
              <a:t>School, with </a:t>
            </a:r>
            <a:r>
              <a:rPr lang="en-US" sz="3200" dirty="0"/>
              <a:t>teachers and students</a:t>
            </a:r>
          </a:p>
        </p:txBody>
      </p:sp>
      <p:sp>
        <p:nvSpPr>
          <p:cNvPr id="5" name="Text Placeholder 4"/>
          <p:cNvSpPr>
            <a:spLocks noGrp="1"/>
          </p:cNvSpPr>
          <p:nvPr>
            <p:ph type="body" sz="quarter" idx="15"/>
          </p:nvPr>
        </p:nvSpPr>
        <p:spPr>
          <a:xfrm>
            <a:off x="5715000" y="685800"/>
            <a:ext cx="3276600" cy="5334000"/>
          </a:xfrm>
        </p:spPr>
        <p:txBody>
          <a:bodyPr/>
          <a:lstStyle/>
          <a:p>
            <a:pPr>
              <a:buFont typeface="Arial" panose="020B0604020202020204" pitchFamily="34" charset="0"/>
              <a:buChar char="•"/>
            </a:pPr>
            <a:r>
              <a:rPr lang="en-US" sz="1600" dirty="0" smtClean="0"/>
              <a:t>After we left the hospital we visited some more places before we left for home. </a:t>
            </a:r>
          </a:p>
          <a:p>
            <a:pPr>
              <a:buFont typeface="Arial" panose="020B0604020202020204" pitchFamily="34" charset="0"/>
              <a:buChar char="•"/>
            </a:pPr>
            <a:r>
              <a:rPr lang="en-US" sz="1600" dirty="0" smtClean="0"/>
              <a:t>We took a visit to a school that taught Italian.</a:t>
            </a:r>
          </a:p>
          <a:p>
            <a:pPr>
              <a:buFont typeface="Arial" panose="020B0604020202020204" pitchFamily="34" charset="0"/>
              <a:buChar char="•"/>
            </a:pPr>
            <a:r>
              <a:rPr lang="en-US" sz="1600" dirty="0" smtClean="0"/>
              <a:t>We also visited the Ministry of Health. </a:t>
            </a:r>
            <a:endParaRPr lang="en-US" sz="1600" dirty="0"/>
          </a:p>
          <a:p>
            <a:pPr>
              <a:buFont typeface="Arial" panose="020B0604020202020204" pitchFamily="34" charset="0"/>
              <a:buChar char="•"/>
            </a:pPr>
            <a:r>
              <a:rPr lang="en-US" sz="1600" dirty="0" smtClean="0"/>
              <a:t>Although the place was sort of clean, there were still instances such as dust and dirt covering his walls and dust on his desk, that implied the mentality that ran rampant throughout the village</a:t>
            </a:r>
          </a:p>
          <a:p>
            <a:pPr>
              <a:buFont typeface="Arial" panose="020B0604020202020204" pitchFamily="34" charset="0"/>
              <a:buChar char="•"/>
            </a:pPr>
            <a:r>
              <a:rPr lang="en-US" sz="1600" dirty="0" smtClean="0"/>
              <a:t>The </a:t>
            </a:r>
            <a:r>
              <a:rPr lang="en-US" sz="1600" dirty="0"/>
              <a:t>common characteristics of developing countries </a:t>
            </a:r>
            <a:r>
              <a:rPr lang="en-US" sz="1600" dirty="0" smtClean="0"/>
              <a:t>was, "Low </a:t>
            </a:r>
            <a:r>
              <a:rPr lang="en-US" sz="1600" dirty="0"/>
              <a:t>standards of living, characterized by low incomes, inequality, poor health, and inadequate education</a:t>
            </a:r>
            <a:r>
              <a:rPr lang="en-US" sz="1600" dirty="0" smtClean="0"/>
              <a:t>.</a:t>
            </a:r>
          </a:p>
          <a:p>
            <a:pPr>
              <a:buFont typeface="Arial" panose="020B0604020202020204" pitchFamily="34" charset="0"/>
              <a:buChar char="•"/>
            </a:pPr>
            <a:r>
              <a:rPr lang="en-US" sz="1600" dirty="0" smtClean="0"/>
              <a:t>In </a:t>
            </a:r>
            <a:r>
              <a:rPr lang="en-US" sz="1600" dirty="0"/>
              <a:t>developing countries , low standards of living tend to be experienced by the majority of the population. </a:t>
            </a:r>
            <a:endParaRPr lang="en-US" sz="1800" dirty="0"/>
          </a:p>
        </p:txBody>
      </p:sp>
    </p:spTree>
    <p:extLst>
      <p:ext uri="{BB962C8B-B14F-4D97-AF65-F5344CB8AC3E}">
        <p14:creationId xmlns:p14="http://schemas.microsoft.com/office/powerpoint/2010/main" val="51481590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772400" cy="868362"/>
          </a:xfrm>
        </p:spPr>
        <p:txBody>
          <a:bodyPr/>
          <a:lstStyle/>
          <a:p>
            <a:pPr algn="ctr"/>
            <a:r>
              <a:rPr lang="en-US" sz="3600" dirty="0"/>
              <a:t>The King's Palace and the 50 barracks for his wives</a:t>
            </a:r>
          </a:p>
        </p:txBody>
      </p:sp>
      <p:pic>
        <p:nvPicPr>
          <p:cNvPr id="6" name="Chart Placeholder 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3048000" y="1676400"/>
            <a:ext cx="6023895" cy="4499328"/>
          </a:xfrm>
        </p:spPr>
      </p:pic>
      <p:sp>
        <p:nvSpPr>
          <p:cNvPr id="5" name="Text Placeholder 4"/>
          <p:cNvSpPr>
            <a:spLocks noGrp="1"/>
          </p:cNvSpPr>
          <p:nvPr>
            <p:ph type="body" sz="quarter" idx="15"/>
          </p:nvPr>
        </p:nvSpPr>
        <p:spPr>
          <a:xfrm>
            <a:off x="0" y="838200"/>
            <a:ext cx="2858589" cy="5642328"/>
          </a:xfrm>
        </p:spPr>
        <p:txBody>
          <a:bodyPr/>
          <a:lstStyle/>
          <a:p>
            <a:pPr marL="457200" indent="-457200">
              <a:buFont typeface="Arial" panose="020B0604020202020204" pitchFamily="34" charset="0"/>
              <a:buChar char="•"/>
            </a:pPr>
            <a:r>
              <a:rPr lang="en-US" sz="1600" dirty="0" smtClean="0"/>
              <a:t>Before we took our leave home we visited the Royal Palace. </a:t>
            </a:r>
          </a:p>
          <a:p>
            <a:pPr marL="457200" indent="-457200">
              <a:buFont typeface="Arial" panose="020B0604020202020204" pitchFamily="34" charset="0"/>
              <a:buChar char="•"/>
            </a:pPr>
            <a:r>
              <a:rPr lang="en-US" sz="1600" dirty="0" smtClean="0"/>
              <a:t>The place and the nature surrounding it was breathtaking </a:t>
            </a:r>
          </a:p>
          <a:p>
            <a:pPr marL="457200" indent="-457200">
              <a:buFont typeface="Arial" panose="020B0604020202020204" pitchFamily="34" charset="0"/>
              <a:buChar char="•"/>
            </a:pPr>
            <a:r>
              <a:rPr lang="en-US" sz="1600" dirty="0" smtClean="0"/>
              <a:t>However the lack of hygiene was a central theme where animal excrements were all over the floors</a:t>
            </a:r>
          </a:p>
          <a:p>
            <a:pPr marL="457200" indent="-457200">
              <a:buFont typeface="Arial" panose="020B0604020202020204" pitchFamily="34" charset="0"/>
              <a:buChar char="•"/>
            </a:pPr>
            <a:r>
              <a:rPr lang="en-US" sz="1600" dirty="0" smtClean="0"/>
              <a:t>The harsh conditions of the King's 50 wives living in cramped apartments with their kids, was astounding. </a:t>
            </a:r>
          </a:p>
          <a:p>
            <a:pPr marL="457200" indent="-457200">
              <a:buFont typeface="Arial" panose="020B0604020202020204" pitchFamily="34" charset="0"/>
              <a:buChar char="•"/>
            </a:pPr>
            <a:r>
              <a:rPr lang="en-US" sz="1600" dirty="0"/>
              <a:t>It made me question , how can we expect that these new African generations grow up healthy if the live in dirt and mud? </a:t>
            </a:r>
          </a:p>
          <a:p>
            <a:pPr marL="457200" indent="-457200">
              <a:buFont typeface="Arial" panose="020B0604020202020204" pitchFamily="34" charset="0"/>
              <a:buChar char="•"/>
            </a:pPr>
            <a:endParaRPr lang="en-US" sz="1800" dirty="0"/>
          </a:p>
        </p:txBody>
      </p:sp>
    </p:spTree>
    <p:extLst>
      <p:ext uri="{BB962C8B-B14F-4D97-AF65-F5344CB8AC3E}">
        <p14:creationId xmlns:p14="http://schemas.microsoft.com/office/powerpoint/2010/main" val="416604988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438" y="283224"/>
            <a:ext cx="7398562" cy="1012176"/>
          </a:xfrm>
        </p:spPr>
        <p:txBody>
          <a:bodyPr/>
          <a:lstStyle/>
          <a:p>
            <a:pPr algn="ctr"/>
            <a:r>
              <a:rPr lang="en-US" sz="4800" dirty="0"/>
              <a:t>Where </a:t>
            </a:r>
            <a:r>
              <a:rPr lang="en-US" sz="4800" dirty="0" smtClean="0"/>
              <a:t>It All </a:t>
            </a:r>
            <a:r>
              <a:rPr lang="en-US" sz="4800" dirty="0"/>
              <a:t>S</a:t>
            </a:r>
            <a:r>
              <a:rPr lang="en-US" sz="4800" dirty="0" smtClean="0"/>
              <a:t>tarted</a:t>
            </a:r>
            <a:endParaRPr lang="en-US" sz="4800" dirty="0"/>
          </a:p>
        </p:txBody>
      </p:sp>
      <p:sp>
        <p:nvSpPr>
          <p:cNvPr id="3" name="Text Placeholder 2"/>
          <p:cNvSpPr>
            <a:spLocks noGrp="1"/>
          </p:cNvSpPr>
          <p:nvPr>
            <p:ph type="body" sz="quarter" idx="13"/>
          </p:nvPr>
        </p:nvSpPr>
        <p:spPr>
          <a:xfrm>
            <a:off x="376826" y="1230284"/>
            <a:ext cx="4648200" cy="533400"/>
          </a:xfrm>
        </p:spPr>
        <p:txBody>
          <a:bodyPr/>
          <a:lstStyle/>
          <a:p>
            <a:r>
              <a:rPr lang="en-US" sz="2400" dirty="0" smtClean="0">
                <a:latin typeface="Aharoni" panose="02010803020104030203" pitchFamily="2" charset="-79"/>
                <a:cs typeface="Aharoni" panose="02010803020104030203" pitchFamily="2" charset="-79"/>
              </a:rPr>
              <a:t>The </a:t>
            </a:r>
            <a:r>
              <a:rPr lang="en-US" sz="2400" dirty="0">
                <a:latin typeface="Aharoni" panose="02010803020104030203" pitchFamily="2" charset="-79"/>
                <a:cs typeface="Aharoni" panose="02010803020104030203" pitchFamily="2" charset="-79"/>
              </a:rPr>
              <a:t>Catholic Mission in Douala</a:t>
            </a:r>
          </a:p>
        </p:txBody>
      </p:sp>
      <p:sp>
        <p:nvSpPr>
          <p:cNvPr id="34" name="Text Placeholder 33"/>
          <p:cNvSpPr>
            <a:spLocks noGrp="1"/>
          </p:cNvSpPr>
          <p:nvPr>
            <p:ph type="body" sz="quarter" idx="15"/>
          </p:nvPr>
        </p:nvSpPr>
        <p:spPr>
          <a:xfrm>
            <a:off x="222480" y="1798588"/>
            <a:ext cx="4349519" cy="5059412"/>
          </a:xfrm>
        </p:spPr>
        <p:txBody>
          <a:bodyPr/>
          <a:lstStyle/>
          <a:p>
            <a:pPr marL="457200" indent="-457200">
              <a:buFont typeface="Arial" panose="020B0604020202020204" pitchFamily="34" charset="0"/>
              <a:buChar char="•"/>
            </a:pPr>
            <a:r>
              <a:rPr lang="en-US" sz="1800" dirty="0" smtClean="0"/>
              <a:t>We left Rome on a midnight plane to Addis Abeba, and from there to Douala which is the second largest city of Cameroon.</a:t>
            </a:r>
          </a:p>
          <a:p>
            <a:pPr marL="457200" indent="-457200">
              <a:buFont typeface="Arial" panose="020B0604020202020204" pitchFamily="34" charset="0"/>
              <a:buChar char="•"/>
            </a:pPr>
            <a:r>
              <a:rPr lang="en-US" sz="1800" dirty="0" smtClean="0"/>
              <a:t>Our trip on the plane was filled with interesting stories that included, a group of Chinese businessmen that were buying up vast amounts of properties. </a:t>
            </a:r>
          </a:p>
          <a:p>
            <a:pPr marL="457200" indent="-457200">
              <a:buFont typeface="Arial" panose="020B0604020202020204" pitchFamily="34" charset="0"/>
              <a:buChar char="•"/>
            </a:pPr>
            <a:r>
              <a:rPr lang="en-US" sz="1800" dirty="0" smtClean="0"/>
              <a:t>We met our guide, Paul that was able to send us to the Mission for the night. </a:t>
            </a:r>
          </a:p>
          <a:p>
            <a:pPr marL="457200" indent="-457200">
              <a:buFont typeface="Arial" panose="020B0604020202020204" pitchFamily="34" charset="0"/>
              <a:buChar char="•"/>
            </a:pPr>
            <a:r>
              <a:rPr lang="en-US" sz="1800" dirty="0"/>
              <a:t>We stayed the night in Doula because it is not safe to travel at night and the trip to Fontem is long. </a:t>
            </a:r>
            <a:endParaRPr lang="en-US" sz="1800" dirty="0" smtClean="0"/>
          </a:p>
          <a:p>
            <a:pPr marL="457200" indent="-457200">
              <a:buFont typeface="Arial" panose="020B0604020202020204" pitchFamily="34" charset="0"/>
              <a:buChar char="•"/>
            </a:pPr>
            <a:r>
              <a:rPr lang="en-US" sz="1800" dirty="0" smtClean="0"/>
              <a:t>We </a:t>
            </a:r>
            <a:r>
              <a:rPr lang="en-US" sz="1800" dirty="0"/>
              <a:t>must only travel during the day when its safe. </a:t>
            </a:r>
          </a:p>
          <a:p>
            <a:pPr marL="457200" indent="-457200">
              <a:buFont typeface="Arial" panose="020B0604020202020204" pitchFamily="34" charset="0"/>
              <a:buChar char="•"/>
            </a:pPr>
            <a:endParaRPr lang="en-US" sz="2000" dirty="0" smtClean="0"/>
          </a:p>
          <a:p>
            <a:pPr marL="457200" indent="-457200">
              <a:buFont typeface="Arial" panose="020B0604020202020204" pitchFamily="34" charset="0"/>
              <a:buChar char="•"/>
            </a:pPr>
            <a:endParaRPr lang="en-US" sz="2400" dirty="0"/>
          </a:p>
        </p:txBody>
      </p:sp>
      <p:grpSp>
        <p:nvGrpSpPr>
          <p:cNvPr id="5" name="Group 4"/>
          <p:cNvGrpSpPr/>
          <p:nvPr/>
        </p:nvGrpSpPr>
        <p:grpSpPr>
          <a:xfrm>
            <a:off x="68096" y="83898"/>
            <a:ext cx="2514600" cy="1066800"/>
            <a:chOff x="6229350" y="171450"/>
            <a:chExt cx="2514600" cy="1066800"/>
          </a:xfrm>
        </p:grpSpPr>
        <p:grpSp>
          <p:nvGrpSpPr>
            <p:cNvPr id="6" name="Group 59"/>
            <p:cNvGrpSpPr>
              <a:grpSpLocks/>
            </p:cNvGrpSpPr>
            <p:nvPr userDrawn="1"/>
          </p:nvGrpSpPr>
          <p:grpSpPr bwMode="auto">
            <a:xfrm>
              <a:off x="6236421" y="178005"/>
              <a:ext cx="2500456" cy="935662"/>
              <a:chOff x="2936" y="3145"/>
              <a:chExt cx="3536" cy="1427"/>
            </a:xfrm>
          </p:grpSpPr>
          <p:grpSp>
            <p:nvGrpSpPr>
              <p:cNvPr id="10" name="Group 60"/>
              <p:cNvGrpSpPr>
                <a:grpSpLocks/>
              </p:cNvGrpSpPr>
              <p:nvPr/>
            </p:nvGrpSpPr>
            <p:grpSpPr bwMode="auto">
              <a:xfrm>
                <a:off x="2936" y="3501"/>
                <a:ext cx="673" cy="1022"/>
                <a:chOff x="1382" y="1425"/>
                <a:chExt cx="673" cy="1022"/>
              </a:xfrm>
            </p:grpSpPr>
            <p:grpSp>
              <p:nvGrpSpPr>
                <p:cNvPr id="26" name="Group 61"/>
                <p:cNvGrpSpPr>
                  <a:grpSpLocks/>
                </p:cNvGrpSpPr>
                <p:nvPr/>
              </p:nvGrpSpPr>
              <p:grpSpPr bwMode="auto">
                <a:xfrm>
                  <a:off x="1382" y="1425"/>
                  <a:ext cx="673" cy="782"/>
                  <a:chOff x="1382" y="1425"/>
                  <a:chExt cx="673" cy="782"/>
                </a:xfrm>
              </p:grpSpPr>
              <p:sp>
                <p:nvSpPr>
                  <p:cNvPr id="31" name="Freeform 62"/>
                  <p:cNvSpPr>
                    <a:spLocks/>
                  </p:cNvSpPr>
                  <p:nvPr/>
                </p:nvSpPr>
                <p:spPr bwMode="auto">
                  <a:xfrm>
                    <a:off x="1382" y="1425"/>
                    <a:ext cx="673" cy="782"/>
                  </a:xfrm>
                  <a:custGeom>
                    <a:avLst/>
                    <a:gdLst/>
                    <a:ahLst/>
                    <a:cxnLst>
                      <a:cxn ang="0">
                        <a:pos x="497" y="62"/>
                      </a:cxn>
                      <a:cxn ang="0">
                        <a:pos x="451" y="21"/>
                      </a:cxn>
                      <a:cxn ang="0">
                        <a:pos x="407" y="48"/>
                      </a:cxn>
                      <a:cxn ang="0">
                        <a:pos x="385" y="84"/>
                      </a:cxn>
                      <a:cxn ang="0">
                        <a:pos x="360" y="82"/>
                      </a:cxn>
                      <a:cxn ang="0">
                        <a:pos x="319" y="60"/>
                      </a:cxn>
                      <a:cxn ang="0">
                        <a:pos x="287" y="97"/>
                      </a:cxn>
                      <a:cxn ang="0">
                        <a:pos x="230" y="93"/>
                      </a:cxn>
                      <a:cxn ang="0">
                        <a:pos x="179" y="70"/>
                      </a:cxn>
                      <a:cxn ang="0">
                        <a:pos x="141" y="123"/>
                      </a:cxn>
                      <a:cxn ang="0">
                        <a:pos x="102" y="55"/>
                      </a:cxn>
                      <a:cxn ang="0">
                        <a:pos x="51" y="67"/>
                      </a:cxn>
                      <a:cxn ang="0">
                        <a:pos x="19" y="88"/>
                      </a:cxn>
                      <a:cxn ang="0">
                        <a:pos x="10" y="152"/>
                      </a:cxn>
                      <a:cxn ang="0">
                        <a:pos x="1" y="204"/>
                      </a:cxn>
                      <a:cxn ang="0">
                        <a:pos x="41" y="244"/>
                      </a:cxn>
                      <a:cxn ang="0">
                        <a:pos x="13" y="302"/>
                      </a:cxn>
                      <a:cxn ang="0">
                        <a:pos x="12" y="334"/>
                      </a:cxn>
                      <a:cxn ang="0">
                        <a:pos x="52" y="347"/>
                      </a:cxn>
                      <a:cxn ang="0">
                        <a:pos x="77" y="374"/>
                      </a:cxn>
                      <a:cxn ang="0">
                        <a:pos x="21" y="405"/>
                      </a:cxn>
                      <a:cxn ang="0">
                        <a:pos x="43" y="448"/>
                      </a:cxn>
                      <a:cxn ang="0">
                        <a:pos x="87" y="486"/>
                      </a:cxn>
                      <a:cxn ang="0">
                        <a:pos x="49" y="528"/>
                      </a:cxn>
                      <a:cxn ang="0">
                        <a:pos x="57" y="566"/>
                      </a:cxn>
                      <a:cxn ang="0">
                        <a:pos x="96" y="608"/>
                      </a:cxn>
                      <a:cxn ang="0">
                        <a:pos x="68" y="654"/>
                      </a:cxn>
                      <a:cxn ang="0">
                        <a:pos x="106" y="710"/>
                      </a:cxn>
                      <a:cxn ang="0">
                        <a:pos x="99" y="748"/>
                      </a:cxn>
                      <a:cxn ang="0">
                        <a:pos x="140" y="746"/>
                      </a:cxn>
                      <a:cxn ang="0">
                        <a:pos x="103" y="678"/>
                      </a:cxn>
                      <a:cxn ang="0">
                        <a:pos x="101" y="648"/>
                      </a:cxn>
                      <a:cxn ang="0">
                        <a:pos x="122" y="589"/>
                      </a:cxn>
                      <a:cxn ang="0">
                        <a:pos x="81" y="547"/>
                      </a:cxn>
                      <a:cxn ang="0">
                        <a:pos x="109" y="490"/>
                      </a:cxn>
                      <a:cxn ang="0">
                        <a:pos x="92" y="451"/>
                      </a:cxn>
                      <a:cxn ang="0">
                        <a:pos x="43" y="402"/>
                      </a:cxn>
                      <a:cxn ang="0">
                        <a:pos x="94" y="358"/>
                      </a:cxn>
                      <a:cxn ang="0">
                        <a:pos x="34" y="322"/>
                      </a:cxn>
                      <a:cxn ang="0">
                        <a:pos x="39" y="286"/>
                      </a:cxn>
                      <a:cxn ang="0">
                        <a:pos x="73" y="236"/>
                      </a:cxn>
                      <a:cxn ang="0">
                        <a:pos x="43" y="192"/>
                      </a:cxn>
                      <a:cxn ang="0">
                        <a:pos x="54" y="122"/>
                      </a:cxn>
                      <a:cxn ang="0">
                        <a:pos x="62" y="102"/>
                      </a:cxn>
                      <a:cxn ang="0">
                        <a:pos x="84" y="83"/>
                      </a:cxn>
                      <a:cxn ang="0">
                        <a:pos x="129" y="144"/>
                      </a:cxn>
                      <a:cxn ang="0">
                        <a:pos x="182" y="93"/>
                      </a:cxn>
                      <a:cxn ang="0">
                        <a:pos x="231" y="114"/>
                      </a:cxn>
                      <a:cxn ang="0">
                        <a:pos x="289" y="136"/>
                      </a:cxn>
                      <a:cxn ang="0">
                        <a:pos x="295" y="110"/>
                      </a:cxn>
                      <a:cxn ang="0">
                        <a:pos x="333" y="74"/>
                      </a:cxn>
                      <a:cxn ang="0">
                        <a:pos x="372" y="114"/>
                      </a:cxn>
                      <a:cxn ang="0">
                        <a:pos x="429" y="76"/>
                      </a:cxn>
                      <a:cxn ang="0">
                        <a:pos x="449" y="59"/>
                      </a:cxn>
                      <a:cxn ang="0">
                        <a:pos x="494" y="89"/>
                      </a:cxn>
                      <a:cxn ang="0">
                        <a:pos x="541" y="76"/>
                      </a:cxn>
                      <a:cxn ang="0">
                        <a:pos x="574" y="44"/>
                      </a:cxn>
                      <a:cxn ang="0">
                        <a:pos x="635" y="77"/>
                      </a:cxn>
                      <a:cxn ang="0">
                        <a:pos x="668" y="50"/>
                      </a:cxn>
                      <a:cxn ang="0">
                        <a:pos x="666" y="0"/>
                      </a:cxn>
                      <a:cxn ang="0">
                        <a:pos x="630" y="42"/>
                      </a:cxn>
                      <a:cxn ang="0">
                        <a:pos x="561" y="28"/>
                      </a:cxn>
                      <a:cxn ang="0">
                        <a:pos x="528" y="49"/>
                      </a:cxn>
                    </a:cxnLst>
                    <a:rect l="0" t="0" r="r" b="b"/>
                    <a:pathLst>
                      <a:path w="673" h="782">
                        <a:moveTo>
                          <a:pt x="520" y="68"/>
                        </a:moveTo>
                        <a:lnTo>
                          <a:pt x="512" y="69"/>
                        </a:lnTo>
                        <a:lnTo>
                          <a:pt x="506" y="70"/>
                        </a:lnTo>
                        <a:lnTo>
                          <a:pt x="497" y="62"/>
                        </a:lnTo>
                        <a:lnTo>
                          <a:pt x="486" y="44"/>
                        </a:lnTo>
                        <a:lnTo>
                          <a:pt x="471" y="26"/>
                        </a:lnTo>
                        <a:lnTo>
                          <a:pt x="455" y="20"/>
                        </a:lnTo>
                        <a:lnTo>
                          <a:pt x="451" y="21"/>
                        </a:lnTo>
                        <a:lnTo>
                          <a:pt x="448" y="29"/>
                        </a:lnTo>
                        <a:lnTo>
                          <a:pt x="438" y="36"/>
                        </a:lnTo>
                        <a:lnTo>
                          <a:pt x="422" y="42"/>
                        </a:lnTo>
                        <a:lnTo>
                          <a:pt x="407" y="48"/>
                        </a:lnTo>
                        <a:lnTo>
                          <a:pt x="400" y="58"/>
                        </a:lnTo>
                        <a:lnTo>
                          <a:pt x="404" y="72"/>
                        </a:lnTo>
                        <a:lnTo>
                          <a:pt x="394" y="79"/>
                        </a:lnTo>
                        <a:lnTo>
                          <a:pt x="385" y="84"/>
                        </a:lnTo>
                        <a:lnTo>
                          <a:pt x="377" y="85"/>
                        </a:lnTo>
                        <a:lnTo>
                          <a:pt x="369" y="86"/>
                        </a:lnTo>
                        <a:lnTo>
                          <a:pt x="364" y="85"/>
                        </a:lnTo>
                        <a:lnTo>
                          <a:pt x="360" y="82"/>
                        </a:lnTo>
                        <a:lnTo>
                          <a:pt x="357" y="73"/>
                        </a:lnTo>
                        <a:lnTo>
                          <a:pt x="350" y="67"/>
                        </a:lnTo>
                        <a:lnTo>
                          <a:pt x="339" y="64"/>
                        </a:lnTo>
                        <a:lnTo>
                          <a:pt x="319" y="60"/>
                        </a:lnTo>
                        <a:lnTo>
                          <a:pt x="309" y="58"/>
                        </a:lnTo>
                        <a:lnTo>
                          <a:pt x="307" y="58"/>
                        </a:lnTo>
                        <a:lnTo>
                          <a:pt x="300" y="82"/>
                        </a:lnTo>
                        <a:lnTo>
                          <a:pt x="287" y="97"/>
                        </a:lnTo>
                        <a:lnTo>
                          <a:pt x="269" y="106"/>
                        </a:lnTo>
                        <a:lnTo>
                          <a:pt x="264" y="107"/>
                        </a:lnTo>
                        <a:lnTo>
                          <a:pt x="249" y="104"/>
                        </a:lnTo>
                        <a:lnTo>
                          <a:pt x="230" y="93"/>
                        </a:lnTo>
                        <a:lnTo>
                          <a:pt x="223" y="87"/>
                        </a:lnTo>
                        <a:lnTo>
                          <a:pt x="203" y="74"/>
                        </a:lnTo>
                        <a:lnTo>
                          <a:pt x="186" y="70"/>
                        </a:lnTo>
                        <a:lnTo>
                          <a:pt x="179" y="70"/>
                        </a:lnTo>
                        <a:lnTo>
                          <a:pt x="176" y="86"/>
                        </a:lnTo>
                        <a:lnTo>
                          <a:pt x="165" y="102"/>
                        </a:lnTo>
                        <a:lnTo>
                          <a:pt x="147" y="118"/>
                        </a:lnTo>
                        <a:lnTo>
                          <a:pt x="141" y="123"/>
                        </a:lnTo>
                        <a:lnTo>
                          <a:pt x="127" y="117"/>
                        </a:lnTo>
                        <a:lnTo>
                          <a:pt x="106" y="106"/>
                        </a:lnTo>
                        <a:lnTo>
                          <a:pt x="103" y="104"/>
                        </a:lnTo>
                        <a:lnTo>
                          <a:pt x="102" y="55"/>
                        </a:lnTo>
                        <a:lnTo>
                          <a:pt x="96" y="62"/>
                        </a:lnTo>
                        <a:lnTo>
                          <a:pt x="86" y="65"/>
                        </a:lnTo>
                        <a:lnTo>
                          <a:pt x="70" y="66"/>
                        </a:lnTo>
                        <a:lnTo>
                          <a:pt x="51" y="67"/>
                        </a:lnTo>
                        <a:lnTo>
                          <a:pt x="39" y="68"/>
                        </a:lnTo>
                        <a:lnTo>
                          <a:pt x="33" y="71"/>
                        </a:lnTo>
                        <a:lnTo>
                          <a:pt x="23" y="77"/>
                        </a:lnTo>
                        <a:lnTo>
                          <a:pt x="19" y="88"/>
                        </a:lnTo>
                        <a:lnTo>
                          <a:pt x="21" y="105"/>
                        </a:lnTo>
                        <a:lnTo>
                          <a:pt x="20" y="121"/>
                        </a:lnTo>
                        <a:lnTo>
                          <a:pt x="14" y="142"/>
                        </a:lnTo>
                        <a:lnTo>
                          <a:pt x="10" y="152"/>
                        </a:lnTo>
                        <a:lnTo>
                          <a:pt x="2" y="174"/>
                        </a:lnTo>
                        <a:lnTo>
                          <a:pt x="0" y="192"/>
                        </a:lnTo>
                        <a:lnTo>
                          <a:pt x="0" y="198"/>
                        </a:lnTo>
                        <a:lnTo>
                          <a:pt x="1" y="204"/>
                        </a:lnTo>
                        <a:lnTo>
                          <a:pt x="2" y="210"/>
                        </a:lnTo>
                        <a:lnTo>
                          <a:pt x="5" y="216"/>
                        </a:lnTo>
                        <a:lnTo>
                          <a:pt x="38" y="235"/>
                        </a:lnTo>
                        <a:lnTo>
                          <a:pt x="41" y="244"/>
                        </a:lnTo>
                        <a:lnTo>
                          <a:pt x="39" y="260"/>
                        </a:lnTo>
                        <a:lnTo>
                          <a:pt x="27" y="280"/>
                        </a:lnTo>
                        <a:lnTo>
                          <a:pt x="25" y="282"/>
                        </a:lnTo>
                        <a:lnTo>
                          <a:pt x="13" y="302"/>
                        </a:lnTo>
                        <a:lnTo>
                          <a:pt x="9" y="319"/>
                        </a:lnTo>
                        <a:lnTo>
                          <a:pt x="9" y="322"/>
                        </a:lnTo>
                        <a:lnTo>
                          <a:pt x="10" y="328"/>
                        </a:lnTo>
                        <a:lnTo>
                          <a:pt x="12" y="334"/>
                        </a:lnTo>
                        <a:lnTo>
                          <a:pt x="16" y="339"/>
                        </a:lnTo>
                        <a:lnTo>
                          <a:pt x="20" y="344"/>
                        </a:lnTo>
                        <a:lnTo>
                          <a:pt x="32" y="346"/>
                        </a:lnTo>
                        <a:lnTo>
                          <a:pt x="52" y="347"/>
                        </a:lnTo>
                        <a:lnTo>
                          <a:pt x="67" y="348"/>
                        </a:lnTo>
                        <a:lnTo>
                          <a:pt x="75" y="355"/>
                        </a:lnTo>
                        <a:lnTo>
                          <a:pt x="76" y="367"/>
                        </a:lnTo>
                        <a:lnTo>
                          <a:pt x="77" y="374"/>
                        </a:lnTo>
                        <a:lnTo>
                          <a:pt x="63" y="388"/>
                        </a:lnTo>
                        <a:lnTo>
                          <a:pt x="44" y="396"/>
                        </a:lnTo>
                        <a:lnTo>
                          <a:pt x="24" y="398"/>
                        </a:lnTo>
                        <a:lnTo>
                          <a:pt x="21" y="405"/>
                        </a:lnTo>
                        <a:lnTo>
                          <a:pt x="21" y="411"/>
                        </a:lnTo>
                        <a:lnTo>
                          <a:pt x="21" y="417"/>
                        </a:lnTo>
                        <a:lnTo>
                          <a:pt x="28" y="433"/>
                        </a:lnTo>
                        <a:lnTo>
                          <a:pt x="43" y="448"/>
                        </a:lnTo>
                        <a:lnTo>
                          <a:pt x="55" y="456"/>
                        </a:lnTo>
                        <a:lnTo>
                          <a:pt x="77" y="472"/>
                        </a:lnTo>
                        <a:lnTo>
                          <a:pt x="87" y="484"/>
                        </a:lnTo>
                        <a:lnTo>
                          <a:pt x="87" y="486"/>
                        </a:lnTo>
                        <a:lnTo>
                          <a:pt x="82" y="498"/>
                        </a:lnTo>
                        <a:lnTo>
                          <a:pt x="65" y="512"/>
                        </a:lnTo>
                        <a:lnTo>
                          <a:pt x="54" y="519"/>
                        </a:lnTo>
                        <a:lnTo>
                          <a:pt x="49" y="528"/>
                        </a:lnTo>
                        <a:lnTo>
                          <a:pt x="47" y="537"/>
                        </a:lnTo>
                        <a:lnTo>
                          <a:pt x="48" y="546"/>
                        </a:lnTo>
                        <a:lnTo>
                          <a:pt x="49" y="555"/>
                        </a:lnTo>
                        <a:lnTo>
                          <a:pt x="57" y="566"/>
                        </a:lnTo>
                        <a:lnTo>
                          <a:pt x="72" y="577"/>
                        </a:lnTo>
                        <a:lnTo>
                          <a:pt x="87" y="588"/>
                        </a:lnTo>
                        <a:lnTo>
                          <a:pt x="95" y="599"/>
                        </a:lnTo>
                        <a:lnTo>
                          <a:pt x="96" y="608"/>
                        </a:lnTo>
                        <a:lnTo>
                          <a:pt x="97" y="613"/>
                        </a:lnTo>
                        <a:lnTo>
                          <a:pt x="84" y="621"/>
                        </a:lnTo>
                        <a:lnTo>
                          <a:pt x="75" y="635"/>
                        </a:lnTo>
                        <a:lnTo>
                          <a:pt x="68" y="654"/>
                        </a:lnTo>
                        <a:lnTo>
                          <a:pt x="64" y="680"/>
                        </a:lnTo>
                        <a:lnTo>
                          <a:pt x="63" y="697"/>
                        </a:lnTo>
                        <a:lnTo>
                          <a:pt x="90" y="700"/>
                        </a:lnTo>
                        <a:lnTo>
                          <a:pt x="106" y="710"/>
                        </a:lnTo>
                        <a:lnTo>
                          <a:pt x="111" y="722"/>
                        </a:lnTo>
                        <a:lnTo>
                          <a:pt x="112" y="731"/>
                        </a:lnTo>
                        <a:lnTo>
                          <a:pt x="108" y="740"/>
                        </a:lnTo>
                        <a:lnTo>
                          <a:pt x="99" y="748"/>
                        </a:lnTo>
                        <a:lnTo>
                          <a:pt x="90" y="756"/>
                        </a:lnTo>
                        <a:lnTo>
                          <a:pt x="81" y="764"/>
                        </a:lnTo>
                        <a:lnTo>
                          <a:pt x="72" y="769"/>
                        </a:lnTo>
                        <a:lnTo>
                          <a:pt x="140" y="746"/>
                        </a:lnTo>
                        <a:lnTo>
                          <a:pt x="136" y="731"/>
                        </a:lnTo>
                        <a:lnTo>
                          <a:pt x="126" y="713"/>
                        </a:lnTo>
                        <a:lnTo>
                          <a:pt x="116" y="699"/>
                        </a:lnTo>
                        <a:lnTo>
                          <a:pt x="103" y="678"/>
                        </a:lnTo>
                        <a:lnTo>
                          <a:pt x="95" y="661"/>
                        </a:lnTo>
                        <a:lnTo>
                          <a:pt x="92" y="651"/>
                        </a:lnTo>
                        <a:lnTo>
                          <a:pt x="91" y="644"/>
                        </a:lnTo>
                        <a:lnTo>
                          <a:pt x="101" y="648"/>
                        </a:lnTo>
                        <a:lnTo>
                          <a:pt x="115" y="624"/>
                        </a:lnTo>
                        <a:lnTo>
                          <a:pt x="123" y="607"/>
                        </a:lnTo>
                        <a:lnTo>
                          <a:pt x="123" y="600"/>
                        </a:lnTo>
                        <a:lnTo>
                          <a:pt x="122" y="589"/>
                        </a:lnTo>
                        <a:lnTo>
                          <a:pt x="115" y="578"/>
                        </a:lnTo>
                        <a:lnTo>
                          <a:pt x="101" y="567"/>
                        </a:lnTo>
                        <a:lnTo>
                          <a:pt x="88" y="556"/>
                        </a:lnTo>
                        <a:lnTo>
                          <a:pt x="81" y="547"/>
                        </a:lnTo>
                        <a:lnTo>
                          <a:pt x="80" y="539"/>
                        </a:lnTo>
                        <a:lnTo>
                          <a:pt x="82" y="526"/>
                        </a:lnTo>
                        <a:lnTo>
                          <a:pt x="92" y="509"/>
                        </a:lnTo>
                        <a:lnTo>
                          <a:pt x="109" y="490"/>
                        </a:lnTo>
                        <a:lnTo>
                          <a:pt x="111" y="488"/>
                        </a:lnTo>
                        <a:lnTo>
                          <a:pt x="110" y="483"/>
                        </a:lnTo>
                        <a:lnTo>
                          <a:pt x="105" y="467"/>
                        </a:lnTo>
                        <a:lnTo>
                          <a:pt x="92" y="451"/>
                        </a:lnTo>
                        <a:lnTo>
                          <a:pt x="78" y="439"/>
                        </a:lnTo>
                        <a:lnTo>
                          <a:pt x="58" y="423"/>
                        </a:lnTo>
                        <a:lnTo>
                          <a:pt x="46" y="409"/>
                        </a:lnTo>
                        <a:lnTo>
                          <a:pt x="43" y="402"/>
                        </a:lnTo>
                        <a:lnTo>
                          <a:pt x="73" y="398"/>
                        </a:lnTo>
                        <a:lnTo>
                          <a:pt x="80" y="388"/>
                        </a:lnTo>
                        <a:lnTo>
                          <a:pt x="91" y="366"/>
                        </a:lnTo>
                        <a:lnTo>
                          <a:pt x="94" y="358"/>
                        </a:lnTo>
                        <a:lnTo>
                          <a:pt x="84" y="338"/>
                        </a:lnTo>
                        <a:lnTo>
                          <a:pt x="71" y="326"/>
                        </a:lnTo>
                        <a:lnTo>
                          <a:pt x="54" y="321"/>
                        </a:lnTo>
                        <a:lnTo>
                          <a:pt x="34" y="322"/>
                        </a:lnTo>
                        <a:lnTo>
                          <a:pt x="28" y="324"/>
                        </a:lnTo>
                        <a:lnTo>
                          <a:pt x="25" y="320"/>
                        </a:lnTo>
                        <a:lnTo>
                          <a:pt x="28" y="303"/>
                        </a:lnTo>
                        <a:lnTo>
                          <a:pt x="39" y="286"/>
                        </a:lnTo>
                        <a:lnTo>
                          <a:pt x="49" y="276"/>
                        </a:lnTo>
                        <a:lnTo>
                          <a:pt x="66" y="259"/>
                        </a:lnTo>
                        <a:lnTo>
                          <a:pt x="73" y="243"/>
                        </a:lnTo>
                        <a:lnTo>
                          <a:pt x="73" y="236"/>
                        </a:lnTo>
                        <a:lnTo>
                          <a:pt x="66" y="220"/>
                        </a:lnTo>
                        <a:lnTo>
                          <a:pt x="57" y="216"/>
                        </a:lnTo>
                        <a:lnTo>
                          <a:pt x="49" y="207"/>
                        </a:lnTo>
                        <a:lnTo>
                          <a:pt x="43" y="192"/>
                        </a:lnTo>
                        <a:lnTo>
                          <a:pt x="37" y="177"/>
                        </a:lnTo>
                        <a:lnTo>
                          <a:pt x="31" y="168"/>
                        </a:lnTo>
                        <a:lnTo>
                          <a:pt x="24" y="164"/>
                        </a:lnTo>
                        <a:lnTo>
                          <a:pt x="54" y="122"/>
                        </a:lnTo>
                        <a:lnTo>
                          <a:pt x="50" y="109"/>
                        </a:lnTo>
                        <a:lnTo>
                          <a:pt x="49" y="106"/>
                        </a:lnTo>
                        <a:lnTo>
                          <a:pt x="53" y="104"/>
                        </a:lnTo>
                        <a:lnTo>
                          <a:pt x="62" y="102"/>
                        </a:lnTo>
                        <a:lnTo>
                          <a:pt x="70" y="101"/>
                        </a:lnTo>
                        <a:lnTo>
                          <a:pt x="73" y="95"/>
                        </a:lnTo>
                        <a:lnTo>
                          <a:pt x="70" y="85"/>
                        </a:lnTo>
                        <a:lnTo>
                          <a:pt x="84" y="83"/>
                        </a:lnTo>
                        <a:lnTo>
                          <a:pt x="88" y="109"/>
                        </a:lnTo>
                        <a:lnTo>
                          <a:pt x="97" y="128"/>
                        </a:lnTo>
                        <a:lnTo>
                          <a:pt x="111" y="140"/>
                        </a:lnTo>
                        <a:lnTo>
                          <a:pt x="129" y="144"/>
                        </a:lnTo>
                        <a:lnTo>
                          <a:pt x="142" y="144"/>
                        </a:lnTo>
                        <a:lnTo>
                          <a:pt x="162" y="134"/>
                        </a:lnTo>
                        <a:lnTo>
                          <a:pt x="171" y="108"/>
                        </a:lnTo>
                        <a:lnTo>
                          <a:pt x="182" y="93"/>
                        </a:lnTo>
                        <a:lnTo>
                          <a:pt x="189" y="90"/>
                        </a:lnTo>
                        <a:lnTo>
                          <a:pt x="202" y="93"/>
                        </a:lnTo>
                        <a:lnTo>
                          <a:pt x="220" y="105"/>
                        </a:lnTo>
                        <a:lnTo>
                          <a:pt x="231" y="114"/>
                        </a:lnTo>
                        <a:lnTo>
                          <a:pt x="250" y="129"/>
                        </a:lnTo>
                        <a:lnTo>
                          <a:pt x="268" y="137"/>
                        </a:lnTo>
                        <a:lnTo>
                          <a:pt x="280" y="138"/>
                        </a:lnTo>
                        <a:lnTo>
                          <a:pt x="289" y="136"/>
                        </a:lnTo>
                        <a:lnTo>
                          <a:pt x="299" y="130"/>
                        </a:lnTo>
                        <a:lnTo>
                          <a:pt x="308" y="120"/>
                        </a:lnTo>
                        <a:lnTo>
                          <a:pt x="308" y="115"/>
                        </a:lnTo>
                        <a:lnTo>
                          <a:pt x="295" y="110"/>
                        </a:lnTo>
                        <a:lnTo>
                          <a:pt x="311" y="87"/>
                        </a:lnTo>
                        <a:lnTo>
                          <a:pt x="324" y="76"/>
                        </a:lnTo>
                        <a:lnTo>
                          <a:pt x="328" y="74"/>
                        </a:lnTo>
                        <a:lnTo>
                          <a:pt x="333" y="74"/>
                        </a:lnTo>
                        <a:lnTo>
                          <a:pt x="341" y="80"/>
                        </a:lnTo>
                        <a:lnTo>
                          <a:pt x="351" y="94"/>
                        </a:lnTo>
                        <a:lnTo>
                          <a:pt x="362" y="108"/>
                        </a:lnTo>
                        <a:lnTo>
                          <a:pt x="372" y="114"/>
                        </a:lnTo>
                        <a:lnTo>
                          <a:pt x="383" y="112"/>
                        </a:lnTo>
                        <a:lnTo>
                          <a:pt x="399" y="107"/>
                        </a:lnTo>
                        <a:lnTo>
                          <a:pt x="414" y="95"/>
                        </a:lnTo>
                        <a:lnTo>
                          <a:pt x="429" y="76"/>
                        </a:lnTo>
                        <a:lnTo>
                          <a:pt x="434" y="68"/>
                        </a:lnTo>
                        <a:lnTo>
                          <a:pt x="439" y="72"/>
                        </a:lnTo>
                        <a:lnTo>
                          <a:pt x="457" y="65"/>
                        </a:lnTo>
                        <a:lnTo>
                          <a:pt x="449" y="59"/>
                        </a:lnTo>
                        <a:lnTo>
                          <a:pt x="456" y="59"/>
                        </a:lnTo>
                        <a:lnTo>
                          <a:pt x="466" y="66"/>
                        </a:lnTo>
                        <a:lnTo>
                          <a:pt x="480" y="77"/>
                        </a:lnTo>
                        <a:lnTo>
                          <a:pt x="494" y="89"/>
                        </a:lnTo>
                        <a:lnTo>
                          <a:pt x="506" y="94"/>
                        </a:lnTo>
                        <a:lnTo>
                          <a:pt x="515" y="93"/>
                        </a:lnTo>
                        <a:lnTo>
                          <a:pt x="522" y="92"/>
                        </a:lnTo>
                        <a:lnTo>
                          <a:pt x="541" y="76"/>
                        </a:lnTo>
                        <a:lnTo>
                          <a:pt x="552" y="60"/>
                        </a:lnTo>
                        <a:lnTo>
                          <a:pt x="554" y="45"/>
                        </a:lnTo>
                        <a:lnTo>
                          <a:pt x="558" y="42"/>
                        </a:lnTo>
                        <a:lnTo>
                          <a:pt x="574" y="44"/>
                        </a:lnTo>
                        <a:lnTo>
                          <a:pt x="593" y="55"/>
                        </a:lnTo>
                        <a:lnTo>
                          <a:pt x="598" y="59"/>
                        </a:lnTo>
                        <a:lnTo>
                          <a:pt x="618" y="72"/>
                        </a:lnTo>
                        <a:lnTo>
                          <a:pt x="635" y="77"/>
                        </a:lnTo>
                        <a:lnTo>
                          <a:pt x="638" y="76"/>
                        </a:lnTo>
                        <a:lnTo>
                          <a:pt x="651" y="75"/>
                        </a:lnTo>
                        <a:lnTo>
                          <a:pt x="660" y="66"/>
                        </a:lnTo>
                        <a:lnTo>
                          <a:pt x="668" y="50"/>
                        </a:lnTo>
                        <a:lnTo>
                          <a:pt x="671" y="44"/>
                        </a:lnTo>
                        <a:lnTo>
                          <a:pt x="672" y="41"/>
                        </a:lnTo>
                        <a:lnTo>
                          <a:pt x="667" y="0"/>
                        </a:lnTo>
                        <a:lnTo>
                          <a:pt x="666" y="0"/>
                        </a:lnTo>
                        <a:lnTo>
                          <a:pt x="661" y="15"/>
                        </a:lnTo>
                        <a:lnTo>
                          <a:pt x="652" y="34"/>
                        </a:lnTo>
                        <a:lnTo>
                          <a:pt x="646" y="45"/>
                        </a:lnTo>
                        <a:lnTo>
                          <a:pt x="630" y="42"/>
                        </a:lnTo>
                        <a:lnTo>
                          <a:pt x="608" y="37"/>
                        </a:lnTo>
                        <a:lnTo>
                          <a:pt x="602" y="35"/>
                        </a:lnTo>
                        <a:lnTo>
                          <a:pt x="579" y="29"/>
                        </a:lnTo>
                        <a:lnTo>
                          <a:pt x="561" y="28"/>
                        </a:lnTo>
                        <a:lnTo>
                          <a:pt x="556" y="28"/>
                        </a:lnTo>
                        <a:lnTo>
                          <a:pt x="541" y="30"/>
                        </a:lnTo>
                        <a:lnTo>
                          <a:pt x="531" y="37"/>
                        </a:lnTo>
                        <a:lnTo>
                          <a:pt x="528" y="49"/>
                        </a:lnTo>
                        <a:lnTo>
                          <a:pt x="525" y="62"/>
                        </a:lnTo>
                        <a:lnTo>
                          <a:pt x="520" y="68"/>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63"/>
                  <p:cNvSpPr>
                    <a:spLocks/>
                  </p:cNvSpPr>
                  <p:nvPr/>
                </p:nvSpPr>
                <p:spPr bwMode="auto">
                  <a:xfrm>
                    <a:off x="1382" y="1425"/>
                    <a:ext cx="673" cy="782"/>
                  </a:xfrm>
                  <a:custGeom>
                    <a:avLst/>
                    <a:gdLst/>
                    <a:ahLst/>
                    <a:cxnLst>
                      <a:cxn ang="0">
                        <a:pos x="121" y="763"/>
                      </a:cxn>
                      <a:cxn ang="0">
                        <a:pos x="104" y="779"/>
                      </a:cxn>
                      <a:cxn ang="0">
                        <a:pos x="105" y="782"/>
                      </a:cxn>
                      <a:cxn ang="0">
                        <a:pos x="121" y="763"/>
                      </a:cxn>
                    </a:cxnLst>
                    <a:rect l="0" t="0" r="r" b="b"/>
                    <a:pathLst>
                      <a:path w="673" h="782">
                        <a:moveTo>
                          <a:pt x="121" y="763"/>
                        </a:moveTo>
                        <a:lnTo>
                          <a:pt x="104" y="779"/>
                        </a:lnTo>
                        <a:lnTo>
                          <a:pt x="105" y="782"/>
                        </a:lnTo>
                        <a:lnTo>
                          <a:pt x="121" y="76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64"/>
                  <p:cNvSpPr>
                    <a:spLocks/>
                  </p:cNvSpPr>
                  <p:nvPr/>
                </p:nvSpPr>
                <p:spPr bwMode="auto">
                  <a:xfrm>
                    <a:off x="1382" y="1425"/>
                    <a:ext cx="673" cy="782"/>
                  </a:xfrm>
                  <a:custGeom>
                    <a:avLst/>
                    <a:gdLst/>
                    <a:ahLst/>
                    <a:cxnLst>
                      <a:cxn ang="0">
                        <a:pos x="42" y="306"/>
                      </a:cxn>
                      <a:cxn ang="0">
                        <a:pos x="33" y="307"/>
                      </a:cxn>
                      <a:cxn ang="0">
                        <a:pos x="35" y="319"/>
                      </a:cxn>
                      <a:cxn ang="0">
                        <a:pos x="44" y="317"/>
                      </a:cxn>
                      <a:cxn ang="0">
                        <a:pos x="42" y="306"/>
                      </a:cxn>
                    </a:cxnLst>
                    <a:rect l="0" t="0" r="r" b="b"/>
                    <a:pathLst>
                      <a:path w="673" h="782">
                        <a:moveTo>
                          <a:pt x="42" y="306"/>
                        </a:moveTo>
                        <a:lnTo>
                          <a:pt x="33" y="307"/>
                        </a:lnTo>
                        <a:lnTo>
                          <a:pt x="35" y="319"/>
                        </a:lnTo>
                        <a:lnTo>
                          <a:pt x="44" y="317"/>
                        </a:lnTo>
                        <a:lnTo>
                          <a:pt x="42" y="30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 name="Group 65"/>
                <p:cNvGrpSpPr>
                  <a:grpSpLocks/>
                </p:cNvGrpSpPr>
                <p:nvPr/>
              </p:nvGrpSpPr>
              <p:grpSpPr bwMode="auto">
                <a:xfrm>
                  <a:off x="1429" y="1970"/>
                  <a:ext cx="90" cy="477"/>
                  <a:chOff x="1429" y="1970"/>
                  <a:chExt cx="90" cy="477"/>
                </a:xfrm>
              </p:grpSpPr>
              <p:sp>
                <p:nvSpPr>
                  <p:cNvPr id="28" name="Freeform 66"/>
                  <p:cNvSpPr>
                    <a:spLocks/>
                  </p:cNvSpPr>
                  <p:nvPr/>
                </p:nvSpPr>
                <p:spPr bwMode="auto">
                  <a:xfrm>
                    <a:off x="1429" y="1970"/>
                    <a:ext cx="90" cy="477"/>
                  </a:xfrm>
                  <a:custGeom>
                    <a:avLst/>
                    <a:gdLst/>
                    <a:ahLst/>
                    <a:cxnLst>
                      <a:cxn ang="0">
                        <a:pos x="89" y="464"/>
                      </a:cxn>
                      <a:cxn ang="0">
                        <a:pos x="79" y="465"/>
                      </a:cxn>
                      <a:cxn ang="0">
                        <a:pos x="81" y="477"/>
                      </a:cxn>
                      <a:cxn ang="0">
                        <a:pos x="90" y="476"/>
                      </a:cxn>
                      <a:cxn ang="0">
                        <a:pos x="89" y="464"/>
                      </a:cxn>
                    </a:cxnLst>
                    <a:rect l="0" t="0" r="r" b="b"/>
                    <a:pathLst>
                      <a:path w="90" h="477">
                        <a:moveTo>
                          <a:pt x="89" y="464"/>
                        </a:moveTo>
                        <a:lnTo>
                          <a:pt x="79" y="465"/>
                        </a:lnTo>
                        <a:lnTo>
                          <a:pt x="81" y="477"/>
                        </a:lnTo>
                        <a:lnTo>
                          <a:pt x="90" y="476"/>
                        </a:lnTo>
                        <a:lnTo>
                          <a:pt x="89" y="464"/>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67"/>
                  <p:cNvSpPr>
                    <a:spLocks/>
                  </p:cNvSpPr>
                  <p:nvPr/>
                </p:nvSpPr>
                <p:spPr bwMode="auto">
                  <a:xfrm>
                    <a:off x="1429" y="1970"/>
                    <a:ext cx="90" cy="477"/>
                  </a:xfrm>
                  <a:custGeom>
                    <a:avLst/>
                    <a:gdLst/>
                    <a:ahLst/>
                    <a:cxnLst>
                      <a:cxn ang="0">
                        <a:pos x="79" y="503"/>
                      </a:cxn>
                      <a:cxn ang="0">
                        <a:pos x="104" y="545"/>
                      </a:cxn>
                      <a:cxn ang="0">
                        <a:pos x="77" y="591"/>
                      </a:cxn>
                      <a:cxn ang="0">
                        <a:pos x="112" y="653"/>
                      </a:cxn>
                      <a:cxn ang="0">
                        <a:pos x="130" y="702"/>
                      </a:cxn>
                      <a:cxn ang="0">
                        <a:pos x="179" y="700"/>
                      </a:cxn>
                      <a:cxn ang="0">
                        <a:pos x="201" y="655"/>
                      </a:cxn>
                      <a:cxn ang="0">
                        <a:pos x="257" y="637"/>
                      </a:cxn>
                      <a:cxn ang="0">
                        <a:pos x="299" y="662"/>
                      </a:cxn>
                      <a:cxn ang="0">
                        <a:pos x="352" y="612"/>
                      </a:cxn>
                      <a:cxn ang="0">
                        <a:pos x="405" y="637"/>
                      </a:cxn>
                      <a:cxn ang="0">
                        <a:pos x="439" y="633"/>
                      </a:cxn>
                      <a:cxn ang="0">
                        <a:pos x="458" y="606"/>
                      </a:cxn>
                      <a:cxn ang="0">
                        <a:pos x="488" y="604"/>
                      </a:cxn>
                      <a:cxn ang="0">
                        <a:pos x="525" y="632"/>
                      </a:cxn>
                      <a:cxn ang="0">
                        <a:pos x="574" y="637"/>
                      </a:cxn>
                      <a:cxn ang="0">
                        <a:pos x="599" y="584"/>
                      </a:cxn>
                      <a:cxn ang="0">
                        <a:pos x="626" y="598"/>
                      </a:cxn>
                      <a:cxn ang="0">
                        <a:pos x="674" y="607"/>
                      </a:cxn>
                      <a:cxn ang="0">
                        <a:pos x="737" y="573"/>
                      </a:cxn>
                      <a:cxn ang="0">
                        <a:pos x="771" y="611"/>
                      </a:cxn>
                      <a:cxn ang="0">
                        <a:pos x="760" y="561"/>
                      </a:cxn>
                      <a:cxn ang="0">
                        <a:pos x="710" y="550"/>
                      </a:cxn>
                      <a:cxn ang="0">
                        <a:pos x="659" y="597"/>
                      </a:cxn>
                      <a:cxn ang="0">
                        <a:pos x="629" y="567"/>
                      </a:cxn>
                      <a:cxn ang="0">
                        <a:pos x="583" y="569"/>
                      </a:cxn>
                      <a:cxn ang="0">
                        <a:pos x="547" y="609"/>
                      </a:cxn>
                      <a:cxn ang="0">
                        <a:pos x="511" y="588"/>
                      </a:cxn>
                      <a:cxn ang="0">
                        <a:pos x="458" y="576"/>
                      </a:cxn>
                      <a:cxn ang="0">
                        <a:pos x="431" y="625"/>
                      </a:cxn>
                      <a:cxn ang="0">
                        <a:pos x="385" y="600"/>
                      </a:cxn>
                      <a:cxn ang="0">
                        <a:pos x="372" y="576"/>
                      </a:cxn>
                      <a:cxn ang="0">
                        <a:pos x="322" y="612"/>
                      </a:cxn>
                      <a:cxn ang="0">
                        <a:pos x="274" y="642"/>
                      </a:cxn>
                      <a:cxn ang="0">
                        <a:pos x="208" y="612"/>
                      </a:cxn>
                      <a:cxn ang="0">
                        <a:pos x="188" y="680"/>
                      </a:cxn>
                      <a:cxn ang="0">
                        <a:pos x="161" y="667"/>
                      </a:cxn>
                      <a:cxn ang="0">
                        <a:pos x="148" y="650"/>
                      </a:cxn>
                      <a:cxn ang="0">
                        <a:pos x="120" y="585"/>
                      </a:cxn>
                      <a:cxn ang="0">
                        <a:pos x="138" y="535"/>
                      </a:cxn>
                      <a:cxn ang="0">
                        <a:pos x="83" y="489"/>
                      </a:cxn>
                      <a:cxn ang="0">
                        <a:pos x="95" y="459"/>
                      </a:cxn>
                      <a:cxn ang="0">
                        <a:pos x="109" y="390"/>
                      </a:cxn>
                      <a:cxn ang="0">
                        <a:pos x="70" y="367"/>
                      </a:cxn>
                      <a:cxn ang="0">
                        <a:pos x="110" y="300"/>
                      </a:cxn>
                      <a:cxn ang="0">
                        <a:pos x="72" y="253"/>
                      </a:cxn>
                      <a:cxn ang="0">
                        <a:pos x="80" y="208"/>
                      </a:cxn>
                      <a:cxn ang="0">
                        <a:pos x="87" y="159"/>
                      </a:cxn>
                      <a:cxn ang="0">
                        <a:pos x="49" y="129"/>
                      </a:cxn>
                      <a:cxn ang="0">
                        <a:pos x="68" y="54"/>
                      </a:cxn>
                      <a:cxn ang="0">
                        <a:pos x="9" y="23"/>
                      </a:cxn>
                      <a:cxn ang="0">
                        <a:pos x="48" y="46"/>
                      </a:cxn>
                      <a:cxn ang="0">
                        <a:pos x="9" y="92"/>
                      </a:cxn>
                      <a:cxn ang="0">
                        <a:pos x="55" y="163"/>
                      </a:cxn>
                      <a:cxn ang="0">
                        <a:pos x="49" y="205"/>
                      </a:cxn>
                      <a:cxn ang="0">
                        <a:pos x="33" y="242"/>
                      </a:cxn>
                      <a:cxn ang="0">
                        <a:pos x="73" y="276"/>
                      </a:cxn>
                      <a:cxn ang="0">
                        <a:pos x="69" y="321"/>
                      </a:cxn>
                      <a:cxn ang="0">
                        <a:pos x="41" y="373"/>
                      </a:cxn>
                      <a:cxn ang="0">
                        <a:pos x="69" y="388"/>
                      </a:cxn>
                      <a:cxn ang="0">
                        <a:pos x="107" y="407"/>
                      </a:cxn>
                      <a:cxn ang="0">
                        <a:pos x="70" y="439"/>
                      </a:cxn>
                      <a:cxn ang="0">
                        <a:pos x="53" y="462"/>
                      </a:cxn>
                    </a:cxnLst>
                    <a:rect l="0" t="0" r="r" b="b"/>
                    <a:pathLst>
                      <a:path w="90" h="477">
                        <a:moveTo>
                          <a:pt x="54" y="469"/>
                        </a:moveTo>
                        <a:lnTo>
                          <a:pt x="60" y="484"/>
                        </a:lnTo>
                        <a:lnTo>
                          <a:pt x="76" y="500"/>
                        </a:lnTo>
                        <a:lnTo>
                          <a:pt x="79" y="503"/>
                        </a:lnTo>
                        <a:lnTo>
                          <a:pt x="97" y="520"/>
                        </a:lnTo>
                        <a:lnTo>
                          <a:pt x="105" y="534"/>
                        </a:lnTo>
                        <a:lnTo>
                          <a:pt x="105" y="535"/>
                        </a:lnTo>
                        <a:lnTo>
                          <a:pt x="104" y="545"/>
                        </a:lnTo>
                        <a:lnTo>
                          <a:pt x="77" y="572"/>
                        </a:lnTo>
                        <a:lnTo>
                          <a:pt x="76" y="578"/>
                        </a:lnTo>
                        <a:lnTo>
                          <a:pt x="76" y="584"/>
                        </a:lnTo>
                        <a:lnTo>
                          <a:pt x="77" y="591"/>
                        </a:lnTo>
                        <a:lnTo>
                          <a:pt x="82" y="606"/>
                        </a:lnTo>
                        <a:lnTo>
                          <a:pt x="93" y="625"/>
                        </a:lnTo>
                        <a:lnTo>
                          <a:pt x="99" y="633"/>
                        </a:lnTo>
                        <a:lnTo>
                          <a:pt x="112" y="653"/>
                        </a:lnTo>
                        <a:lnTo>
                          <a:pt x="120" y="669"/>
                        </a:lnTo>
                        <a:lnTo>
                          <a:pt x="121" y="675"/>
                        </a:lnTo>
                        <a:lnTo>
                          <a:pt x="123" y="692"/>
                        </a:lnTo>
                        <a:lnTo>
                          <a:pt x="130" y="702"/>
                        </a:lnTo>
                        <a:lnTo>
                          <a:pt x="141" y="705"/>
                        </a:lnTo>
                        <a:lnTo>
                          <a:pt x="148" y="706"/>
                        </a:lnTo>
                        <a:lnTo>
                          <a:pt x="160" y="704"/>
                        </a:lnTo>
                        <a:lnTo>
                          <a:pt x="179" y="700"/>
                        </a:lnTo>
                        <a:lnTo>
                          <a:pt x="194" y="697"/>
                        </a:lnTo>
                        <a:lnTo>
                          <a:pt x="205" y="697"/>
                        </a:lnTo>
                        <a:lnTo>
                          <a:pt x="212" y="703"/>
                        </a:lnTo>
                        <a:lnTo>
                          <a:pt x="201" y="655"/>
                        </a:lnTo>
                        <a:lnTo>
                          <a:pt x="218" y="638"/>
                        </a:lnTo>
                        <a:lnTo>
                          <a:pt x="232" y="628"/>
                        </a:lnTo>
                        <a:lnTo>
                          <a:pt x="233" y="627"/>
                        </a:lnTo>
                        <a:lnTo>
                          <a:pt x="257" y="637"/>
                        </a:lnTo>
                        <a:lnTo>
                          <a:pt x="273" y="650"/>
                        </a:lnTo>
                        <a:lnTo>
                          <a:pt x="282" y="664"/>
                        </a:lnTo>
                        <a:lnTo>
                          <a:pt x="283" y="668"/>
                        </a:lnTo>
                        <a:lnTo>
                          <a:pt x="299" y="662"/>
                        </a:lnTo>
                        <a:lnTo>
                          <a:pt x="315" y="647"/>
                        </a:lnTo>
                        <a:lnTo>
                          <a:pt x="321" y="640"/>
                        </a:lnTo>
                        <a:lnTo>
                          <a:pt x="337" y="621"/>
                        </a:lnTo>
                        <a:lnTo>
                          <a:pt x="352" y="612"/>
                        </a:lnTo>
                        <a:lnTo>
                          <a:pt x="356" y="611"/>
                        </a:lnTo>
                        <a:lnTo>
                          <a:pt x="375" y="612"/>
                        </a:lnTo>
                        <a:lnTo>
                          <a:pt x="391" y="621"/>
                        </a:lnTo>
                        <a:lnTo>
                          <a:pt x="405" y="637"/>
                        </a:lnTo>
                        <a:lnTo>
                          <a:pt x="410" y="646"/>
                        </a:lnTo>
                        <a:lnTo>
                          <a:pt x="412" y="646"/>
                        </a:lnTo>
                        <a:lnTo>
                          <a:pt x="421" y="642"/>
                        </a:lnTo>
                        <a:lnTo>
                          <a:pt x="439" y="633"/>
                        </a:lnTo>
                        <a:lnTo>
                          <a:pt x="449" y="627"/>
                        </a:lnTo>
                        <a:lnTo>
                          <a:pt x="455" y="619"/>
                        </a:lnTo>
                        <a:lnTo>
                          <a:pt x="455" y="610"/>
                        </a:lnTo>
                        <a:lnTo>
                          <a:pt x="458" y="606"/>
                        </a:lnTo>
                        <a:lnTo>
                          <a:pt x="463" y="604"/>
                        </a:lnTo>
                        <a:lnTo>
                          <a:pt x="470" y="603"/>
                        </a:lnTo>
                        <a:lnTo>
                          <a:pt x="478" y="602"/>
                        </a:lnTo>
                        <a:lnTo>
                          <a:pt x="488" y="604"/>
                        </a:lnTo>
                        <a:lnTo>
                          <a:pt x="500" y="608"/>
                        </a:lnTo>
                        <a:lnTo>
                          <a:pt x="500" y="623"/>
                        </a:lnTo>
                        <a:lnTo>
                          <a:pt x="508" y="631"/>
                        </a:lnTo>
                        <a:lnTo>
                          <a:pt x="525" y="632"/>
                        </a:lnTo>
                        <a:lnTo>
                          <a:pt x="542" y="634"/>
                        </a:lnTo>
                        <a:lnTo>
                          <a:pt x="553" y="638"/>
                        </a:lnTo>
                        <a:lnTo>
                          <a:pt x="559" y="646"/>
                        </a:lnTo>
                        <a:lnTo>
                          <a:pt x="574" y="637"/>
                        </a:lnTo>
                        <a:lnTo>
                          <a:pt x="585" y="617"/>
                        </a:lnTo>
                        <a:lnTo>
                          <a:pt x="586" y="614"/>
                        </a:lnTo>
                        <a:lnTo>
                          <a:pt x="593" y="594"/>
                        </a:lnTo>
                        <a:lnTo>
                          <a:pt x="599" y="584"/>
                        </a:lnTo>
                        <a:lnTo>
                          <a:pt x="605" y="583"/>
                        </a:lnTo>
                        <a:lnTo>
                          <a:pt x="613" y="582"/>
                        </a:lnTo>
                        <a:lnTo>
                          <a:pt x="620" y="587"/>
                        </a:lnTo>
                        <a:lnTo>
                          <a:pt x="626" y="598"/>
                        </a:lnTo>
                        <a:lnTo>
                          <a:pt x="632" y="609"/>
                        </a:lnTo>
                        <a:lnTo>
                          <a:pt x="643" y="613"/>
                        </a:lnTo>
                        <a:lnTo>
                          <a:pt x="658" y="611"/>
                        </a:lnTo>
                        <a:lnTo>
                          <a:pt x="674" y="607"/>
                        </a:lnTo>
                        <a:lnTo>
                          <a:pt x="694" y="597"/>
                        </a:lnTo>
                        <a:lnTo>
                          <a:pt x="701" y="593"/>
                        </a:lnTo>
                        <a:lnTo>
                          <a:pt x="722" y="580"/>
                        </a:lnTo>
                        <a:lnTo>
                          <a:pt x="737" y="573"/>
                        </a:lnTo>
                        <a:lnTo>
                          <a:pt x="740" y="572"/>
                        </a:lnTo>
                        <a:lnTo>
                          <a:pt x="757" y="589"/>
                        </a:lnTo>
                        <a:lnTo>
                          <a:pt x="768" y="604"/>
                        </a:lnTo>
                        <a:lnTo>
                          <a:pt x="771" y="611"/>
                        </a:lnTo>
                        <a:lnTo>
                          <a:pt x="773" y="610"/>
                        </a:lnTo>
                        <a:lnTo>
                          <a:pt x="767" y="569"/>
                        </a:lnTo>
                        <a:lnTo>
                          <a:pt x="763" y="564"/>
                        </a:lnTo>
                        <a:lnTo>
                          <a:pt x="760" y="561"/>
                        </a:lnTo>
                        <a:lnTo>
                          <a:pt x="744" y="547"/>
                        </a:lnTo>
                        <a:lnTo>
                          <a:pt x="726" y="543"/>
                        </a:lnTo>
                        <a:lnTo>
                          <a:pt x="725" y="543"/>
                        </a:lnTo>
                        <a:lnTo>
                          <a:pt x="710" y="550"/>
                        </a:lnTo>
                        <a:lnTo>
                          <a:pt x="694" y="566"/>
                        </a:lnTo>
                        <a:lnTo>
                          <a:pt x="691" y="570"/>
                        </a:lnTo>
                        <a:lnTo>
                          <a:pt x="674" y="588"/>
                        </a:lnTo>
                        <a:lnTo>
                          <a:pt x="659" y="597"/>
                        </a:lnTo>
                        <a:lnTo>
                          <a:pt x="656" y="597"/>
                        </a:lnTo>
                        <a:lnTo>
                          <a:pt x="651" y="596"/>
                        </a:lnTo>
                        <a:lnTo>
                          <a:pt x="645" y="580"/>
                        </a:lnTo>
                        <a:lnTo>
                          <a:pt x="629" y="567"/>
                        </a:lnTo>
                        <a:lnTo>
                          <a:pt x="609" y="559"/>
                        </a:lnTo>
                        <a:lnTo>
                          <a:pt x="602" y="560"/>
                        </a:lnTo>
                        <a:lnTo>
                          <a:pt x="593" y="561"/>
                        </a:lnTo>
                        <a:lnTo>
                          <a:pt x="583" y="569"/>
                        </a:lnTo>
                        <a:lnTo>
                          <a:pt x="572" y="584"/>
                        </a:lnTo>
                        <a:lnTo>
                          <a:pt x="561" y="598"/>
                        </a:lnTo>
                        <a:lnTo>
                          <a:pt x="553" y="607"/>
                        </a:lnTo>
                        <a:lnTo>
                          <a:pt x="547" y="609"/>
                        </a:lnTo>
                        <a:lnTo>
                          <a:pt x="553" y="601"/>
                        </a:lnTo>
                        <a:lnTo>
                          <a:pt x="534" y="599"/>
                        </a:lnTo>
                        <a:lnTo>
                          <a:pt x="530" y="604"/>
                        </a:lnTo>
                        <a:lnTo>
                          <a:pt x="511" y="588"/>
                        </a:lnTo>
                        <a:lnTo>
                          <a:pt x="494" y="578"/>
                        </a:lnTo>
                        <a:lnTo>
                          <a:pt x="477" y="574"/>
                        </a:lnTo>
                        <a:lnTo>
                          <a:pt x="469" y="575"/>
                        </a:lnTo>
                        <a:lnTo>
                          <a:pt x="458" y="576"/>
                        </a:lnTo>
                        <a:lnTo>
                          <a:pt x="450" y="585"/>
                        </a:lnTo>
                        <a:lnTo>
                          <a:pt x="443" y="600"/>
                        </a:lnTo>
                        <a:lnTo>
                          <a:pt x="436" y="616"/>
                        </a:lnTo>
                        <a:lnTo>
                          <a:pt x="431" y="625"/>
                        </a:lnTo>
                        <a:lnTo>
                          <a:pt x="426" y="625"/>
                        </a:lnTo>
                        <a:lnTo>
                          <a:pt x="414" y="622"/>
                        </a:lnTo>
                        <a:lnTo>
                          <a:pt x="396" y="609"/>
                        </a:lnTo>
                        <a:lnTo>
                          <a:pt x="385" y="600"/>
                        </a:lnTo>
                        <a:lnTo>
                          <a:pt x="396" y="591"/>
                        </a:lnTo>
                        <a:lnTo>
                          <a:pt x="395" y="587"/>
                        </a:lnTo>
                        <a:lnTo>
                          <a:pt x="383" y="579"/>
                        </a:lnTo>
                        <a:lnTo>
                          <a:pt x="372" y="576"/>
                        </a:lnTo>
                        <a:lnTo>
                          <a:pt x="363" y="577"/>
                        </a:lnTo>
                        <a:lnTo>
                          <a:pt x="348" y="583"/>
                        </a:lnTo>
                        <a:lnTo>
                          <a:pt x="332" y="597"/>
                        </a:lnTo>
                        <a:lnTo>
                          <a:pt x="322" y="612"/>
                        </a:lnTo>
                        <a:lnTo>
                          <a:pt x="306" y="633"/>
                        </a:lnTo>
                        <a:lnTo>
                          <a:pt x="292" y="644"/>
                        </a:lnTo>
                        <a:lnTo>
                          <a:pt x="287" y="646"/>
                        </a:lnTo>
                        <a:lnTo>
                          <a:pt x="274" y="642"/>
                        </a:lnTo>
                        <a:lnTo>
                          <a:pt x="260" y="627"/>
                        </a:lnTo>
                        <a:lnTo>
                          <a:pt x="249" y="611"/>
                        </a:lnTo>
                        <a:lnTo>
                          <a:pt x="228" y="606"/>
                        </a:lnTo>
                        <a:lnTo>
                          <a:pt x="208" y="612"/>
                        </a:lnTo>
                        <a:lnTo>
                          <a:pt x="194" y="623"/>
                        </a:lnTo>
                        <a:lnTo>
                          <a:pt x="187" y="640"/>
                        </a:lnTo>
                        <a:lnTo>
                          <a:pt x="185" y="662"/>
                        </a:lnTo>
                        <a:lnTo>
                          <a:pt x="188" y="680"/>
                        </a:lnTo>
                        <a:lnTo>
                          <a:pt x="174" y="682"/>
                        </a:lnTo>
                        <a:lnTo>
                          <a:pt x="174" y="671"/>
                        </a:lnTo>
                        <a:lnTo>
                          <a:pt x="170" y="666"/>
                        </a:lnTo>
                        <a:lnTo>
                          <a:pt x="161" y="667"/>
                        </a:lnTo>
                        <a:lnTo>
                          <a:pt x="153" y="668"/>
                        </a:lnTo>
                        <a:lnTo>
                          <a:pt x="148" y="667"/>
                        </a:lnTo>
                        <a:lnTo>
                          <a:pt x="148" y="664"/>
                        </a:lnTo>
                        <a:lnTo>
                          <a:pt x="148" y="650"/>
                        </a:lnTo>
                        <a:lnTo>
                          <a:pt x="109" y="617"/>
                        </a:lnTo>
                        <a:lnTo>
                          <a:pt x="114" y="612"/>
                        </a:lnTo>
                        <a:lnTo>
                          <a:pt x="118" y="601"/>
                        </a:lnTo>
                        <a:lnTo>
                          <a:pt x="120" y="585"/>
                        </a:lnTo>
                        <a:lnTo>
                          <a:pt x="122" y="569"/>
                        </a:lnTo>
                        <a:lnTo>
                          <a:pt x="127" y="558"/>
                        </a:lnTo>
                        <a:lnTo>
                          <a:pt x="136" y="552"/>
                        </a:lnTo>
                        <a:lnTo>
                          <a:pt x="138" y="535"/>
                        </a:lnTo>
                        <a:lnTo>
                          <a:pt x="131" y="520"/>
                        </a:lnTo>
                        <a:lnTo>
                          <a:pt x="113" y="507"/>
                        </a:lnTo>
                        <a:lnTo>
                          <a:pt x="104" y="502"/>
                        </a:lnTo>
                        <a:lnTo>
                          <a:pt x="83" y="489"/>
                        </a:lnTo>
                        <a:lnTo>
                          <a:pt x="72" y="474"/>
                        </a:lnTo>
                        <a:lnTo>
                          <a:pt x="70" y="466"/>
                        </a:lnTo>
                        <a:lnTo>
                          <a:pt x="72" y="461"/>
                        </a:lnTo>
                        <a:lnTo>
                          <a:pt x="95" y="459"/>
                        </a:lnTo>
                        <a:lnTo>
                          <a:pt x="112" y="449"/>
                        </a:lnTo>
                        <a:lnTo>
                          <a:pt x="122" y="432"/>
                        </a:lnTo>
                        <a:lnTo>
                          <a:pt x="127" y="412"/>
                        </a:lnTo>
                        <a:lnTo>
                          <a:pt x="109" y="390"/>
                        </a:lnTo>
                        <a:lnTo>
                          <a:pt x="98" y="379"/>
                        </a:lnTo>
                        <a:lnTo>
                          <a:pt x="96" y="378"/>
                        </a:lnTo>
                        <a:lnTo>
                          <a:pt x="66" y="382"/>
                        </a:lnTo>
                        <a:lnTo>
                          <a:pt x="70" y="367"/>
                        </a:lnTo>
                        <a:lnTo>
                          <a:pt x="81" y="348"/>
                        </a:lnTo>
                        <a:lnTo>
                          <a:pt x="90" y="337"/>
                        </a:lnTo>
                        <a:lnTo>
                          <a:pt x="103" y="318"/>
                        </a:lnTo>
                        <a:lnTo>
                          <a:pt x="110" y="300"/>
                        </a:lnTo>
                        <a:lnTo>
                          <a:pt x="110" y="286"/>
                        </a:lnTo>
                        <a:lnTo>
                          <a:pt x="109" y="282"/>
                        </a:lnTo>
                        <a:lnTo>
                          <a:pt x="87" y="267"/>
                        </a:lnTo>
                        <a:lnTo>
                          <a:pt x="72" y="253"/>
                        </a:lnTo>
                        <a:lnTo>
                          <a:pt x="66" y="240"/>
                        </a:lnTo>
                        <a:lnTo>
                          <a:pt x="65" y="232"/>
                        </a:lnTo>
                        <a:lnTo>
                          <a:pt x="70" y="222"/>
                        </a:lnTo>
                        <a:lnTo>
                          <a:pt x="80" y="208"/>
                        </a:lnTo>
                        <a:lnTo>
                          <a:pt x="90" y="188"/>
                        </a:lnTo>
                        <a:lnTo>
                          <a:pt x="93" y="171"/>
                        </a:lnTo>
                        <a:lnTo>
                          <a:pt x="87" y="159"/>
                        </a:lnTo>
                        <a:lnTo>
                          <a:pt x="73" y="143"/>
                        </a:lnTo>
                        <a:lnTo>
                          <a:pt x="59" y="130"/>
                        </a:lnTo>
                        <a:lnTo>
                          <a:pt x="50" y="136"/>
                        </a:lnTo>
                        <a:lnTo>
                          <a:pt x="49" y="129"/>
                        </a:lnTo>
                        <a:lnTo>
                          <a:pt x="50" y="113"/>
                        </a:lnTo>
                        <a:lnTo>
                          <a:pt x="54" y="93"/>
                        </a:lnTo>
                        <a:lnTo>
                          <a:pt x="60" y="77"/>
                        </a:lnTo>
                        <a:lnTo>
                          <a:pt x="68" y="54"/>
                        </a:lnTo>
                        <a:lnTo>
                          <a:pt x="71" y="35"/>
                        </a:lnTo>
                        <a:lnTo>
                          <a:pt x="71" y="25"/>
                        </a:lnTo>
                        <a:lnTo>
                          <a:pt x="0" y="20"/>
                        </a:lnTo>
                        <a:lnTo>
                          <a:pt x="9" y="23"/>
                        </a:lnTo>
                        <a:lnTo>
                          <a:pt x="20" y="28"/>
                        </a:lnTo>
                        <a:lnTo>
                          <a:pt x="31" y="33"/>
                        </a:lnTo>
                        <a:lnTo>
                          <a:pt x="42" y="39"/>
                        </a:lnTo>
                        <a:lnTo>
                          <a:pt x="48" y="46"/>
                        </a:lnTo>
                        <a:lnTo>
                          <a:pt x="49" y="56"/>
                        </a:lnTo>
                        <a:lnTo>
                          <a:pt x="46" y="72"/>
                        </a:lnTo>
                        <a:lnTo>
                          <a:pt x="31" y="84"/>
                        </a:lnTo>
                        <a:lnTo>
                          <a:pt x="9" y="92"/>
                        </a:lnTo>
                        <a:lnTo>
                          <a:pt x="19" y="119"/>
                        </a:lnTo>
                        <a:lnTo>
                          <a:pt x="30" y="140"/>
                        </a:lnTo>
                        <a:lnTo>
                          <a:pt x="42" y="155"/>
                        </a:lnTo>
                        <a:lnTo>
                          <a:pt x="55" y="163"/>
                        </a:lnTo>
                        <a:lnTo>
                          <a:pt x="63" y="165"/>
                        </a:lnTo>
                        <a:lnTo>
                          <a:pt x="64" y="170"/>
                        </a:lnTo>
                        <a:lnTo>
                          <a:pt x="61" y="185"/>
                        </a:lnTo>
                        <a:lnTo>
                          <a:pt x="49" y="205"/>
                        </a:lnTo>
                        <a:lnTo>
                          <a:pt x="49" y="206"/>
                        </a:lnTo>
                        <a:lnTo>
                          <a:pt x="36" y="226"/>
                        </a:lnTo>
                        <a:lnTo>
                          <a:pt x="33" y="242"/>
                        </a:lnTo>
                        <a:lnTo>
                          <a:pt x="35" y="251"/>
                        </a:lnTo>
                        <a:lnTo>
                          <a:pt x="39" y="259"/>
                        </a:lnTo>
                        <a:lnTo>
                          <a:pt x="46" y="266"/>
                        </a:lnTo>
                        <a:lnTo>
                          <a:pt x="73" y="276"/>
                        </a:lnTo>
                        <a:lnTo>
                          <a:pt x="86" y="286"/>
                        </a:lnTo>
                        <a:lnTo>
                          <a:pt x="87" y="289"/>
                        </a:lnTo>
                        <a:lnTo>
                          <a:pt x="83" y="302"/>
                        </a:lnTo>
                        <a:lnTo>
                          <a:pt x="69" y="321"/>
                        </a:lnTo>
                        <a:lnTo>
                          <a:pt x="63" y="327"/>
                        </a:lnTo>
                        <a:lnTo>
                          <a:pt x="49" y="345"/>
                        </a:lnTo>
                        <a:lnTo>
                          <a:pt x="42" y="363"/>
                        </a:lnTo>
                        <a:lnTo>
                          <a:pt x="41" y="373"/>
                        </a:lnTo>
                        <a:lnTo>
                          <a:pt x="42" y="380"/>
                        </a:lnTo>
                        <a:lnTo>
                          <a:pt x="44" y="385"/>
                        </a:lnTo>
                        <a:lnTo>
                          <a:pt x="48" y="391"/>
                        </a:lnTo>
                        <a:lnTo>
                          <a:pt x="69" y="388"/>
                        </a:lnTo>
                        <a:lnTo>
                          <a:pt x="88" y="391"/>
                        </a:lnTo>
                        <a:lnTo>
                          <a:pt x="105" y="399"/>
                        </a:lnTo>
                        <a:lnTo>
                          <a:pt x="106" y="400"/>
                        </a:lnTo>
                        <a:lnTo>
                          <a:pt x="107" y="407"/>
                        </a:lnTo>
                        <a:lnTo>
                          <a:pt x="109" y="420"/>
                        </a:lnTo>
                        <a:lnTo>
                          <a:pt x="103" y="428"/>
                        </a:lnTo>
                        <a:lnTo>
                          <a:pt x="89" y="433"/>
                        </a:lnTo>
                        <a:lnTo>
                          <a:pt x="70" y="439"/>
                        </a:lnTo>
                        <a:lnTo>
                          <a:pt x="58" y="445"/>
                        </a:lnTo>
                        <a:lnTo>
                          <a:pt x="56" y="451"/>
                        </a:lnTo>
                        <a:lnTo>
                          <a:pt x="54" y="456"/>
                        </a:lnTo>
                        <a:lnTo>
                          <a:pt x="53" y="462"/>
                        </a:lnTo>
                        <a:lnTo>
                          <a:pt x="54" y="469"/>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68"/>
                  <p:cNvSpPr>
                    <a:spLocks/>
                  </p:cNvSpPr>
                  <p:nvPr/>
                </p:nvSpPr>
                <p:spPr bwMode="auto">
                  <a:xfrm>
                    <a:off x="1429" y="1970"/>
                    <a:ext cx="90" cy="477"/>
                  </a:xfrm>
                  <a:custGeom>
                    <a:avLst/>
                    <a:gdLst/>
                    <a:ahLst/>
                    <a:cxnLst>
                      <a:cxn ang="0">
                        <a:pos x="48" y="13"/>
                      </a:cxn>
                      <a:cxn ang="0">
                        <a:pos x="28" y="0"/>
                      </a:cxn>
                      <a:cxn ang="0">
                        <a:pos x="28" y="2"/>
                      </a:cxn>
                      <a:cxn ang="0">
                        <a:pos x="48" y="13"/>
                      </a:cxn>
                    </a:cxnLst>
                    <a:rect l="0" t="0" r="r" b="b"/>
                    <a:pathLst>
                      <a:path w="90" h="477">
                        <a:moveTo>
                          <a:pt x="48" y="13"/>
                        </a:moveTo>
                        <a:lnTo>
                          <a:pt x="28" y="0"/>
                        </a:lnTo>
                        <a:lnTo>
                          <a:pt x="28" y="2"/>
                        </a:lnTo>
                        <a:lnTo>
                          <a:pt x="48" y="1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1" name="Group 69"/>
              <p:cNvGrpSpPr>
                <a:grpSpLocks/>
              </p:cNvGrpSpPr>
              <p:nvPr/>
            </p:nvGrpSpPr>
            <p:grpSpPr bwMode="auto">
              <a:xfrm>
                <a:off x="5298" y="3145"/>
                <a:ext cx="1174" cy="1427"/>
                <a:chOff x="3896" y="1087"/>
                <a:chExt cx="1174" cy="1427"/>
              </a:xfrm>
            </p:grpSpPr>
            <p:grpSp>
              <p:nvGrpSpPr>
                <p:cNvPr id="12" name="Group 70"/>
                <p:cNvGrpSpPr>
                  <a:grpSpLocks/>
                </p:cNvGrpSpPr>
                <p:nvPr/>
              </p:nvGrpSpPr>
              <p:grpSpPr bwMode="auto">
                <a:xfrm>
                  <a:off x="4495" y="1938"/>
                  <a:ext cx="575" cy="576"/>
                  <a:chOff x="4495" y="1938"/>
                  <a:chExt cx="575" cy="576"/>
                </a:xfrm>
              </p:grpSpPr>
              <p:sp>
                <p:nvSpPr>
                  <p:cNvPr id="21" name="Freeform 71"/>
                  <p:cNvSpPr>
                    <a:spLocks/>
                  </p:cNvSpPr>
                  <p:nvPr/>
                </p:nvSpPr>
                <p:spPr bwMode="auto">
                  <a:xfrm>
                    <a:off x="4495" y="1938"/>
                    <a:ext cx="575" cy="576"/>
                  </a:xfrm>
                  <a:custGeom>
                    <a:avLst/>
                    <a:gdLst/>
                    <a:ahLst/>
                    <a:cxnLst>
                      <a:cxn ang="0">
                        <a:pos x="445" y="520"/>
                      </a:cxn>
                      <a:cxn ang="0">
                        <a:pos x="404" y="403"/>
                      </a:cxn>
                      <a:cxn ang="0">
                        <a:pos x="519" y="442"/>
                      </a:cxn>
                      <a:cxn ang="0">
                        <a:pos x="520" y="442"/>
                      </a:cxn>
                      <a:cxn ang="0">
                        <a:pos x="540" y="442"/>
                      </a:cxn>
                      <a:cxn ang="0">
                        <a:pos x="558" y="433"/>
                      </a:cxn>
                      <a:cxn ang="0">
                        <a:pos x="570" y="417"/>
                      </a:cxn>
                      <a:cxn ang="0">
                        <a:pos x="575" y="398"/>
                      </a:cxn>
                      <a:cxn ang="0">
                        <a:pos x="574" y="395"/>
                      </a:cxn>
                      <a:cxn ang="0">
                        <a:pos x="569" y="376"/>
                      </a:cxn>
                      <a:cxn ang="0">
                        <a:pos x="556" y="361"/>
                      </a:cxn>
                      <a:cxn ang="0">
                        <a:pos x="539" y="353"/>
                      </a:cxn>
                      <a:cxn ang="0">
                        <a:pos x="519" y="353"/>
                      </a:cxn>
                      <a:cxn ang="0">
                        <a:pos x="398" y="394"/>
                      </a:cxn>
                      <a:cxn ang="0">
                        <a:pos x="356" y="520"/>
                      </a:cxn>
                      <a:cxn ang="0">
                        <a:pos x="355" y="523"/>
                      </a:cxn>
                      <a:cxn ang="0">
                        <a:pos x="356" y="542"/>
                      </a:cxn>
                      <a:cxn ang="0">
                        <a:pos x="365" y="559"/>
                      </a:cxn>
                      <a:cxn ang="0">
                        <a:pos x="381" y="571"/>
                      </a:cxn>
                      <a:cxn ang="0">
                        <a:pos x="400" y="576"/>
                      </a:cxn>
                      <a:cxn ang="0">
                        <a:pos x="401" y="576"/>
                      </a:cxn>
                      <a:cxn ang="0">
                        <a:pos x="420" y="571"/>
                      </a:cxn>
                      <a:cxn ang="0">
                        <a:pos x="436" y="558"/>
                      </a:cxn>
                      <a:cxn ang="0">
                        <a:pos x="445" y="540"/>
                      </a:cxn>
                      <a:cxn ang="0">
                        <a:pos x="445" y="520"/>
                      </a:cxn>
                    </a:cxnLst>
                    <a:rect l="0" t="0" r="r" b="b"/>
                    <a:pathLst>
                      <a:path w="575" h="576">
                        <a:moveTo>
                          <a:pt x="445" y="520"/>
                        </a:moveTo>
                        <a:lnTo>
                          <a:pt x="404" y="403"/>
                        </a:lnTo>
                        <a:lnTo>
                          <a:pt x="519" y="442"/>
                        </a:lnTo>
                        <a:lnTo>
                          <a:pt x="520" y="442"/>
                        </a:lnTo>
                        <a:lnTo>
                          <a:pt x="540" y="442"/>
                        </a:lnTo>
                        <a:lnTo>
                          <a:pt x="558" y="433"/>
                        </a:lnTo>
                        <a:lnTo>
                          <a:pt x="570" y="417"/>
                        </a:lnTo>
                        <a:lnTo>
                          <a:pt x="575" y="398"/>
                        </a:lnTo>
                        <a:lnTo>
                          <a:pt x="574" y="395"/>
                        </a:lnTo>
                        <a:lnTo>
                          <a:pt x="569" y="376"/>
                        </a:lnTo>
                        <a:lnTo>
                          <a:pt x="556" y="361"/>
                        </a:lnTo>
                        <a:lnTo>
                          <a:pt x="539" y="353"/>
                        </a:lnTo>
                        <a:lnTo>
                          <a:pt x="519" y="353"/>
                        </a:lnTo>
                        <a:lnTo>
                          <a:pt x="398" y="394"/>
                        </a:lnTo>
                        <a:lnTo>
                          <a:pt x="356" y="520"/>
                        </a:lnTo>
                        <a:lnTo>
                          <a:pt x="355" y="523"/>
                        </a:lnTo>
                        <a:lnTo>
                          <a:pt x="356" y="542"/>
                        </a:lnTo>
                        <a:lnTo>
                          <a:pt x="365" y="559"/>
                        </a:lnTo>
                        <a:lnTo>
                          <a:pt x="381" y="571"/>
                        </a:lnTo>
                        <a:lnTo>
                          <a:pt x="400" y="576"/>
                        </a:lnTo>
                        <a:lnTo>
                          <a:pt x="401" y="576"/>
                        </a:lnTo>
                        <a:lnTo>
                          <a:pt x="420" y="571"/>
                        </a:lnTo>
                        <a:lnTo>
                          <a:pt x="436" y="558"/>
                        </a:lnTo>
                        <a:lnTo>
                          <a:pt x="445" y="540"/>
                        </a:lnTo>
                        <a:lnTo>
                          <a:pt x="445" y="520"/>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72"/>
                  <p:cNvSpPr>
                    <a:spLocks/>
                  </p:cNvSpPr>
                  <p:nvPr/>
                </p:nvSpPr>
                <p:spPr bwMode="auto">
                  <a:xfrm>
                    <a:off x="4495" y="1938"/>
                    <a:ext cx="575" cy="576"/>
                  </a:xfrm>
                  <a:custGeom>
                    <a:avLst/>
                    <a:gdLst/>
                    <a:ahLst/>
                    <a:cxnLst>
                      <a:cxn ang="0">
                        <a:pos x="172" y="405"/>
                      </a:cxn>
                      <a:cxn ang="0">
                        <a:pos x="132" y="520"/>
                      </a:cxn>
                      <a:cxn ang="0">
                        <a:pos x="132" y="521"/>
                      </a:cxn>
                      <a:cxn ang="0">
                        <a:pos x="132" y="541"/>
                      </a:cxn>
                      <a:cxn ang="0">
                        <a:pos x="141" y="558"/>
                      </a:cxn>
                      <a:cxn ang="0">
                        <a:pos x="157" y="571"/>
                      </a:cxn>
                      <a:cxn ang="0">
                        <a:pos x="176" y="576"/>
                      </a:cxn>
                      <a:cxn ang="0">
                        <a:pos x="179" y="576"/>
                      </a:cxn>
                      <a:cxn ang="0">
                        <a:pos x="198" y="570"/>
                      </a:cxn>
                      <a:cxn ang="0">
                        <a:pos x="213" y="557"/>
                      </a:cxn>
                      <a:cxn ang="0">
                        <a:pos x="221" y="540"/>
                      </a:cxn>
                      <a:cxn ang="0">
                        <a:pos x="221" y="520"/>
                      </a:cxn>
                      <a:cxn ang="0">
                        <a:pos x="180" y="399"/>
                      </a:cxn>
                      <a:cxn ang="0">
                        <a:pos x="54" y="357"/>
                      </a:cxn>
                      <a:cxn ang="0">
                        <a:pos x="51" y="356"/>
                      </a:cxn>
                      <a:cxn ang="0">
                        <a:pos x="32" y="356"/>
                      </a:cxn>
                      <a:cxn ang="0">
                        <a:pos x="16" y="365"/>
                      </a:cxn>
                      <a:cxn ang="0">
                        <a:pos x="4" y="381"/>
                      </a:cxn>
                      <a:cxn ang="0">
                        <a:pos x="0" y="400"/>
                      </a:cxn>
                      <a:cxn ang="0">
                        <a:pos x="0" y="402"/>
                      </a:cxn>
                      <a:cxn ang="0">
                        <a:pos x="5" y="422"/>
                      </a:cxn>
                      <a:cxn ang="0">
                        <a:pos x="17" y="437"/>
                      </a:cxn>
                      <a:cxn ang="0">
                        <a:pos x="34" y="445"/>
                      </a:cxn>
                      <a:cxn ang="0">
                        <a:pos x="54" y="445"/>
                      </a:cxn>
                      <a:cxn ang="0">
                        <a:pos x="172" y="405"/>
                      </a:cxn>
                    </a:cxnLst>
                    <a:rect l="0" t="0" r="r" b="b"/>
                    <a:pathLst>
                      <a:path w="575" h="576">
                        <a:moveTo>
                          <a:pt x="172" y="405"/>
                        </a:moveTo>
                        <a:lnTo>
                          <a:pt x="132" y="520"/>
                        </a:lnTo>
                        <a:lnTo>
                          <a:pt x="132" y="521"/>
                        </a:lnTo>
                        <a:lnTo>
                          <a:pt x="132" y="541"/>
                        </a:lnTo>
                        <a:lnTo>
                          <a:pt x="141" y="558"/>
                        </a:lnTo>
                        <a:lnTo>
                          <a:pt x="157" y="571"/>
                        </a:lnTo>
                        <a:lnTo>
                          <a:pt x="176" y="576"/>
                        </a:lnTo>
                        <a:lnTo>
                          <a:pt x="179" y="576"/>
                        </a:lnTo>
                        <a:lnTo>
                          <a:pt x="198" y="570"/>
                        </a:lnTo>
                        <a:lnTo>
                          <a:pt x="213" y="557"/>
                        </a:lnTo>
                        <a:lnTo>
                          <a:pt x="221" y="540"/>
                        </a:lnTo>
                        <a:lnTo>
                          <a:pt x="221" y="520"/>
                        </a:lnTo>
                        <a:lnTo>
                          <a:pt x="180" y="399"/>
                        </a:lnTo>
                        <a:lnTo>
                          <a:pt x="54" y="357"/>
                        </a:lnTo>
                        <a:lnTo>
                          <a:pt x="51" y="356"/>
                        </a:lnTo>
                        <a:lnTo>
                          <a:pt x="32" y="356"/>
                        </a:lnTo>
                        <a:lnTo>
                          <a:pt x="16" y="365"/>
                        </a:lnTo>
                        <a:lnTo>
                          <a:pt x="4" y="381"/>
                        </a:lnTo>
                        <a:lnTo>
                          <a:pt x="0" y="400"/>
                        </a:lnTo>
                        <a:lnTo>
                          <a:pt x="0" y="402"/>
                        </a:lnTo>
                        <a:lnTo>
                          <a:pt x="5" y="422"/>
                        </a:lnTo>
                        <a:lnTo>
                          <a:pt x="17" y="437"/>
                        </a:lnTo>
                        <a:lnTo>
                          <a:pt x="34" y="445"/>
                        </a:lnTo>
                        <a:lnTo>
                          <a:pt x="54" y="445"/>
                        </a:lnTo>
                        <a:lnTo>
                          <a:pt x="172" y="40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73"/>
                  <p:cNvSpPr>
                    <a:spLocks/>
                  </p:cNvSpPr>
                  <p:nvPr/>
                </p:nvSpPr>
                <p:spPr bwMode="auto">
                  <a:xfrm>
                    <a:off x="4495" y="1938"/>
                    <a:ext cx="575" cy="576"/>
                  </a:xfrm>
                  <a:custGeom>
                    <a:avLst/>
                    <a:gdLst/>
                    <a:ahLst/>
                    <a:cxnLst>
                      <a:cxn ang="0">
                        <a:pos x="217" y="55"/>
                      </a:cxn>
                      <a:cxn ang="0">
                        <a:pos x="218" y="51"/>
                      </a:cxn>
                      <a:cxn ang="0">
                        <a:pos x="218" y="32"/>
                      </a:cxn>
                      <a:cxn ang="0">
                        <a:pos x="208" y="15"/>
                      </a:cxn>
                      <a:cxn ang="0">
                        <a:pos x="193" y="4"/>
                      </a:cxn>
                      <a:cxn ang="0">
                        <a:pos x="174" y="0"/>
                      </a:cxn>
                      <a:cxn ang="0">
                        <a:pos x="171" y="0"/>
                      </a:cxn>
                      <a:cxn ang="0">
                        <a:pos x="152" y="5"/>
                      </a:cxn>
                      <a:cxn ang="0">
                        <a:pos x="137" y="18"/>
                      </a:cxn>
                      <a:cxn ang="0">
                        <a:pos x="129" y="35"/>
                      </a:cxn>
                      <a:cxn ang="0">
                        <a:pos x="129" y="55"/>
                      </a:cxn>
                      <a:cxn ang="0">
                        <a:pos x="169" y="172"/>
                      </a:cxn>
                      <a:cxn ang="0">
                        <a:pos x="54" y="133"/>
                      </a:cxn>
                      <a:cxn ang="0">
                        <a:pos x="52" y="132"/>
                      </a:cxn>
                      <a:cxn ang="0">
                        <a:pos x="33" y="133"/>
                      </a:cxn>
                      <a:cxn ang="0">
                        <a:pos x="16" y="142"/>
                      </a:cxn>
                      <a:cxn ang="0">
                        <a:pos x="4" y="158"/>
                      </a:cxn>
                      <a:cxn ang="0">
                        <a:pos x="0" y="178"/>
                      </a:cxn>
                      <a:cxn ang="0">
                        <a:pos x="0" y="180"/>
                      </a:cxn>
                      <a:cxn ang="0">
                        <a:pos x="5" y="199"/>
                      </a:cxn>
                      <a:cxn ang="0">
                        <a:pos x="18" y="214"/>
                      </a:cxn>
                      <a:cxn ang="0">
                        <a:pos x="35" y="222"/>
                      </a:cxn>
                      <a:cxn ang="0">
                        <a:pos x="54" y="221"/>
                      </a:cxn>
                      <a:cxn ang="0">
                        <a:pos x="175" y="180"/>
                      </a:cxn>
                      <a:cxn ang="0">
                        <a:pos x="217" y="55"/>
                      </a:cxn>
                    </a:cxnLst>
                    <a:rect l="0" t="0" r="r" b="b"/>
                    <a:pathLst>
                      <a:path w="575" h="576">
                        <a:moveTo>
                          <a:pt x="217" y="55"/>
                        </a:moveTo>
                        <a:lnTo>
                          <a:pt x="218" y="51"/>
                        </a:lnTo>
                        <a:lnTo>
                          <a:pt x="218" y="32"/>
                        </a:lnTo>
                        <a:lnTo>
                          <a:pt x="208" y="15"/>
                        </a:lnTo>
                        <a:lnTo>
                          <a:pt x="193" y="4"/>
                        </a:lnTo>
                        <a:lnTo>
                          <a:pt x="174" y="0"/>
                        </a:lnTo>
                        <a:lnTo>
                          <a:pt x="171" y="0"/>
                        </a:lnTo>
                        <a:lnTo>
                          <a:pt x="152" y="5"/>
                        </a:lnTo>
                        <a:lnTo>
                          <a:pt x="137" y="18"/>
                        </a:lnTo>
                        <a:lnTo>
                          <a:pt x="129" y="35"/>
                        </a:lnTo>
                        <a:lnTo>
                          <a:pt x="129" y="55"/>
                        </a:lnTo>
                        <a:lnTo>
                          <a:pt x="169" y="172"/>
                        </a:lnTo>
                        <a:lnTo>
                          <a:pt x="54" y="133"/>
                        </a:lnTo>
                        <a:lnTo>
                          <a:pt x="52" y="132"/>
                        </a:lnTo>
                        <a:lnTo>
                          <a:pt x="33" y="133"/>
                        </a:lnTo>
                        <a:lnTo>
                          <a:pt x="16" y="142"/>
                        </a:lnTo>
                        <a:lnTo>
                          <a:pt x="4" y="158"/>
                        </a:lnTo>
                        <a:lnTo>
                          <a:pt x="0" y="178"/>
                        </a:lnTo>
                        <a:lnTo>
                          <a:pt x="0" y="180"/>
                        </a:lnTo>
                        <a:lnTo>
                          <a:pt x="5" y="199"/>
                        </a:lnTo>
                        <a:lnTo>
                          <a:pt x="18" y="214"/>
                        </a:lnTo>
                        <a:lnTo>
                          <a:pt x="35" y="222"/>
                        </a:lnTo>
                        <a:lnTo>
                          <a:pt x="54" y="221"/>
                        </a:lnTo>
                        <a:lnTo>
                          <a:pt x="175" y="180"/>
                        </a:lnTo>
                        <a:lnTo>
                          <a:pt x="217" y="5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74"/>
                  <p:cNvSpPr>
                    <a:spLocks/>
                  </p:cNvSpPr>
                  <p:nvPr/>
                </p:nvSpPr>
                <p:spPr bwMode="auto">
                  <a:xfrm>
                    <a:off x="4495" y="1938"/>
                    <a:ext cx="575" cy="576"/>
                  </a:xfrm>
                  <a:custGeom>
                    <a:avLst/>
                    <a:gdLst/>
                    <a:ahLst/>
                    <a:cxnLst>
                      <a:cxn ang="0">
                        <a:pos x="441" y="55"/>
                      </a:cxn>
                      <a:cxn ang="0">
                        <a:pos x="442" y="52"/>
                      </a:cxn>
                      <a:cxn ang="0">
                        <a:pos x="441" y="33"/>
                      </a:cxn>
                      <a:cxn ang="0">
                        <a:pos x="432" y="16"/>
                      </a:cxn>
                      <a:cxn ang="0">
                        <a:pos x="416" y="4"/>
                      </a:cxn>
                      <a:cxn ang="0">
                        <a:pos x="396" y="0"/>
                      </a:cxn>
                      <a:cxn ang="0">
                        <a:pos x="393" y="0"/>
                      </a:cxn>
                      <a:cxn ang="0">
                        <a:pos x="374" y="5"/>
                      </a:cxn>
                      <a:cxn ang="0">
                        <a:pos x="360" y="18"/>
                      </a:cxn>
                      <a:cxn ang="0">
                        <a:pos x="352" y="35"/>
                      </a:cxn>
                      <a:cxn ang="0">
                        <a:pos x="353" y="55"/>
                      </a:cxn>
                      <a:cxn ang="0">
                        <a:pos x="394" y="176"/>
                      </a:cxn>
                      <a:cxn ang="0">
                        <a:pos x="519" y="218"/>
                      </a:cxn>
                      <a:cxn ang="0">
                        <a:pos x="522" y="219"/>
                      </a:cxn>
                      <a:cxn ang="0">
                        <a:pos x="541" y="218"/>
                      </a:cxn>
                      <a:cxn ang="0">
                        <a:pos x="558" y="209"/>
                      </a:cxn>
                      <a:cxn ang="0">
                        <a:pos x="570" y="193"/>
                      </a:cxn>
                      <a:cxn ang="0">
                        <a:pos x="575" y="174"/>
                      </a:cxn>
                      <a:cxn ang="0">
                        <a:pos x="575" y="173"/>
                      </a:cxn>
                      <a:cxn ang="0">
                        <a:pos x="570" y="154"/>
                      </a:cxn>
                      <a:cxn ang="0">
                        <a:pos x="557" y="138"/>
                      </a:cxn>
                      <a:cxn ang="0">
                        <a:pos x="539" y="129"/>
                      </a:cxn>
                      <a:cxn ang="0">
                        <a:pos x="519" y="130"/>
                      </a:cxn>
                      <a:cxn ang="0">
                        <a:pos x="403" y="170"/>
                      </a:cxn>
                      <a:cxn ang="0">
                        <a:pos x="441" y="55"/>
                      </a:cxn>
                    </a:cxnLst>
                    <a:rect l="0" t="0" r="r" b="b"/>
                    <a:pathLst>
                      <a:path w="575" h="576">
                        <a:moveTo>
                          <a:pt x="441" y="55"/>
                        </a:moveTo>
                        <a:lnTo>
                          <a:pt x="442" y="52"/>
                        </a:lnTo>
                        <a:lnTo>
                          <a:pt x="441" y="33"/>
                        </a:lnTo>
                        <a:lnTo>
                          <a:pt x="432" y="16"/>
                        </a:lnTo>
                        <a:lnTo>
                          <a:pt x="416" y="4"/>
                        </a:lnTo>
                        <a:lnTo>
                          <a:pt x="396" y="0"/>
                        </a:lnTo>
                        <a:lnTo>
                          <a:pt x="393" y="0"/>
                        </a:lnTo>
                        <a:lnTo>
                          <a:pt x="374" y="5"/>
                        </a:lnTo>
                        <a:lnTo>
                          <a:pt x="360" y="18"/>
                        </a:lnTo>
                        <a:lnTo>
                          <a:pt x="352" y="35"/>
                        </a:lnTo>
                        <a:lnTo>
                          <a:pt x="353" y="55"/>
                        </a:lnTo>
                        <a:lnTo>
                          <a:pt x="394" y="176"/>
                        </a:lnTo>
                        <a:lnTo>
                          <a:pt x="519" y="218"/>
                        </a:lnTo>
                        <a:lnTo>
                          <a:pt x="522" y="219"/>
                        </a:lnTo>
                        <a:lnTo>
                          <a:pt x="541" y="218"/>
                        </a:lnTo>
                        <a:lnTo>
                          <a:pt x="558" y="209"/>
                        </a:lnTo>
                        <a:lnTo>
                          <a:pt x="570" y="193"/>
                        </a:lnTo>
                        <a:lnTo>
                          <a:pt x="575" y="174"/>
                        </a:lnTo>
                        <a:lnTo>
                          <a:pt x="575" y="173"/>
                        </a:lnTo>
                        <a:lnTo>
                          <a:pt x="570" y="154"/>
                        </a:lnTo>
                        <a:lnTo>
                          <a:pt x="557" y="138"/>
                        </a:lnTo>
                        <a:lnTo>
                          <a:pt x="539" y="129"/>
                        </a:lnTo>
                        <a:lnTo>
                          <a:pt x="519" y="130"/>
                        </a:lnTo>
                        <a:lnTo>
                          <a:pt x="403" y="170"/>
                        </a:lnTo>
                        <a:lnTo>
                          <a:pt x="441" y="5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75"/>
                  <p:cNvSpPr>
                    <a:spLocks/>
                  </p:cNvSpPr>
                  <p:nvPr/>
                </p:nvSpPr>
                <p:spPr bwMode="auto">
                  <a:xfrm>
                    <a:off x="4495" y="1938"/>
                    <a:ext cx="575" cy="576"/>
                  </a:xfrm>
                  <a:custGeom>
                    <a:avLst/>
                    <a:gdLst/>
                    <a:ahLst/>
                    <a:cxnLst>
                      <a:cxn ang="0">
                        <a:pos x="460" y="283"/>
                      </a:cxn>
                      <a:cxn ang="0">
                        <a:pos x="460" y="282"/>
                      </a:cxn>
                      <a:cxn ang="0">
                        <a:pos x="455" y="263"/>
                      </a:cxn>
                      <a:cxn ang="0">
                        <a:pos x="443" y="248"/>
                      </a:cxn>
                      <a:cxn ang="0">
                        <a:pos x="425" y="239"/>
                      </a:cxn>
                      <a:cxn ang="0">
                        <a:pos x="405" y="239"/>
                      </a:cxn>
                      <a:cxn ang="0">
                        <a:pos x="308" y="273"/>
                      </a:cxn>
                      <a:cxn ang="0">
                        <a:pos x="336" y="184"/>
                      </a:cxn>
                      <a:cxn ang="0">
                        <a:pos x="337" y="182"/>
                      </a:cxn>
                      <a:cxn ang="0">
                        <a:pos x="337" y="163"/>
                      </a:cxn>
                      <a:cxn ang="0">
                        <a:pos x="328" y="145"/>
                      </a:cxn>
                      <a:cxn ang="0">
                        <a:pos x="312" y="133"/>
                      </a:cxn>
                      <a:cxn ang="0">
                        <a:pos x="293" y="128"/>
                      </a:cxn>
                      <a:cxn ang="0">
                        <a:pos x="290" y="128"/>
                      </a:cxn>
                      <a:cxn ang="0">
                        <a:pos x="271" y="134"/>
                      </a:cxn>
                      <a:cxn ang="0">
                        <a:pos x="256" y="147"/>
                      </a:cxn>
                      <a:cxn ang="0">
                        <a:pos x="248" y="164"/>
                      </a:cxn>
                      <a:cxn ang="0">
                        <a:pos x="249" y="184"/>
                      </a:cxn>
                      <a:cxn ang="0">
                        <a:pos x="278" y="273"/>
                      </a:cxn>
                      <a:cxn ang="0">
                        <a:pos x="180" y="239"/>
                      </a:cxn>
                      <a:cxn ang="0">
                        <a:pos x="160" y="239"/>
                      </a:cxn>
                      <a:cxn ang="0">
                        <a:pos x="143" y="248"/>
                      </a:cxn>
                      <a:cxn ang="0">
                        <a:pos x="131" y="264"/>
                      </a:cxn>
                      <a:cxn ang="0">
                        <a:pos x="126" y="283"/>
                      </a:cxn>
                      <a:cxn ang="0">
                        <a:pos x="131" y="303"/>
                      </a:cxn>
                      <a:cxn ang="0">
                        <a:pos x="143" y="319"/>
                      </a:cxn>
                      <a:cxn ang="0">
                        <a:pos x="160" y="328"/>
                      </a:cxn>
                      <a:cxn ang="0">
                        <a:pos x="180" y="328"/>
                      </a:cxn>
                      <a:cxn ang="0">
                        <a:pos x="278" y="294"/>
                      </a:cxn>
                      <a:cxn ang="0">
                        <a:pos x="249" y="385"/>
                      </a:cxn>
                      <a:cxn ang="0">
                        <a:pos x="248" y="387"/>
                      </a:cxn>
                      <a:cxn ang="0">
                        <a:pos x="248" y="406"/>
                      </a:cxn>
                      <a:cxn ang="0">
                        <a:pos x="258" y="423"/>
                      </a:cxn>
                      <a:cxn ang="0">
                        <a:pos x="273" y="435"/>
                      </a:cxn>
                      <a:cxn ang="0">
                        <a:pos x="293" y="440"/>
                      </a:cxn>
                      <a:cxn ang="0">
                        <a:pos x="295" y="440"/>
                      </a:cxn>
                      <a:cxn ang="0">
                        <a:pos x="314" y="434"/>
                      </a:cxn>
                      <a:cxn ang="0">
                        <a:pos x="329" y="421"/>
                      </a:cxn>
                      <a:cxn ang="0">
                        <a:pos x="337" y="404"/>
                      </a:cxn>
                      <a:cxn ang="0">
                        <a:pos x="336" y="385"/>
                      </a:cxn>
                      <a:cxn ang="0">
                        <a:pos x="308" y="294"/>
                      </a:cxn>
                      <a:cxn ang="0">
                        <a:pos x="405" y="328"/>
                      </a:cxn>
                      <a:cxn ang="0">
                        <a:pos x="406" y="328"/>
                      </a:cxn>
                      <a:cxn ang="0">
                        <a:pos x="426" y="328"/>
                      </a:cxn>
                      <a:cxn ang="0">
                        <a:pos x="443" y="319"/>
                      </a:cxn>
                      <a:cxn ang="0">
                        <a:pos x="456" y="303"/>
                      </a:cxn>
                      <a:cxn ang="0">
                        <a:pos x="460" y="283"/>
                      </a:cxn>
                    </a:cxnLst>
                    <a:rect l="0" t="0" r="r" b="b"/>
                    <a:pathLst>
                      <a:path w="575" h="576">
                        <a:moveTo>
                          <a:pt x="460" y="283"/>
                        </a:moveTo>
                        <a:lnTo>
                          <a:pt x="460" y="282"/>
                        </a:lnTo>
                        <a:lnTo>
                          <a:pt x="455" y="263"/>
                        </a:lnTo>
                        <a:lnTo>
                          <a:pt x="443" y="248"/>
                        </a:lnTo>
                        <a:lnTo>
                          <a:pt x="425" y="239"/>
                        </a:lnTo>
                        <a:lnTo>
                          <a:pt x="405" y="239"/>
                        </a:lnTo>
                        <a:lnTo>
                          <a:pt x="308" y="273"/>
                        </a:lnTo>
                        <a:lnTo>
                          <a:pt x="336" y="184"/>
                        </a:lnTo>
                        <a:lnTo>
                          <a:pt x="337" y="182"/>
                        </a:lnTo>
                        <a:lnTo>
                          <a:pt x="337" y="163"/>
                        </a:lnTo>
                        <a:lnTo>
                          <a:pt x="328" y="145"/>
                        </a:lnTo>
                        <a:lnTo>
                          <a:pt x="312" y="133"/>
                        </a:lnTo>
                        <a:lnTo>
                          <a:pt x="293" y="128"/>
                        </a:lnTo>
                        <a:lnTo>
                          <a:pt x="290" y="128"/>
                        </a:lnTo>
                        <a:lnTo>
                          <a:pt x="271" y="134"/>
                        </a:lnTo>
                        <a:lnTo>
                          <a:pt x="256" y="147"/>
                        </a:lnTo>
                        <a:lnTo>
                          <a:pt x="248" y="164"/>
                        </a:lnTo>
                        <a:lnTo>
                          <a:pt x="249" y="184"/>
                        </a:lnTo>
                        <a:lnTo>
                          <a:pt x="278" y="273"/>
                        </a:lnTo>
                        <a:lnTo>
                          <a:pt x="180" y="239"/>
                        </a:lnTo>
                        <a:lnTo>
                          <a:pt x="160" y="239"/>
                        </a:lnTo>
                        <a:lnTo>
                          <a:pt x="143" y="248"/>
                        </a:lnTo>
                        <a:lnTo>
                          <a:pt x="131" y="264"/>
                        </a:lnTo>
                        <a:lnTo>
                          <a:pt x="126" y="283"/>
                        </a:lnTo>
                        <a:lnTo>
                          <a:pt x="131" y="303"/>
                        </a:lnTo>
                        <a:lnTo>
                          <a:pt x="143" y="319"/>
                        </a:lnTo>
                        <a:lnTo>
                          <a:pt x="160" y="328"/>
                        </a:lnTo>
                        <a:lnTo>
                          <a:pt x="180" y="328"/>
                        </a:lnTo>
                        <a:lnTo>
                          <a:pt x="278" y="294"/>
                        </a:lnTo>
                        <a:lnTo>
                          <a:pt x="249" y="385"/>
                        </a:lnTo>
                        <a:lnTo>
                          <a:pt x="248" y="387"/>
                        </a:lnTo>
                        <a:lnTo>
                          <a:pt x="248" y="406"/>
                        </a:lnTo>
                        <a:lnTo>
                          <a:pt x="258" y="423"/>
                        </a:lnTo>
                        <a:lnTo>
                          <a:pt x="273" y="435"/>
                        </a:lnTo>
                        <a:lnTo>
                          <a:pt x="293" y="440"/>
                        </a:lnTo>
                        <a:lnTo>
                          <a:pt x="295" y="440"/>
                        </a:lnTo>
                        <a:lnTo>
                          <a:pt x="314" y="434"/>
                        </a:lnTo>
                        <a:lnTo>
                          <a:pt x="329" y="421"/>
                        </a:lnTo>
                        <a:lnTo>
                          <a:pt x="337" y="404"/>
                        </a:lnTo>
                        <a:lnTo>
                          <a:pt x="336" y="385"/>
                        </a:lnTo>
                        <a:lnTo>
                          <a:pt x="308" y="294"/>
                        </a:lnTo>
                        <a:lnTo>
                          <a:pt x="405" y="328"/>
                        </a:lnTo>
                        <a:lnTo>
                          <a:pt x="406" y="328"/>
                        </a:lnTo>
                        <a:lnTo>
                          <a:pt x="426" y="328"/>
                        </a:lnTo>
                        <a:lnTo>
                          <a:pt x="443" y="319"/>
                        </a:lnTo>
                        <a:lnTo>
                          <a:pt x="456" y="303"/>
                        </a:lnTo>
                        <a:lnTo>
                          <a:pt x="460" y="28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76"/>
                <p:cNvGrpSpPr>
                  <a:grpSpLocks/>
                </p:cNvGrpSpPr>
                <p:nvPr/>
              </p:nvGrpSpPr>
              <p:grpSpPr bwMode="auto">
                <a:xfrm>
                  <a:off x="3896" y="1087"/>
                  <a:ext cx="745" cy="706"/>
                  <a:chOff x="3896" y="1087"/>
                  <a:chExt cx="745" cy="706"/>
                </a:xfrm>
              </p:grpSpPr>
              <p:sp>
                <p:nvSpPr>
                  <p:cNvPr id="18" name="Freeform 77"/>
                  <p:cNvSpPr>
                    <a:spLocks/>
                  </p:cNvSpPr>
                  <p:nvPr/>
                </p:nvSpPr>
                <p:spPr bwMode="auto">
                  <a:xfrm>
                    <a:off x="3896" y="1087"/>
                    <a:ext cx="745" cy="706"/>
                  </a:xfrm>
                  <a:custGeom>
                    <a:avLst/>
                    <a:gdLst/>
                    <a:ahLst/>
                    <a:cxnLst>
                      <a:cxn ang="0">
                        <a:pos x="744" y="706"/>
                      </a:cxn>
                      <a:cxn ang="0">
                        <a:pos x="744" y="703"/>
                      </a:cxn>
                      <a:cxn ang="0">
                        <a:pos x="724" y="692"/>
                      </a:cxn>
                      <a:cxn ang="0">
                        <a:pos x="744" y="706"/>
                      </a:cxn>
                    </a:cxnLst>
                    <a:rect l="0" t="0" r="r" b="b"/>
                    <a:pathLst>
                      <a:path w="745" h="706">
                        <a:moveTo>
                          <a:pt x="744" y="706"/>
                        </a:moveTo>
                        <a:lnTo>
                          <a:pt x="744" y="703"/>
                        </a:lnTo>
                        <a:lnTo>
                          <a:pt x="724" y="692"/>
                        </a:lnTo>
                        <a:lnTo>
                          <a:pt x="744" y="70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78"/>
                  <p:cNvSpPr>
                    <a:spLocks/>
                  </p:cNvSpPr>
                  <p:nvPr/>
                </p:nvSpPr>
                <p:spPr bwMode="auto">
                  <a:xfrm>
                    <a:off x="3896" y="1087"/>
                    <a:ext cx="745" cy="706"/>
                  </a:xfrm>
                  <a:custGeom>
                    <a:avLst/>
                    <a:gdLst/>
                    <a:ahLst/>
                    <a:cxnLst>
                      <a:cxn ang="0">
                        <a:pos x="691" y="228"/>
                      </a:cxn>
                      <a:cxn ang="0">
                        <a:pos x="682" y="230"/>
                      </a:cxn>
                      <a:cxn ang="0">
                        <a:pos x="684" y="241"/>
                      </a:cxn>
                      <a:cxn ang="0">
                        <a:pos x="693" y="240"/>
                      </a:cxn>
                      <a:cxn ang="0">
                        <a:pos x="691" y="228"/>
                      </a:cxn>
                    </a:cxnLst>
                    <a:rect l="0" t="0" r="r" b="b"/>
                    <a:pathLst>
                      <a:path w="745" h="706">
                        <a:moveTo>
                          <a:pt x="691" y="228"/>
                        </a:moveTo>
                        <a:lnTo>
                          <a:pt x="682" y="230"/>
                        </a:lnTo>
                        <a:lnTo>
                          <a:pt x="684" y="241"/>
                        </a:lnTo>
                        <a:lnTo>
                          <a:pt x="693" y="240"/>
                        </a:lnTo>
                        <a:lnTo>
                          <a:pt x="691" y="228"/>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79"/>
                  <p:cNvSpPr>
                    <a:spLocks/>
                  </p:cNvSpPr>
                  <p:nvPr/>
                </p:nvSpPr>
                <p:spPr bwMode="auto">
                  <a:xfrm>
                    <a:off x="3896" y="1087"/>
                    <a:ext cx="745" cy="706"/>
                  </a:xfrm>
                  <a:custGeom>
                    <a:avLst/>
                    <a:gdLst/>
                    <a:ahLst/>
                    <a:cxnLst>
                      <a:cxn ang="0">
                        <a:pos x="28" y="158"/>
                      </a:cxn>
                      <a:cxn ang="0">
                        <a:pos x="78" y="139"/>
                      </a:cxn>
                      <a:cxn ang="0">
                        <a:pos x="116" y="108"/>
                      </a:cxn>
                      <a:cxn ang="0">
                        <a:pos x="163" y="147"/>
                      </a:cxn>
                      <a:cxn ang="0">
                        <a:pos x="200" y="122"/>
                      </a:cxn>
                      <a:cxn ang="0">
                        <a:pos x="219" y="104"/>
                      </a:cxn>
                      <a:cxn ang="0">
                        <a:pos x="278" y="127"/>
                      </a:cxn>
                      <a:cxn ang="0">
                        <a:pos x="322" y="121"/>
                      </a:cxn>
                      <a:cxn ang="0">
                        <a:pos x="346" y="80"/>
                      </a:cxn>
                      <a:cxn ang="0">
                        <a:pos x="376" y="114"/>
                      </a:cxn>
                      <a:cxn ang="0">
                        <a:pos x="409" y="129"/>
                      </a:cxn>
                      <a:cxn ang="0">
                        <a:pos x="466" y="72"/>
                      </a:cxn>
                      <a:cxn ang="0">
                        <a:pos x="512" y="78"/>
                      </a:cxn>
                      <a:cxn ang="0">
                        <a:pos x="578" y="82"/>
                      </a:cxn>
                      <a:cxn ang="0">
                        <a:pos x="598" y="23"/>
                      </a:cxn>
                      <a:cxn ang="0">
                        <a:pos x="619" y="37"/>
                      </a:cxn>
                      <a:cxn ang="0">
                        <a:pos x="663" y="88"/>
                      </a:cxn>
                      <a:cxn ang="0">
                        <a:pos x="650" y="136"/>
                      </a:cxn>
                      <a:cxn ang="0">
                        <a:pos x="641" y="185"/>
                      </a:cxn>
                      <a:cxn ang="0">
                        <a:pos x="700" y="231"/>
                      </a:cxn>
                      <a:cxn ang="0">
                        <a:pos x="661" y="256"/>
                      </a:cxn>
                      <a:cxn ang="0">
                        <a:pos x="674" y="326"/>
                      </a:cxn>
                      <a:cxn ang="0">
                        <a:pos x="691" y="357"/>
                      </a:cxn>
                      <a:cxn ang="0">
                        <a:pos x="662" y="419"/>
                      </a:cxn>
                      <a:cxn ang="0">
                        <a:pos x="706" y="465"/>
                      </a:cxn>
                      <a:cxn ang="0">
                        <a:pos x="682" y="517"/>
                      </a:cxn>
                      <a:cxn ang="0">
                        <a:pos x="699" y="562"/>
                      </a:cxn>
                      <a:cxn ang="0">
                        <a:pos x="722" y="592"/>
                      </a:cxn>
                      <a:cxn ang="0">
                        <a:pos x="701" y="670"/>
                      </a:cxn>
                      <a:cxn ang="0">
                        <a:pos x="752" y="678"/>
                      </a:cxn>
                      <a:cxn ang="0">
                        <a:pos x="723" y="649"/>
                      </a:cxn>
                      <a:cxn ang="0">
                        <a:pos x="753" y="586"/>
                      </a:cxn>
                      <a:cxn ang="0">
                        <a:pos x="709" y="540"/>
                      </a:cxn>
                      <a:cxn ang="0">
                        <a:pos x="723" y="499"/>
                      </a:cxn>
                      <a:cxn ang="0">
                        <a:pos x="737" y="454"/>
                      </a:cxn>
                      <a:cxn ang="0">
                        <a:pos x="686" y="419"/>
                      </a:cxn>
                      <a:cxn ang="0">
                        <a:pos x="709" y="379"/>
                      </a:cxn>
                      <a:cxn ang="0">
                        <a:pos x="730" y="326"/>
                      </a:cxn>
                      <a:cxn ang="0">
                        <a:pos x="684" y="314"/>
                      </a:cxn>
                      <a:cxn ang="0">
                        <a:pos x="663" y="286"/>
                      </a:cxn>
                      <a:cxn ang="0">
                        <a:pos x="714" y="261"/>
                      </a:cxn>
                      <a:cxn ang="0">
                        <a:pos x="718" y="237"/>
                      </a:cxn>
                      <a:cxn ang="0">
                        <a:pos x="675" y="186"/>
                      </a:cxn>
                      <a:cxn ang="0">
                        <a:pos x="695" y="133"/>
                      </a:cxn>
                      <a:cxn ang="0">
                        <a:pos x="690" y="99"/>
                      </a:cxn>
                      <a:cxn ang="0">
                        <a:pos x="652" y="36"/>
                      </a:cxn>
                      <a:cxn ang="0">
                        <a:pos x="631" y="0"/>
                      </a:cxn>
                      <a:cxn ang="0">
                        <a:pos x="578" y="9"/>
                      </a:cxn>
                      <a:cxn ang="0">
                        <a:pos x="554" y="68"/>
                      </a:cxn>
                      <a:cxn ang="0">
                        <a:pos x="499" y="55"/>
                      </a:cxn>
                      <a:cxn ang="0">
                        <a:pos x="457" y="58"/>
                      </a:cxn>
                      <a:cxn ang="0">
                        <a:pos x="416" y="94"/>
                      </a:cxn>
                      <a:cxn ang="0">
                        <a:pos x="362" y="59"/>
                      </a:cxn>
                      <a:cxn ang="0">
                        <a:pos x="323" y="78"/>
                      </a:cxn>
                      <a:cxn ang="0">
                        <a:pos x="309" y="101"/>
                      </a:cxn>
                      <a:cxn ang="0">
                        <a:pos x="272" y="97"/>
                      </a:cxn>
                      <a:cxn ang="0">
                        <a:pos x="230" y="71"/>
                      </a:cxn>
                      <a:cxn ang="0">
                        <a:pos x="187" y="89"/>
                      </a:cxn>
                      <a:cxn ang="0">
                        <a:pos x="167" y="122"/>
                      </a:cxn>
                      <a:cxn ang="0">
                        <a:pos x="140" y="96"/>
                      </a:cxn>
                      <a:cxn ang="0">
                        <a:pos x="78" y="108"/>
                      </a:cxn>
                      <a:cxn ang="0">
                        <a:pos x="32" y="133"/>
                      </a:cxn>
                      <a:cxn ang="0">
                        <a:pos x="0" y="95"/>
                      </a:cxn>
                    </a:cxnLst>
                    <a:rect l="0" t="0" r="r" b="b"/>
                    <a:pathLst>
                      <a:path w="745" h="706">
                        <a:moveTo>
                          <a:pt x="5" y="136"/>
                        </a:moveTo>
                        <a:lnTo>
                          <a:pt x="9" y="141"/>
                        </a:lnTo>
                        <a:lnTo>
                          <a:pt x="12" y="144"/>
                        </a:lnTo>
                        <a:lnTo>
                          <a:pt x="28" y="158"/>
                        </a:lnTo>
                        <a:lnTo>
                          <a:pt x="46" y="162"/>
                        </a:lnTo>
                        <a:lnTo>
                          <a:pt x="47" y="162"/>
                        </a:lnTo>
                        <a:lnTo>
                          <a:pt x="62" y="155"/>
                        </a:lnTo>
                        <a:lnTo>
                          <a:pt x="78" y="139"/>
                        </a:lnTo>
                        <a:lnTo>
                          <a:pt x="81" y="135"/>
                        </a:lnTo>
                        <a:lnTo>
                          <a:pt x="98" y="117"/>
                        </a:lnTo>
                        <a:lnTo>
                          <a:pt x="113" y="108"/>
                        </a:lnTo>
                        <a:lnTo>
                          <a:pt x="116" y="108"/>
                        </a:lnTo>
                        <a:lnTo>
                          <a:pt x="121" y="110"/>
                        </a:lnTo>
                        <a:lnTo>
                          <a:pt x="127" y="125"/>
                        </a:lnTo>
                        <a:lnTo>
                          <a:pt x="143" y="138"/>
                        </a:lnTo>
                        <a:lnTo>
                          <a:pt x="163" y="147"/>
                        </a:lnTo>
                        <a:lnTo>
                          <a:pt x="170" y="146"/>
                        </a:lnTo>
                        <a:lnTo>
                          <a:pt x="180" y="144"/>
                        </a:lnTo>
                        <a:lnTo>
                          <a:pt x="189" y="136"/>
                        </a:lnTo>
                        <a:lnTo>
                          <a:pt x="200" y="122"/>
                        </a:lnTo>
                        <a:lnTo>
                          <a:pt x="211" y="107"/>
                        </a:lnTo>
                        <a:lnTo>
                          <a:pt x="219" y="98"/>
                        </a:lnTo>
                        <a:lnTo>
                          <a:pt x="225" y="96"/>
                        </a:lnTo>
                        <a:lnTo>
                          <a:pt x="219" y="104"/>
                        </a:lnTo>
                        <a:lnTo>
                          <a:pt x="238" y="106"/>
                        </a:lnTo>
                        <a:lnTo>
                          <a:pt x="242" y="101"/>
                        </a:lnTo>
                        <a:lnTo>
                          <a:pt x="261" y="117"/>
                        </a:lnTo>
                        <a:lnTo>
                          <a:pt x="278" y="127"/>
                        </a:lnTo>
                        <a:lnTo>
                          <a:pt x="295" y="131"/>
                        </a:lnTo>
                        <a:lnTo>
                          <a:pt x="303" y="131"/>
                        </a:lnTo>
                        <a:lnTo>
                          <a:pt x="314" y="129"/>
                        </a:lnTo>
                        <a:lnTo>
                          <a:pt x="322" y="121"/>
                        </a:lnTo>
                        <a:lnTo>
                          <a:pt x="329" y="105"/>
                        </a:lnTo>
                        <a:lnTo>
                          <a:pt x="336" y="89"/>
                        </a:lnTo>
                        <a:lnTo>
                          <a:pt x="341" y="81"/>
                        </a:lnTo>
                        <a:lnTo>
                          <a:pt x="346" y="80"/>
                        </a:lnTo>
                        <a:lnTo>
                          <a:pt x="358" y="83"/>
                        </a:lnTo>
                        <a:lnTo>
                          <a:pt x="376" y="96"/>
                        </a:lnTo>
                        <a:lnTo>
                          <a:pt x="387" y="105"/>
                        </a:lnTo>
                        <a:lnTo>
                          <a:pt x="376" y="114"/>
                        </a:lnTo>
                        <a:lnTo>
                          <a:pt x="377" y="118"/>
                        </a:lnTo>
                        <a:lnTo>
                          <a:pt x="389" y="126"/>
                        </a:lnTo>
                        <a:lnTo>
                          <a:pt x="400" y="130"/>
                        </a:lnTo>
                        <a:lnTo>
                          <a:pt x="409" y="129"/>
                        </a:lnTo>
                        <a:lnTo>
                          <a:pt x="424" y="122"/>
                        </a:lnTo>
                        <a:lnTo>
                          <a:pt x="440" y="108"/>
                        </a:lnTo>
                        <a:lnTo>
                          <a:pt x="450" y="94"/>
                        </a:lnTo>
                        <a:lnTo>
                          <a:pt x="466" y="72"/>
                        </a:lnTo>
                        <a:lnTo>
                          <a:pt x="480" y="61"/>
                        </a:lnTo>
                        <a:lnTo>
                          <a:pt x="485" y="59"/>
                        </a:lnTo>
                        <a:lnTo>
                          <a:pt x="498" y="63"/>
                        </a:lnTo>
                        <a:lnTo>
                          <a:pt x="512" y="78"/>
                        </a:lnTo>
                        <a:lnTo>
                          <a:pt x="523" y="95"/>
                        </a:lnTo>
                        <a:lnTo>
                          <a:pt x="544" y="99"/>
                        </a:lnTo>
                        <a:lnTo>
                          <a:pt x="564" y="93"/>
                        </a:lnTo>
                        <a:lnTo>
                          <a:pt x="578" y="82"/>
                        </a:lnTo>
                        <a:lnTo>
                          <a:pt x="585" y="65"/>
                        </a:lnTo>
                        <a:lnTo>
                          <a:pt x="587" y="43"/>
                        </a:lnTo>
                        <a:lnTo>
                          <a:pt x="584" y="25"/>
                        </a:lnTo>
                        <a:lnTo>
                          <a:pt x="598" y="23"/>
                        </a:lnTo>
                        <a:lnTo>
                          <a:pt x="598" y="34"/>
                        </a:lnTo>
                        <a:lnTo>
                          <a:pt x="602" y="39"/>
                        </a:lnTo>
                        <a:lnTo>
                          <a:pt x="611" y="38"/>
                        </a:lnTo>
                        <a:lnTo>
                          <a:pt x="619" y="37"/>
                        </a:lnTo>
                        <a:lnTo>
                          <a:pt x="624" y="38"/>
                        </a:lnTo>
                        <a:lnTo>
                          <a:pt x="624" y="41"/>
                        </a:lnTo>
                        <a:lnTo>
                          <a:pt x="624" y="55"/>
                        </a:lnTo>
                        <a:lnTo>
                          <a:pt x="663" y="88"/>
                        </a:lnTo>
                        <a:lnTo>
                          <a:pt x="658" y="93"/>
                        </a:lnTo>
                        <a:lnTo>
                          <a:pt x="654" y="104"/>
                        </a:lnTo>
                        <a:lnTo>
                          <a:pt x="652" y="120"/>
                        </a:lnTo>
                        <a:lnTo>
                          <a:pt x="650" y="136"/>
                        </a:lnTo>
                        <a:lnTo>
                          <a:pt x="645" y="147"/>
                        </a:lnTo>
                        <a:lnTo>
                          <a:pt x="637" y="153"/>
                        </a:lnTo>
                        <a:lnTo>
                          <a:pt x="634" y="170"/>
                        </a:lnTo>
                        <a:lnTo>
                          <a:pt x="641" y="185"/>
                        </a:lnTo>
                        <a:lnTo>
                          <a:pt x="659" y="198"/>
                        </a:lnTo>
                        <a:lnTo>
                          <a:pt x="668" y="203"/>
                        </a:lnTo>
                        <a:lnTo>
                          <a:pt x="689" y="216"/>
                        </a:lnTo>
                        <a:lnTo>
                          <a:pt x="700" y="231"/>
                        </a:lnTo>
                        <a:lnTo>
                          <a:pt x="702" y="239"/>
                        </a:lnTo>
                        <a:lnTo>
                          <a:pt x="700" y="244"/>
                        </a:lnTo>
                        <a:lnTo>
                          <a:pt x="677" y="246"/>
                        </a:lnTo>
                        <a:lnTo>
                          <a:pt x="661" y="256"/>
                        </a:lnTo>
                        <a:lnTo>
                          <a:pt x="650" y="273"/>
                        </a:lnTo>
                        <a:lnTo>
                          <a:pt x="646" y="294"/>
                        </a:lnTo>
                        <a:lnTo>
                          <a:pt x="663" y="315"/>
                        </a:lnTo>
                        <a:lnTo>
                          <a:pt x="674" y="326"/>
                        </a:lnTo>
                        <a:lnTo>
                          <a:pt x="676" y="327"/>
                        </a:lnTo>
                        <a:lnTo>
                          <a:pt x="706" y="323"/>
                        </a:lnTo>
                        <a:lnTo>
                          <a:pt x="702" y="338"/>
                        </a:lnTo>
                        <a:lnTo>
                          <a:pt x="691" y="357"/>
                        </a:lnTo>
                        <a:lnTo>
                          <a:pt x="682" y="368"/>
                        </a:lnTo>
                        <a:lnTo>
                          <a:pt x="669" y="387"/>
                        </a:lnTo>
                        <a:lnTo>
                          <a:pt x="662" y="405"/>
                        </a:lnTo>
                        <a:lnTo>
                          <a:pt x="662" y="419"/>
                        </a:lnTo>
                        <a:lnTo>
                          <a:pt x="663" y="424"/>
                        </a:lnTo>
                        <a:lnTo>
                          <a:pt x="686" y="438"/>
                        </a:lnTo>
                        <a:lnTo>
                          <a:pt x="700" y="452"/>
                        </a:lnTo>
                        <a:lnTo>
                          <a:pt x="706" y="465"/>
                        </a:lnTo>
                        <a:lnTo>
                          <a:pt x="707" y="473"/>
                        </a:lnTo>
                        <a:lnTo>
                          <a:pt x="702" y="484"/>
                        </a:lnTo>
                        <a:lnTo>
                          <a:pt x="692" y="498"/>
                        </a:lnTo>
                        <a:lnTo>
                          <a:pt x="682" y="517"/>
                        </a:lnTo>
                        <a:lnTo>
                          <a:pt x="679" y="534"/>
                        </a:lnTo>
                        <a:lnTo>
                          <a:pt x="680" y="535"/>
                        </a:lnTo>
                        <a:lnTo>
                          <a:pt x="685" y="546"/>
                        </a:lnTo>
                        <a:lnTo>
                          <a:pt x="699" y="562"/>
                        </a:lnTo>
                        <a:lnTo>
                          <a:pt x="713" y="575"/>
                        </a:lnTo>
                        <a:lnTo>
                          <a:pt x="722" y="569"/>
                        </a:lnTo>
                        <a:lnTo>
                          <a:pt x="723" y="576"/>
                        </a:lnTo>
                        <a:lnTo>
                          <a:pt x="722" y="592"/>
                        </a:lnTo>
                        <a:lnTo>
                          <a:pt x="718" y="612"/>
                        </a:lnTo>
                        <a:lnTo>
                          <a:pt x="712" y="628"/>
                        </a:lnTo>
                        <a:lnTo>
                          <a:pt x="704" y="651"/>
                        </a:lnTo>
                        <a:lnTo>
                          <a:pt x="701" y="670"/>
                        </a:lnTo>
                        <a:lnTo>
                          <a:pt x="701" y="681"/>
                        </a:lnTo>
                        <a:lnTo>
                          <a:pt x="773" y="686"/>
                        </a:lnTo>
                        <a:lnTo>
                          <a:pt x="763" y="682"/>
                        </a:lnTo>
                        <a:lnTo>
                          <a:pt x="752" y="678"/>
                        </a:lnTo>
                        <a:lnTo>
                          <a:pt x="741" y="672"/>
                        </a:lnTo>
                        <a:lnTo>
                          <a:pt x="730" y="666"/>
                        </a:lnTo>
                        <a:lnTo>
                          <a:pt x="724" y="659"/>
                        </a:lnTo>
                        <a:lnTo>
                          <a:pt x="723" y="649"/>
                        </a:lnTo>
                        <a:lnTo>
                          <a:pt x="726" y="634"/>
                        </a:lnTo>
                        <a:lnTo>
                          <a:pt x="741" y="621"/>
                        </a:lnTo>
                        <a:lnTo>
                          <a:pt x="763" y="614"/>
                        </a:lnTo>
                        <a:lnTo>
                          <a:pt x="753" y="586"/>
                        </a:lnTo>
                        <a:lnTo>
                          <a:pt x="742" y="565"/>
                        </a:lnTo>
                        <a:lnTo>
                          <a:pt x="730" y="550"/>
                        </a:lnTo>
                        <a:lnTo>
                          <a:pt x="717" y="542"/>
                        </a:lnTo>
                        <a:lnTo>
                          <a:pt x="709" y="540"/>
                        </a:lnTo>
                        <a:lnTo>
                          <a:pt x="708" y="536"/>
                        </a:lnTo>
                        <a:lnTo>
                          <a:pt x="711" y="520"/>
                        </a:lnTo>
                        <a:lnTo>
                          <a:pt x="723" y="500"/>
                        </a:lnTo>
                        <a:lnTo>
                          <a:pt x="723" y="499"/>
                        </a:lnTo>
                        <a:lnTo>
                          <a:pt x="736" y="479"/>
                        </a:lnTo>
                        <a:lnTo>
                          <a:pt x="739" y="463"/>
                        </a:lnTo>
                        <a:lnTo>
                          <a:pt x="737" y="454"/>
                        </a:lnTo>
                        <a:lnTo>
                          <a:pt x="733" y="446"/>
                        </a:lnTo>
                        <a:lnTo>
                          <a:pt x="726" y="439"/>
                        </a:lnTo>
                        <a:lnTo>
                          <a:pt x="699" y="429"/>
                        </a:lnTo>
                        <a:lnTo>
                          <a:pt x="686" y="419"/>
                        </a:lnTo>
                        <a:lnTo>
                          <a:pt x="685" y="416"/>
                        </a:lnTo>
                        <a:lnTo>
                          <a:pt x="689" y="403"/>
                        </a:lnTo>
                        <a:lnTo>
                          <a:pt x="703" y="384"/>
                        </a:lnTo>
                        <a:lnTo>
                          <a:pt x="709" y="379"/>
                        </a:lnTo>
                        <a:lnTo>
                          <a:pt x="723" y="360"/>
                        </a:lnTo>
                        <a:lnTo>
                          <a:pt x="730" y="343"/>
                        </a:lnTo>
                        <a:lnTo>
                          <a:pt x="731" y="332"/>
                        </a:lnTo>
                        <a:lnTo>
                          <a:pt x="730" y="326"/>
                        </a:lnTo>
                        <a:lnTo>
                          <a:pt x="728" y="320"/>
                        </a:lnTo>
                        <a:lnTo>
                          <a:pt x="724" y="314"/>
                        </a:lnTo>
                        <a:lnTo>
                          <a:pt x="703" y="317"/>
                        </a:lnTo>
                        <a:lnTo>
                          <a:pt x="684" y="314"/>
                        </a:lnTo>
                        <a:lnTo>
                          <a:pt x="667" y="306"/>
                        </a:lnTo>
                        <a:lnTo>
                          <a:pt x="666" y="305"/>
                        </a:lnTo>
                        <a:lnTo>
                          <a:pt x="665" y="298"/>
                        </a:lnTo>
                        <a:lnTo>
                          <a:pt x="663" y="286"/>
                        </a:lnTo>
                        <a:lnTo>
                          <a:pt x="669" y="277"/>
                        </a:lnTo>
                        <a:lnTo>
                          <a:pt x="683" y="272"/>
                        </a:lnTo>
                        <a:lnTo>
                          <a:pt x="703" y="266"/>
                        </a:lnTo>
                        <a:lnTo>
                          <a:pt x="714" y="261"/>
                        </a:lnTo>
                        <a:lnTo>
                          <a:pt x="716" y="255"/>
                        </a:lnTo>
                        <a:lnTo>
                          <a:pt x="718" y="249"/>
                        </a:lnTo>
                        <a:lnTo>
                          <a:pt x="719" y="243"/>
                        </a:lnTo>
                        <a:lnTo>
                          <a:pt x="718" y="237"/>
                        </a:lnTo>
                        <a:lnTo>
                          <a:pt x="712" y="221"/>
                        </a:lnTo>
                        <a:lnTo>
                          <a:pt x="696" y="205"/>
                        </a:lnTo>
                        <a:lnTo>
                          <a:pt x="693" y="202"/>
                        </a:lnTo>
                        <a:lnTo>
                          <a:pt x="675" y="186"/>
                        </a:lnTo>
                        <a:lnTo>
                          <a:pt x="667" y="171"/>
                        </a:lnTo>
                        <a:lnTo>
                          <a:pt x="667" y="170"/>
                        </a:lnTo>
                        <a:lnTo>
                          <a:pt x="668" y="161"/>
                        </a:lnTo>
                        <a:lnTo>
                          <a:pt x="695" y="133"/>
                        </a:lnTo>
                        <a:lnTo>
                          <a:pt x="696" y="127"/>
                        </a:lnTo>
                        <a:lnTo>
                          <a:pt x="696" y="121"/>
                        </a:lnTo>
                        <a:lnTo>
                          <a:pt x="695" y="115"/>
                        </a:lnTo>
                        <a:lnTo>
                          <a:pt x="690" y="99"/>
                        </a:lnTo>
                        <a:lnTo>
                          <a:pt x="679" y="80"/>
                        </a:lnTo>
                        <a:lnTo>
                          <a:pt x="673" y="73"/>
                        </a:lnTo>
                        <a:lnTo>
                          <a:pt x="660" y="53"/>
                        </a:lnTo>
                        <a:lnTo>
                          <a:pt x="652" y="36"/>
                        </a:lnTo>
                        <a:lnTo>
                          <a:pt x="651" y="31"/>
                        </a:lnTo>
                        <a:lnTo>
                          <a:pt x="649" y="14"/>
                        </a:lnTo>
                        <a:lnTo>
                          <a:pt x="642" y="3"/>
                        </a:lnTo>
                        <a:lnTo>
                          <a:pt x="631" y="0"/>
                        </a:lnTo>
                        <a:lnTo>
                          <a:pt x="624" y="0"/>
                        </a:lnTo>
                        <a:lnTo>
                          <a:pt x="612" y="1"/>
                        </a:lnTo>
                        <a:lnTo>
                          <a:pt x="593" y="5"/>
                        </a:lnTo>
                        <a:lnTo>
                          <a:pt x="578" y="9"/>
                        </a:lnTo>
                        <a:lnTo>
                          <a:pt x="567" y="8"/>
                        </a:lnTo>
                        <a:lnTo>
                          <a:pt x="560" y="2"/>
                        </a:lnTo>
                        <a:lnTo>
                          <a:pt x="571" y="51"/>
                        </a:lnTo>
                        <a:lnTo>
                          <a:pt x="554" y="68"/>
                        </a:lnTo>
                        <a:lnTo>
                          <a:pt x="541" y="78"/>
                        </a:lnTo>
                        <a:lnTo>
                          <a:pt x="539" y="78"/>
                        </a:lnTo>
                        <a:lnTo>
                          <a:pt x="515" y="68"/>
                        </a:lnTo>
                        <a:lnTo>
                          <a:pt x="499" y="55"/>
                        </a:lnTo>
                        <a:lnTo>
                          <a:pt x="490" y="41"/>
                        </a:lnTo>
                        <a:lnTo>
                          <a:pt x="489" y="38"/>
                        </a:lnTo>
                        <a:lnTo>
                          <a:pt x="473" y="43"/>
                        </a:lnTo>
                        <a:lnTo>
                          <a:pt x="457" y="58"/>
                        </a:lnTo>
                        <a:lnTo>
                          <a:pt x="451" y="65"/>
                        </a:lnTo>
                        <a:lnTo>
                          <a:pt x="435" y="84"/>
                        </a:lnTo>
                        <a:lnTo>
                          <a:pt x="420" y="93"/>
                        </a:lnTo>
                        <a:lnTo>
                          <a:pt x="416" y="94"/>
                        </a:lnTo>
                        <a:lnTo>
                          <a:pt x="397" y="93"/>
                        </a:lnTo>
                        <a:lnTo>
                          <a:pt x="381" y="85"/>
                        </a:lnTo>
                        <a:lnTo>
                          <a:pt x="367" y="68"/>
                        </a:lnTo>
                        <a:lnTo>
                          <a:pt x="362" y="59"/>
                        </a:lnTo>
                        <a:lnTo>
                          <a:pt x="360" y="59"/>
                        </a:lnTo>
                        <a:lnTo>
                          <a:pt x="351" y="64"/>
                        </a:lnTo>
                        <a:lnTo>
                          <a:pt x="333" y="72"/>
                        </a:lnTo>
                        <a:lnTo>
                          <a:pt x="323" y="78"/>
                        </a:lnTo>
                        <a:lnTo>
                          <a:pt x="317" y="86"/>
                        </a:lnTo>
                        <a:lnTo>
                          <a:pt x="317" y="96"/>
                        </a:lnTo>
                        <a:lnTo>
                          <a:pt x="314" y="99"/>
                        </a:lnTo>
                        <a:lnTo>
                          <a:pt x="309" y="101"/>
                        </a:lnTo>
                        <a:lnTo>
                          <a:pt x="302" y="102"/>
                        </a:lnTo>
                        <a:lnTo>
                          <a:pt x="294" y="103"/>
                        </a:lnTo>
                        <a:lnTo>
                          <a:pt x="284" y="102"/>
                        </a:lnTo>
                        <a:lnTo>
                          <a:pt x="272" y="97"/>
                        </a:lnTo>
                        <a:lnTo>
                          <a:pt x="272" y="83"/>
                        </a:lnTo>
                        <a:lnTo>
                          <a:pt x="264" y="75"/>
                        </a:lnTo>
                        <a:lnTo>
                          <a:pt x="247" y="73"/>
                        </a:lnTo>
                        <a:lnTo>
                          <a:pt x="230" y="71"/>
                        </a:lnTo>
                        <a:lnTo>
                          <a:pt x="219" y="67"/>
                        </a:lnTo>
                        <a:lnTo>
                          <a:pt x="213" y="60"/>
                        </a:lnTo>
                        <a:lnTo>
                          <a:pt x="198" y="68"/>
                        </a:lnTo>
                        <a:lnTo>
                          <a:pt x="187" y="89"/>
                        </a:lnTo>
                        <a:lnTo>
                          <a:pt x="186" y="92"/>
                        </a:lnTo>
                        <a:lnTo>
                          <a:pt x="180" y="111"/>
                        </a:lnTo>
                        <a:lnTo>
                          <a:pt x="173" y="122"/>
                        </a:lnTo>
                        <a:lnTo>
                          <a:pt x="167" y="122"/>
                        </a:lnTo>
                        <a:lnTo>
                          <a:pt x="159" y="123"/>
                        </a:lnTo>
                        <a:lnTo>
                          <a:pt x="152" y="118"/>
                        </a:lnTo>
                        <a:lnTo>
                          <a:pt x="146" y="107"/>
                        </a:lnTo>
                        <a:lnTo>
                          <a:pt x="140" y="96"/>
                        </a:lnTo>
                        <a:lnTo>
                          <a:pt x="129" y="92"/>
                        </a:lnTo>
                        <a:lnTo>
                          <a:pt x="114" y="94"/>
                        </a:lnTo>
                        <a:lnTo>
                          <a:pt x="98" y="98"/>
                        </a:lnTo>
                        <a:lnTo>
                          <a:pt x="78" y="108"/>
                        </a:lnTo>
                        <a:lnTo>
                          <a:pt x="71" y="113"/>
                        </a:lnTo>
                        <a:lnTo>
                          <a:pt x="51" y="125"/>
                        </a:lnTo>
                        <a:lnTo>
                          <a:pt x="35" y="132"/>
                        </a:lnTo>
                        <a:lnTo>
                          <a:pt x="32" y="133"/>
                        </a:lnTo>
                        <a:lnTo>
                          <a:pt x="15" y="116"/>
                        </a:lnTo>
                        <a:lnTo>
                          <a:pt x="4" y="101"/>
                        </a:lnTo>
                        <a:lnTo>
                          <a:pt x="1" y="95"/>
                        </a:lnTo>
                        <a:lnTo>
                          <a:pt x="0" y="95"/>
                        </a:lnTo>
                        <a:lnTo>
                          <a:pt x="5" y="13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4" name="Group 80"/>
                <p:cNvGrpSpPr>
                  <a:grpSpLocks/>
                </p:cNvGrpSpPr>
                <p:nvPr/>
              </p:nvGrpSpPr>
              <p:grpSpPr bwMode="auto">
                <a:xfrm>
                  <a:off x="4042" y="1556"/>
                  <a:ext cx="640" cy="783"/>
                  <a:chOff x="4042" y="1556"/>
                  <a:chExt cx="640" cy="783"/>
                </a:xfrm>
              </p:grpSpPr>
              <p:sp>
                <p:nvSpPr>
                  <p:cNvPr id="15" name="Freeform 81"/>
                  <p:cNvSpPr>
                    <a:spLocks/>
                  </p:cNvSpPr>
                  <p:nvPr/>
                </p:nvSpPr>
                <p:spPr bwMode="auto">
                  <a:xfrm>
                    <a:off x="4042" y="1556"/>
                    <a:ext cx="640" cy="783"/>
                  </a:xfrm>
                  <a:custGeom>
                    <a:avLst/>
                    <a:gdLst/>
                    <a:ahLst/>
                    <a:cxnLst>
                      <a:cxn ang="0">
                        <a:pos x="567" y="2"/>
                      </a:cxn>
                      <a:cxn ang="0">
                        <a:pos x="567" y="0"/>
                      </a:cxn>
                      <a:cxn ang="0">
                        <a:pos x="551" y="18"/>
                      </a:cxn>
                      <a:cxn ang="0">
                        <a:pos x="567" y="2"/>
                      </a:cxn>
                    </a:cxnLst>
                    <a:rect l="0" t="0" r="r" b="b"/>
                    <a:pathLst>
                      <a:path w="640" h="783">
                        <a:moveTo>
                          <a:pt x="567" y="2"/>
                        </a:moveTo>
                        <a:lnTo>
                          <a:pt x="567" y="0"/>
                        </a:lnTo>
                        <a:lnTo>
                          <a:pt x="551" y="18"/>
                        </a:lnTo>
                        <a:lnTo>
                          <a:pt x="567" y="2"/>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82"/>
                  <p:cNvSpPr>
                    <a:spLocks/>
                  </p:cNvSpPr>
                  <p:nvPr/>
                </p:nvSpPr>
                <p:spPr bwMode="auto">
                  <a:xfrm>
                    <a:off x="4042" y="1556"/>
                    <a:ext cx="640" cy="783"/>
                  </a:xfrm>
                  <a:custGeom>
                    <a:avLst/>
                    <a:gdLst/>
                    <a:ahLst/>
                    <a:cxnLst>
                      <a:cxn ang="0">
                        <a:pos x="637" y="463"/>
                      </a:cxn>
                      <a:cxn ang="0">
                        <a:pos x="628" y="464"/>
                      </a:cxn>
                      <a:cxn ang="0">
                        <a:pos x="630" y="476"/>
                      </a:cxn>
                      <a:cxn ang="0">
                        <a:pos x="639" y="474"/>
                      </a:cxn>
                      <a:cxn ang="0">
                        <a:pos x="637" y="463"/>
                      </a:cxn>
                    </a:cxnLst>
                    <a:rect l="0" t="0" r="r" b="b"/>
                    <a:pathLst>
                      <a:path w="640" h="783">
                        <a:moveTo>
                          <a:pt x="637" y="463"/>
                        </a:moveTo>
                        <a:lnTo>
                          <a:pt x="628" y="464"/>
                        </a:lnTo>
                        <a:lnTo>
                          <a:pt x="630" y="476"/>
                        </a:lnTo>
                        <a:lnTo>
                          <a:pt x="639" y="474"/>
                        </a:lnTo>
                        <a:lnTo>
                          <a:pt x="637" y="46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83"/>
                  <p:cNvSpPr>
                    <a:spLocks/>
                  </p:cNvSpPr>
                  <p:nvPr/>
                </p:nvSpPr>
                <p:spPr bwMode="auto">
                  <a:xfrm>
                    <a:off x="4042" y="1556"/>
                    <a:ext cx="640" cy="783"/>
                  </a:xfrm>
                  <a:custGeom>
                    <a:avLst/>
                    <a:gdLst/>
                    <a:ahLst/>
                    <a:cxnLst>
                      <a:cxn ang="0">
                        <a:pos x="192" y="704"/>
                      </a:cxn>
                      <a:cxn ang="0">
                        <a:pos x="150" y="690"/>
                      </a:cxn>
                      <a:cxn ang="0">
                        <a:pos x="114" y="739"/>
                      </a:cxn>
                      <a:cxn ang="0">
                        <a:pos x="54" y="709"/>
                      </a:cxn>
                      <a:cxn ang="0">
                        <a:pos x="11" y="715"/>
                      </a:cxn>
                      <a:cxn ang="0">
                        <a:pos x="5" y="782"/>
                      </a:cxn>
                      <a:cxn ang="0">
                        <a:pos x="26" y="737"/>
                      </a:cxn>
                      <a:cxn ang="0">
                        <a:pos x="93" y="752"/>
                      </a:cxn>
                      <a:cxn ang="0">
                        <a:pos x="140" y="744"/>
                      </a:cxn>
                      <a:cxn ang="0">
                        <a:pos x="160" y="712"/>
                      </a:cxn>
                      <a:cxn ang="0">
                        <a:pos x="201" y="755"/>
                      </a:cxn>
                      <a:cxn ang="0">
                        <a:pos x="234" y="745"/>
                      </a:cxn>
                      <a:cxn ang="0">
                        <a:pos x="268" y="709"/>
                      </a:cxn>
                      <a:cxn ang="0">
                        <a:pos x="303" y="696"/>
                      </a:cxn>
                      <a:cxn ang="0">
                        <a:pos x="322" y="714"/>
                      </a:cxn>
                      <a:cxn ang="0">
                        <a:pos x="364" y="723"/>
                      </a:cxn>
                      <a:cxn ang="0">
                        <a:pos x="408" y="675"/>
                      </a:cxn>
                      <a:cxn ang="0">
                        <a:pos x="469" y="707"/>
                      </a:cxn>
                      <a:cxn ang="0">
                        <a:pos x="506" y="679"/>
                      </a:cxn>
                      <a:cxn ang="0">
                        <a:pos x="566" y="676"/>
                      </a:cxn>
                      <a:cxn ang="0">
                        <a:pos x="586" y="716"/>
                      </a:cxn>
                      <a:cxn ang="0">
                        <a:pos x="639" y="710"/>
                      </a:cxn>
                      <a:cxn ang="0">
                        <a:pos x="652" y="660"/>
                      </a:cxn>
                      <a:cxn ang="0">
                        <a:pos x="672" y="589"/>
                      </a:cxn>
                      <a:cxn ang="0">
                        <a:pos x="667" y="565"/>
                      </a:cxn>
                      <a:cxn ang="0">
                        <a:pos x="645" y="501"/>
                      </a:cxn>
                      <a:cxn ang="0">
                        <a:pos x="663" y="459"/>
                      </a:cxn>
                      <a:cxn ang="0">
                        <a:pos x="652" y="437"/>
                      </a:cxn>
                      <a:cxn ang="0">
                        <a:pos x="597" y="426"/>
                      </a:cxn>
                      <a:cxn ang="0">
                        <a:pos x="627" y="386"/>
                      </a:cxn>
                      <a:cxn ang="0">
                        <a:pos x="650" y="364"/>
                      </a:cxn>
                      <a:cxn ang="0">
                        <a:pos x="595" y="310"/>
                      </a:cxn>
                      <a:cxn ang="0">
                        <a:pos x="607" y="269"/>
                      </a:cxn>
                      <a:cxn ang="0">
                        <a:pos x="624" y="235"/>
                      </a:cxn>
                      <a:cxn ang="0">
                        <a:pos x="585" y="193"/>
                      </a:cxn>
                      <a:cxn ang="0">
                        <a:pos x="588" y="161"/>
                      </a:cxn>
                      <a:cxn ang="0">
                        <a:pos x="609" y="84"/>
                      </a:cxn>
                      <a:cxn ang="0">
                        <a:pos x="560" y="50"/>
                      </a:cxn>
                      <a:cxn ang="0">
                        <a:pos x="591" y="18"/>
                      </a:cxn>
                      <a:cxn ang="0">
                        <a:pos x="546" y="69"/>
                      </a:cxn>
                      <a:cxn ang="0">
                        <a:pos x="580" y="130"/>
                      </a:cxn>
                      <a:cxn ang="0">
                        <a:pos x="549" y="174"/>
                      </a:cxn>
                      <a:cxn ang="0">
                        <a:pos x="570" y="214"/>
                      </a:cxn>
                      <a:cxn ang="0">
                        <a:pos x="590" y="255"/>
                      </a:cxn>
                      <a:cxn ang="0">
                        <a:pos x="561" y="298"/>
                      </a:cxn>
                      <a:cxn ang="0">
                        <a:pos x="614" y="358"/>
                      </a:cxn>
                      <a:cxn ang="0">
                        <a:pos x="591" y="393"/>
                      </a:cxn>
                      <a:cxn ang="0">
                        <a:pos x="601" y="455"/>
                      </a:cxn>
                      <a:cxn ang="0">
                        <a:pos x="647" y="461"/>
                      </a:cxn>
                      <a:cxn ang="0">
                        <a:pos x="606" y="522"/>
                      </a:cxn>
                      <a:cxn ang="0">
                        <a:pos x="615" y="565"/>
                      </a:cxn>
                      <a:cxn ang="0">
                        <a:pos x="641" y="613"/>
                      </a:cxn>
                      <a:cxn ang="0">
                        <a:pos x="623" y="676"/>
                      </a:cxn>
                      <a:cxn ang="0">
                        <a:pos x="599" y="686"/>
                      </a:cxn>
                      <a:cxn ang="0">
                        <a:pos x="575" y="653"/>
                      </a:cxn>
                      <a:cxn ang="0">
                        <a:pos x="510" y="647"/>
                      </a:cxn>
                      <a:cxn ang="0">
                        <a:pos x="470" y="688"/>
                      </a:cxn>
                      <a:cxn ang="0">
                        <a:pos x="404" y="644"/>
                      </a:cxn>
                      <a:cxn ang="0">
                        <a:pos x="363" y="662"/>
                      </a:cxn>
                      <a:cxn ang="0">
                        <a:pos x="348" y="705"/>
                      </a:cxn>
                      <a:cxn ang="0">
                        <a:pos x="321" y="687"/>
                      </a:cxn>
                      <a:cxn ang="0">
                        <a:pos x="273" y="674"/>
                      </a:cxn>
                      <a:cxn ang="0">
                        <a:pos x="233" y="709"/>
                      </a:cxn>
                    </a:cxnLst>
                    <a:rect l="0" t="0" r="r" b="b"/>
                    <a:pathLst>
                      <a:path w="640" h="783">
                        <a:moveTo>
                          <a:pt x="223" y="723"/>
                        </a:moveTo>
                        <a:lnTo>
                          <a:pt x="216" y="722"/>
                        </a:lnTo>
                        <a:lnTo>
                          <a:pt x="206" y="716"/>
                        </a:lnTo>
                        <a:lnTo>
                          <a:pt x="192" y="704"/>
                        </a:lnTo>
                        <a:lnTo>
                          <a:pt x="178" y="693"/>
                        </a:lnTo>
                        <a:lnTo>
                          <a:pt x="166" y="688"/>
                        </a:lnTo>
                        <a:lnTo>
                          <a:pt x="157" y="689"/>
                        </a:lnTo>
                        <a:lnTo>
                          <a:pt x="150" y="690"/>
                        </a:lnTo>
                        <a:lnTo>
                          <a:pt x="131" y="706"/>
                        </a:lnTo>
                        <a:lnTo>
                          <a:pt x="120" y="721"/>
                        </a:lnTo>
                        <a:lnTo>
                          <a:pt x="118" y="736"/>
                        </a:lnTo>
                        <a:lnTo>
                          <a:pt x="114" y="739"/>
                        </a:lnTo>
                        <a:lnTo>
                          <a:pt x="98" y="737"/>
                        </a:lnTo>
                        <a:lnTo>
                          <a:pt x="79" y="726"/>
                        </a:lnTo>
                        <a:lnTo>
                          <a:pt x="74" y="722"/>
                        </a:lnTo>
                        <a:lnTo>
                          <a:pt x="54" y="709"/>
                        </a:lnTo>
                        <a:lnTo>
                          <a:pt x="37" y="705"/>
                        </a:lnTo>
                        <a:lnTo>
                          <a:pt x="34" y="705"/>
                        </a:lnTo>
                        <a:lnTo>
                          <a:pt x="21" y="706"/>
                        </a:lnTo>
                        <a:lnTo>
                          <a:pt x="11" y="715"/>
                        </a:lnTo>
                        <a:lnTo>
                          <a:pt x="4" y="731"/>
                        </a:lnTo>
                        <a:lnTo>
                          <a:pt x="1" y="738"/>
                        </a:lnTo>
                        <a:lnTo>
                          <a:pt x="0" y="740"/>
                        </a:lnTo>
                        <a:lnTo>
                          <a:pt x="5" y="782"/>
                        </a:lnTo>
                        <a:lnTo>
                          <a:pt x="6" y="782"/>
                        </a:lnTo>
                        <a:lnTo>
                          <a:pt x="11" y="766"/>
                        </a:lnTo>
                        <a:lnTo>
                          <a:pt x="20" y="747"/>
                        </a:lnTo>
                        <a:lnTo>
                          <a:pt x="26" y="737"/>
                        </a:lnTo>
                        <a:lnTo>
                          <a:pt x="42" y="739"/>
                        </a:lnTo>
                        <a:lnTo>
                          <a:pt x="64" y="744"/>
                        </a:lnTo>
                        <a:lnTo>
                          <a:pt x="70" y="746"/>
                        </a:lnTo>
                        <a:lnTo>
                          <a:pt x="93" y="752"/>
                        </a:lnTo>
                        <a:lnTo>
                          <a:pt x="111" y="754"/>
                        </a:lnTo>
                        <a:lnTo>
                          <a:pt x="116" y="753"/>
                        </a:lnTo>
                        <a:lnTo>
                          <a:pt x="131" y="751"/>
                        </a:lnTo>
                        <a:lnTo>
                          <a:pt x="140" y="744"/>
                        </a:lnTo>
                        <a:lnTo>
                          <a:pt x="144" y="732"/>
                        </a:lnTo>
                        <a:lnTo>
                          <a:pt x="147" y="720"/>
                        </a:lnTo>
                        <a:lnTo>
                          <a:pt x="152" y="713"/>
                        </a:lnTo>
                        <a:lnTo>
                          <a:pt x="160" y="712"/>
                        </a:lnTo>
                        <a:lnTo>
                          <a:pt x="166" y="711"/>
                        </a:lnTo>
                        <a:lnTo>
                          <a:pt x="175" y="719"/>
                        </a:lnTo>
                        <a:lnTo>
                          <a:pt x="186" y="737"/>
                        </a:lnTo>
                        <a:lnTo>
                          <a:pt x="201" y="755"/>
                        </a:lnTo>
                        <a:lnTo>
                          <a:pt x="217" y="761"/>
                        </a:lnTo>
                        <a:lnTo>
                          <a:pt x="221" y="761"/>
                        </a:lnTo>
                        <a:lnTo>
                          <a:pt x="224" y="752"/>
                        </a:lnTo>
                        <a:lnTo>
                          <a:pt x="234" y="745"/>
                        </a:lnTo>
                        <a:lnTo>
                          <a:pt x="250" y="739"/>
                        </a:lnTo>
                        <a:lnTo>
                          <a:pt x="265" y="733"/>
                        </a:lnTo>
                        <a:lnTo>
                          <a:pt x="272" y="723"/>
                        </a:lnTo>
                        <a:lnTo>
                          <a:pt x="268" y="709"/>
                        </a:lnTo>
                        <a:lnTo>
                          <a:pt x="278" y="702"/>
                        </a:lnTo>
                        <a:lnTo>
                          <a:pt x="287" y="698"/>
                        </a:lnTo>
                        <a:lnTo>
                          <a:pt x="295" y="697"/>
                        </a:lnTo>
                        <a:lnTo>
                          <a:pt x="303" y="696"/>
                        </a:lnTo>
                        <a:lnTo>
                          <a:pt x="308" y="696"/>
                        </a:lnTo>
                        <a:lnTo>
                          <a:pt x="312" y="699"/>
                        </a:lnTo>
                        <a:lnTo>
                          <a:pt x="314" y="708"/>
                        </a:lnTo>
                        <a:lnTo>
                          <a:pt x="322" y="714"/>
                        </a:lnTo>
                        <a:lnTo>
                          <a:pt x="333" y="718"/>
                        </a:lnTo>
                        <a:lnTo>
                          <a:pt x="352" y="721"/>
                        </a:lnTo>
                        <a:lnTo>
                          <a:pt x="363" y="723"/>
                        </a:lnTo>
                        <a:lnTo>
                          <a:pt x="364" y="723"/>
                        </a:lnTo>
                        <a:lnTo>
                          <a:pt x="372" y="700"/>
                        </a:lnTo>
                        <a:lnTo>
                          <a:pt x="385" y="684"/>
                        </a:lnTo>
                        <a:lnTo>
                          <a:pt x="403" y="676"/>
                        </a:lnTo>
                        <a:lnTo>
                          <a:pt x="408" y="675"/>
                        </a:lnTo>
                        <a:lnTo>
                          <a:pt x="423" y="677"/>
                        </a:lnTo>
                        <a:lnTo>
                          <a:pt x="442" y="688"/>
                        </a:lnTo>
                        <a:lnTo>
                          <a:pt x="449" y="694"/>
                        </a:lnTo>
                        <a:lnTo>
                          <a:pt x="469" y="707"/>
                        </a:lnTo>
                        <a:lnTo>
                          <a:pt x="486" y="712"/>
                        </a:lnTo>
                        <a:lnTo>
                          <a:pt x="493" y="711"/>
                        </a:lnTo>
                        <a:lnTo>
                          <a:pt x="496" y="695"/>
                        </a:lnTo>
                        <a:lnTo>
                          <a:pt x="506" y="679"/>
                        </a:lnTo>
                        <a:lnTo>
                          <a:pt x="525" y="663"/>
                        </a:lnTo>
                        <a:lnTo>
                          <a:pt x="531" y="659"/>
                        </a:lnTo>
                        <a:lnTo>
                          <a:pt x="545" y="664"/>
                        </a:lnTo>
                        <a:lnTo>
                          <a:pt x="566" y="676"/>
                        </a:lnTo>
                        <a:lnTo>
                          <a:pt x="569" y="677"/>
                        </a:lnTo>
                        <a:lnTo>
                          <a:pt x="570" y="727"/>
                        </a:lnTo>
                        <a:lnTo>
                          <a:pt x="576" y="720"/>
                        </a:lnTo>
                        <a:lnTo>
                          <a:pt x="586" y="716"/>
                        </a:lnTo>
                        <a:lnTo>
                          <a:pt x="602" y="715"/>
                        </a:lnTo>
                        <a:lnTo>
                          <a:pt x="621" y="714"/>
                        </a:lnTo>
                        <a:lnTo>
                          <a:pt x="633" y="713"/>
                        </a:lnTo>
                        <a:lnTo>
                          <a:pt x="639" y="710"/>
                        </a:lnTo>
                        <a:lnTo>
                          <a:pt x="649" y="704"/>
                        </a:lnTo>
                        <a:lnTo>
                          <a:pt x="653" y="693"/>
                        </a:lnTo>
                        <a:lnTo>
                          <a:pt x="651" y="676"/>
                        </a:lnTo>
                        <a:lnTo>
                          <a:pt x="652" y="660"/>
                        </a:lnTo>
                        <a:lnTo>
                          <a:pt x="658" y="639"/>
                        </a:lnTo>
                        <a:lnTo>
                          <a:pt x="662" y="630"/>
                        </a:lnTo>
                        <a:lnTo>
                          <a:pt x="670" y="607"/>
                        </a:lnTo>
                        <a:lnTo>
                          <a:pt x="672" y="589"/>
                        </a:lnTo>
                        <a:lnTo>
                          <a:pt x="672" y="583"/>
                        </a:lnTo>
                        <a:lnTo>
                          <a:pt x="671" y="577"/>
                        </a:lnTo>
                        <a:lnTo>
                          <a:pt x="670" y="571"/>
                        </a:lnTo>
                        <a:lnTo>
                          <a:pt x="667" y="565"/>
                        </a:lnTo>
                        <a:lnTo>
                          <a:pt x="634" y="546"/>
                        </a:lnTo>
                        <a:lnTo>
                          <a:pt x="631" y="537"/>
                        </a:lnTo>
                        <a:lnTo>
                          <a:pt x="633" y="521"/>
                        </a:lnTo>
                        <a:lnTo>
                          <a:pt x="645" y="501"/>
                        </a:lnTo>
                        <a:lnTo>
                          <a:pt x="647" y="499"/>
                        </a:lnTo>
                        <a:lnTo>
                          <a:pt x="659" y="479"/>
                        </a:lnTo>
                        <a:lnTo>
                          <a:pt x="663" y="462"/>
                        </a:lnTo>
                        <a:lnTo>
                          <a:pt x="663" y="459"/>
                        </a:lnTo>
                        <a:lnTo>
                          <a:pt x="662" y="453"/>
                        </a:lnTo>
                        <a:lnTo>
                          <a:pt x="660" y="448"/>
                        </a:lnTo>
                        <a:lnTo>
                          <a:pt x="656" y="443"/>
                        </a:lnTo>
                        <a:lnTo>
                          <a:pt x="652" y="437"/>
                        </a:lnTo>
                        <a:lnTo>
                          <a:pt x="640" y="435"/>
                        </a:lnTo>
                        <a:lnTo>
                          <a:pt x="619" y="434"/>
                        </a:lnTo>
                        <a:lnTo>
                          <a:pt x="605" y="433"/>
                        </a:lnTo>
                        <a:lnTo>
                          <a:pt x="597" y="426"/>
                        </a:lnTo>
                        <a:lnTo>
                          <a:pt x="596" y="414"/>
                        </a:lnTo>
                        <a:lnTo>
                          <a:pt x="595" y="407"/>
                        </a:lnTo>
                        <a:lnTo>
                          <a:pt x="609" y="394"/>
                        </a:lnTo>
                        <a:lnTo>
                          <a:pt x="627" y="386"/>
                        </a:lnTo>
                        <a:lnTo>
                          <a:pt x="648" y="383"/>
                        </a:lnTo>
                        <a:lnTo>
                          <a:pt x="650" y="377"/>
                        </a:lnTo>
                        <a:lnTo>
                          <a:pt x="651" y="370"/>
                        </a:lnTo>
                        <a:lnTo>
                          <a:pt x="650" y="364"/>
                        </a:lnTo>
                        <a:lnTo>
                          <a:pt x="644" y="348"/>
                        </a:lnTo>
                        <a:lnTo>
                          <a:pt x="629" y="333"/>
                        </a:lnTo>
                        <a:lnTo>
                          <a:pt x="617" y="325"/>
                        </a:lnTo>
                        <a:lnTo>
                          <a:pt x="595" y="310"/>
                        </a:lnTo>
                        <a:lnTo>
                          <a:pt x="585" y="297"/>
                        </a:lnTo>
                        <a:lnTo>
                          <a:pt x="585" y="295"/>
                        </a:lnTo>
                        <a:lnTo>
                          <a:pt x="590" y="284"/>
                        </a:lnTo>
                        <a:lnTo>
                          <a:pt x="607" y="269"/>
                        </a:lnTo>
                        <a:lnTo>
                          <a:pt x="618" y="262"/>
                        </a:lnTo>
                        <a:lnTo>
                          <a:pt x="623" y="254"/>
                        </a:lnTo>
                        <a:lnTo>
                          <a:pt x="625" y="245"/>
                        </a:lnTo>
                        <a:lnTo>
                          <a:pt x="624" y="235"/>
                        </a:lnTo>
                        <a:lnTo>
                          <a:pt x="623" y="226"/>
                        </a:lnTo>
                        <a:lnTo>
                          <a:pt x="615" y="216"/>
                        </a:lnTo>
                        <a:lnTo>
                          <a:pt x="600" y="204"/>
                        </a:lnTo>
                        <a:lnTo>
                          <a:pt x="585" y="193"/>
                        </a:lnTo>
                        <a:lnTo>
                          <a:pt x="577" y="182"/>
                        </a:lnTo>
                        <a:lnTo>
                          <a:pt x="576" y="173"/>
                        </a:lnTo>
                        <a:lnTo>
                          <a:pt x="575" y="168"/>
                        </a:lnTo>
                        <a:lnTo>
                          <a:pt x="588" y="161"/>
                        </a:lnTo>
                        <a:lnTo>
                          <a:pt x="597" y="147"/>
                        </a:lnTo>
                        <a:lnTo>
                          <a:pt x="604" y="127"/>
                        </a:lnTo>
                        <a:lnTo>
                          <a:pt x="608" y="101"/>
                        </a:lnTo>
                        <a:lnTo>
                          <a:pt x="609" y="84"/>
                        </a:lnTo>
                        <a:lnTo>
                          <a:pt x="582" y="81"/>
                        </a:lnTo>
                        <a:lnTo>
                          <a:pt x="566" y="71"/>
                        </a:lnTo>
                        <a:lnTo>
                          <a:pt x="561" y="59"/>
                        </a:lnTo>
                        <a:lnTo>
                          <a:pt x="560" y="50"/>
                        </a:lnTo>
                        <a:lnTo>
                          <a:pt x="564" y="41"/>
                        </a:lnTo>
                        <a:lnTo>
                          <a:pt x="573" y="33"/>
                        </a:lnTo>
                        <a:lnTo>
                          <a:pt x="582" y="25"/>
                        </a:lnTo>
                        <a:lnTo>
                          <a:pt x="591" y="18"/>
                        </a:lnTo>
                        <a:lnTo>
                          <a:pt x="599" y="12"/>
                        </a:lnTo>
                        <a:lnTo>
                          <a:pt x="532" y="35"/>
                        </a:lnTo>
                        <a:lnTo>
                          <a:pt x="536" y="50"/>
                        </a:lnTo>
                        <a:lnTo>
                          <a:pt x="546" y="69"/>
                        </a:lnTo>
                        <a:lnTo>
                          <a:pt x="556" y="82"/>
                        </a:lnTo>
                        <a:lnTo>
                          <a:pt x="569" y="103"/>
                        </a:lnTo>
                        <a:lnTo>
                          <a:pt x="577" y="120"/>
                        </a:lnTo>
                        <a:lnTo>
                          <a:pt x="580" y="130"/>
                        </a:lnTo>
                        <a:lnTo>
                          <a:pt x="580" y="137"/>
                        </a:lnTo>
                        <a:lnTo>
                          <a:pt x="571" y="134"/>
                        </a:lnTo>
                        <a:lnTo>
                          <a:pt x="556" y="157"/>
                        </a:lnTo>
                        <a:lnTo>
                          <a:pt x="549" y="174"/>
                        </a:lnTo>
                        <a:lnTo>
                          <a:pt x="548" y="181"/>
                        </a:lnTo>
                        <a:lnTo>
                          <a:pt x="550" y="192"/>
                        </a:lnTo>
                        <a:lnTo>
                          <a:pt x="557" y="203"/>
                        </a:lnTo>
                        <a:lnTo>
                          <a:pt x="570" y="214"/>
                        </a:lnTo>
                        <a:lnTo>
                          <a:pt x="584" y="225"/>
                        </a:lnTo>
                        <a:lnTo>
                          <a:pt x="591" y="234"/>
                        </a:lnTo>
                        <a:lnTo>
                          <a:pt x="592" y="242"/>
                        </a:lnTo>
                        <a:lnTo>
                          <a:pt x="590" y="255"/>
                        </a:lnTo>
                        <a:lnTo>
                          <a:pt x="580" y="272"/>
                        </a:lnTo>
                        <a:lnTo>
                          <a:pt x="563" y="291"/>
                        </a:lnTo>
                        <a:lnTo>
                          <a:pt x="561" y="293"/>
                        </a:lnTo>
                        <a:lnTo>
                          <a:pt x="561" y="298"/>
                        </a:lnTo>
                        <a:lnTo>
                          <a:pt x="567" y="314"/>
                        </a:lnTo>
                        <a:lnTo>
                          <a:pt x="580" y="330"/>
                        </a:lnTo>
                        <a:lnTo>
                          <a:pt x="594" y="342"/>
                        </a:lnTo>
                        <a:lnTo>
                          <a:pt x="614" y="358"/>
                        </a:lnTo>
                        <a:lnTo>
                          <a:pt x="626" y="372"/>
                        </a:lnTo>
                        <a:lnTo>
                          <a:pt x="629" y="379"/>
                        </a:lnTo>
                        <a:lnTo>
                          <a:pt x="599" y="383"/>
                        </a:lnTo>
                        <a:lnTo>
                          <a:pt x="591" y="393"/>
                        </a:lnTo>
                        <a:lnTo>
                          <a:pt x="581" y="415"/>
                        </a:lnTo>
                        <a:lnTo>
                          <a:pt x="578" y="423"/>
                        </a:lnTo>
                        <a:lnTo>
                          <a:pt x="588" y="443"/>
                        </a:lnTo>
                        <a:lnTo>
                          <a:pt x="601" y="455"/>
                        </a:lnTo>
                        <a:lnTo>
                          <a:pt x="618" y="461"/>
                        </a:lnTo>
                        <a:lnTo>
                          <a:pt x="638" y="459"/>
                        </a:lnTo>
                        <a:lnTo>
                          <a:pt x="644" y="457"/>
                        </a:lnTo>
                        <a:lnTo>
                          <a:pt x="647" y="461"/>
                        </a:lnTo>
                        <a:lnTo>
                          <a:pt x="644" y="478"/>
                        </a:lnTo>
                        <a:lnTo>
                          <a:pt x="633" y="495"/>
                        </a:lnTo>
                        <a:lnTo>
                          <a:pt x="623" y="505"/>
                        </a:lnTo>
                        <a:lnTo>
                          <a:pt x="606" y="522"/>
                        </a:lnTo>
                        <a:lnTo>
                          <a:pt x="599" y="539"/>
                        </a:lnTo>
                        <a:lnTo>
                          <a:pt x="599" y="546"/>
                        </a:lnTo>
                        <a:lnTo>
                          <a:pt x="605" y="561"/>
                        </a:lnTo>
                        <a:lnTo>
                          <a:pt x="615" y="565"/>
                        </a:lnTo>
                        <a:lnTo>
                          <a:pt x="623" y="574"/>
                        </a:lnTo>
                        <a:lnTo>
                          <a:pt x="629" y="589"/>
                        </a:lnTo>
                        <a:lnTo>
                          <a:pt x="635" y="604"/>
                        </a:lnTo>
                        <a:lnTo>
                          <a:pt x="641" y="613"/>
                        </a:lnTo>
                        <a:lnTo>
                          <a:pt x="648" y="617"/>
                        </a:lnTo>
                        <a:lnTo>
                          <a:pt x="618" y="659"/>
                        </a:lnTo>
                        <a:lnTo>
                          <a:pt x="622" y="673"/>
                        </a:lnTo>
                        <a:lnTo>
                          <a:pt x="623" y="676"/>
                        </a:lnTo>
                        <a:lnTo>
                          <a:pt x="619" y="678"/>
                        </a:lnTo>
                        <a:lnTo>
                          <a:pt x="610" y="679"/>
                        </a:lnTo>
                        <a:lnTo>
                          <a:pt x="602" y="680"/>
                        </a:lnTo>
                        <a:lnTo>
                          <a:pt x="599" y="686"/>
                        </a:lnTo>
                        <a:lnTo>
                          <a:pt x="602" y="696"/>
                        </a:lnTo>
                        <a:lnTo>
                          <a:pt x="588" y="698"/>
                        </a:lnTo>
                        <a:lnTo>
                          <a:pt x="584" y="672"/>
                        </a:lnTo>
                        <a:lnTo>
                          <a:pt x="575" y="653"/>
                        </a:lnTo>
                        <a:lnTo>
                          <a:pt x="561" y="641"/>
                        </a:lnTo>
                        <a:lnTo>
                          <a:pt x="542" y="637"/>
                        </a:lnTo>
                        <a:lnTo>
                          <a:pt x="530" y="637"/>
                        </a:lnTo>
                        <a:lnTo>
                          <a:pt x="510" y="647"/>
                        </a:lnTo>
                        <a:lnTo>
                          <a:pt x="501" y="673"/>
                        </a:lnTo>
                        <a:lnTo>
                          <a:pt x="490" y="688"/>
                        </a:lnTo>
                        <a:lnTo>
                          <a:pt x="483" y="691"/>
                        </a:lnTo>
                        <a:lnTo>
                          <a:pt x="470" y="688"/>
                        </a:lnTo>
                        <a:lnTo>
                          <a:pt x="451" y="676"/>
                        </a:lnTo>
                        <a:lnTo>
                          <a:pt x="441" y="667"/>
                        </a:lnTo>
                        <a:lnTo>
                          <a:pt x="422" y="652"/>
                        </a:lnTo>
                        <a:lnTo>
                          <a:pt x="404" y="644"/>
                        </a:lnTo>
                        <a:lnTo>
                          <a:pt x="392" y="644"/>
                        </a:lnTo>
                        <a:lnTo>
                          <a:pt x="383" y="645"/>
                        </a:lnTo>
                        <a:lnTo>
                          <a:pt x="373" y="651"/>
                        </a:lnTo>
                        <a:lnTo>
                          <a:pt x="363" y="662"/>
                        </a:lnTo>
                        <a:lnTo>
                          <a:pt x="364" y="666"/>
                        </a:lnTo>
                        <a:lnTo>
                          <a:pt x="377" y="672"/>
                        </a:lnTo>
                        <a:lnTo>
                          <a:pt x="360" y="694"/>
                        </a:lnTo>
                        <a:lnTo>
                          <a:pt x="348" y="705"/>
                        </a:lnTo>
                        <a:lnTo>
                          <a:pt x="343" y="707"/>
                        </a:lnTo>
                        <a:lnTo>
                          <a:pt x="339" y="707"/>
                        </a:lnTo>
                        <a:lnTo>
                          <a:pt x="331" y="701"/>
                        </a:lnTo>
                        <a:lnTo>
                          <a:pt x="321" y="687"/>
                        </a:lnTo>
                        <a:lnTo>
                          <a:pt x="310" y="674"/>
                        </a:lnTo>
                        <a:lnTo>
                          <a:pt x="300" y="668"/>
                        </a:lnTo>
                        <a:lnTo>
                          <a:pt x="289" y="669"/>
                        </a:lnTo>
                        <a:lnTo>
                          <a:pt x="273" y="674"/>
                        </a:lnTo>
                        <a:lnTo>
                          <a:pt x="258" y="686"/>
                        </a:lnTo>
                        <a:lnTo>
                          <a:pt x="243" y="705"/>
                        </a:lnTo>
                        <a:lnTo>
                          <a:pt x="238" y="714"/>
                        </a:lnTo>
                        <a:lnTo>
                          <a:pt x="233" y="709"/>
                        </a:lnTo>
                        <a:lnTo>
                          <a:pt x="215" y="717"/>
                        </a:lnTo>
                        <a:lnTo>
                          <a:pt x="223" y="72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7" name="WordArt 84"/>
            <p:cNvSpPr>
              <a:spLocks noChangeArrowheads="1" noChangeShapeType="1" noTextEdit="1"/>
            </p:cNvSpPr>
            <p:nvPr userDrawn="1"/>
          </p:nvSpPr>
          <p:spPr bwMode="auto">
            <a:xfrm rot="21055166">
              <a:off x="6493163" y="513802"/>
              <a:ext cx="1722564" cy="274135"/>
            </a:xfrm>
            <a:prstGeom prst="rect">
              <a:avLst/>
            </a:prstGeom>
          </p:spPr>
          <p:txBody>
            <a:bodyPr wrap="none" fromWordArt="1">
              <a:prstTxWarp prst="textPlain">
                <a:avLst>
                  <a:gd name="adj" fmla="val 50000"/>
                </a:avLst>
              </a:prstTxWarp>
            </a:bodyPr>
            <a:lstStyle/>
            <a:p>
              <a:pPr algn="ctr" rtl="0"/>
              <a:r>
                <a:rPr lang="en-US" sz="4000" b="1" kern="10" spc="0" dirty="0" smtClean="0">
                  <a:ln w="9525">
                    <a:noFill/>
                    <a:round/>
                    <a:headEnd/>
                    <a:tailEnd/>
                  </a:ln>
                  <a:solidFill>
                    <a:srgbClr val="BB972F"/>
                  </a:solidFill>
                  <a:effectLst/>
                  <a:latin typeface="Times New Roman"/>
                  <a:cs typeface="Times New Roman"/>
                </a:rPr>
                <a:t>PLACES</a:t>
              </a:r>
              <a:endParaRPr lang="en-US" sz="4000" b="1" kern="10" spc="0" dirty="0">
                <a:ln w="9525">
                  <a:noFill/>
                  <a:round/>
                  <a:headEnd/>
                  <a:tailEnd/>
                </a:ln>
                <a:solidFill>
                  <a:srgbClr val="BB972F"/>
                </a:solidFill>
                <a:effectLst/>
                <a:latin typeface="Times New Roman"/>
                <a:cs typeface="Times New Roman"/>
              </a:endParaRPr>
            </a:p>
          </p:txBody>
        </p:sp>
        <p:sp>
          <p:nvSpPr>
            <p:cNvPr id="8" name="WordArt 85"/>
            <p:cNvSpPr>
              <a:spLocks noChangeArrowheads="1" noChangeShapeType="1" noTextEdit="1"/>
            </p:cNvSpPr>
            <p:nvPr userDrawn="1"/>
          </p:nvSpPr>
          <p:spPr bwMode="auto">
            <a:xfrm rot="21005740">
              <a:off x="6985444" y="324222"/>
              <a:ext cx="579733" cy="223217"/>
            </a:xfrm>
            <a:prstGeom prst="rect">
              <a:avLst/>
            </a:prstGeom>
          </p:spPr>
          <p:txBody>
            <a:bodyPr wrap="none" fromWordArt="1">
              <a:prstTxWarp prst="textPlain">
                <a:avLst>
                  <a:gd name="adj" fmla="val 50000"/>
                </a:avLst>
              </a:prstTxWarp>
            </a:bodyPr>
            <a:lstStyle/>
            <a:p>
              <a:pPr algn="ctr" rtl="0"/>
              <a:r>
                <a:rPr lang="en-US" sz="2400" b="1" i="1" kern="10" spc="-100" baseline="0" dirty="0" smtClean="0">
                  <a:ln w="9525">
                    <a:noFill/>
                    <a:round/>
                    <a:headEnd/>
                    <a:tailEnd/>
                  </a:ln>
                  <a:solidFill>
                    <a:srgbClr val="BB972F"/>
                  </a:solidFill>
                  <a:effectLst/>
                  <a:latin typeface="Times New Roman"/>
                  <a:cs typeface="Times New Roman"/>
                </a:rPr>
                <a:t>unique</a:t>
              </a:r>
              <a:endParaRPr lang="en-US" sz="2400" b="1" i="1" kern="10" spc="-100" baseline="0" dirty="0">
                <a:ln w="9525">
                  <a:noFill/>
                  <a:round/>
                  <a:headEnd/>
                  <a:tailEnd/>
                </a:ln>
                <a:solidFill>
                  <a:srgbClr val="BB972F"/>
                </a:solidFill>
                <a:effectLst/>
                <a:latin typeface="Times New Roman"/>
                <a:cs typeface="Times New Roman"/>
              </a:endParaRPr>
            </a:p>
          </p:txBody>
        </p:sp>
        <p:sp>
          <p:nvSpPr>
            <p:cNvPr id="9" name="WordArt 86"/>
            <p:cNvSpPr>
              <a:spLocks noChangeArrowheads="1" noChangeShapeType="1" noTextEdit="1"/>
            </p:cNvSpPr>
            <p:nvPr userDrawn="1"/>
          </p:nvSpPr>
          <p:spPr bwMode="auto">
            <a:xfrm rot="21113731">
              <a:off x="6550789" y="881159"/>
              <a:ext cx="1628950" cy="85919"/>
            </a:xfrm>
            <a:prstGeom prst="rect">
              <a:avLst/>
            </a:prstGeom>
          </p:spPr>
          <p:txBody>
            <a:bodyPr wrap="none" fromWordArt="1">
              <a:prstTxWarp prst="textPlain">
                <a:avLst>
                  <a:gd name="adj" fmla="val 50000"/>
                </a:avLst>
              </a:prstTxWarp>
            </a:bodyPr>
            <a:lstStyle/>
            <a:p>
              <a:pPr algn="ctr" rtl="0"/>
              <a:r>
                <a:rPr lang="en-US" sz="1200" kern="10" spc="0" dirty="0" smtClean="0">
                  <a:ln w="9525">
                    <a:noFill/>
                    <a:round/>
                    <a:headEnd/>
                    <a:tailEnd/>
                  </a:ln>
                  <a:solidFill>
                    <a:srgbClr val="BB972F"/>
                  </a:solidFill>
                  <a:effectLst/>
                  <a:latin typeface="Times New Roman"/>
                  <a:cs typeface="Times New Roman"/>
                </a:rPr>
                <a:t>REGIONAL TOURISM</a:t>
              </a:r>
              <a:endParaRPr lang="en-US" sz="1200" kern="10" spc="0" dirty="0">
                <a:ln w="9525">
                  <a:noFill/>
                  <a:round/>
                  <a:headEnd/>
                  <a:tailEnd/>
                </a:ln>
                <a:solidFill>
                  <a:srgbClr val="BB972F"/>
                </a:solidFill>
                <a:effectLst/>
                <a:latin typeface="Times New Roman"/>
                <a:cs typeface="Times New Roman"/>
              </a:endParaRPr>
            </a:p>
          </p:txBody>
        </p:sp>
      </p:grpSp>
      <p:pic>
        <p:nvPicPr>
          <p:cNvPr id="36" name="Table Placeholder 35"/>
          <p:cNvPicPr>
            <a:picLocks noGrp="1" noChangeAspect="1"/>
          </p:cNvPicPr>
          <p:nvPr>
            <p:ph type="tbl" sz="quarter" idx="14"/>
          </p:nvPr>
        </p:nvPicPr>
        <p:blipFill>
          <a:blip r:embed="rId3" cstate="print">
            <a:extLst>
              <a:ext uri="{28A0092B-C50C-407E-A947-70E740481C1C}">
                <a14:useLocalDpi xmlns:a14="http://schemas.microsoft.com/office/drawing/2010/main" val="0"/>
              </a:ext>
            </a:extLst>
          </a:blip>
          <a:stretch>
            <a:fillRect/>
          </a:stretch>
        </p:blipFill>
        <p:spPr>
          <a:xfrm>
            <a:off x="4114800" y="1754177"/>
            <a:ext cx="4722354" cy="4343400"/>
          </a:xfrm>
          <a:effectLst>
            <a:softEdge rad="317500"/>
          </a:effec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art Placeholder 4"/>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0" y="1399919"/>
            <a:ext cx="4821620" cy="4010282"/>
          </a:xfrm>
          <a:effectLst>
            <a:softEdge rad="127000"/>
          </a:effectLst>
        </p:spPr>
      </p:pic>
      <p:sp>
        <p:nvSpPr>
          <p:cNvPr id="2" name="Title 1"/>
          <p:cNvSpPr>
            <a:spLocks noGrp="1"/>
          </p:cNvSpPr>
          <p:nvPr>
            <p:ph type="title"/>
          </p:nvPr>
        </p:nvSpPr>
        <p:spPr>
          <a:xfrm>
            <a:off x="1039317" y="274638"/>
            <a:ext cx="7876083" cy="480312"/>
          </a:xfrm>
        </p:spPr>
        <p:txBody>
          <a:bodyPr/>
          <a:lstStyle/>
          <a:p>
            <a:pPr algn="ctr"/>
            <a:r>
              <a:rPr lang="en-US" sz="4800" dirty="0" smtClean="0"/>
              <a:t>We Are Friends </a:t>
            </a:r>
            <a:br>
              <a:rPr lang="en-US" sz="4800" dirty="0" smtClean="0"/>
            </a:br>
            <a:r>
              <a:rPr lang="en-US" sz="4800" dirty="0" smtClean="0"/>
              <a:t>Conclusion</a:t>
            </a:r>
            <a:endParaRPr lang="en-US" sz="4800" dirty="0"/>
          </a:p>
        </p:txBody>
      </p:sp>
      <p:sp>
        <p:nvSpPr>
          <p:cNvPr id="7" name="Text Box 3"/>
          <p:cNvSpPr txBox="1">
            <a:spLocks noChangeArrowheads="1"/>
          </p:cNvSpPr>
          <p:nvPr/>
        </p:nvSpPr>
        <p:spPr bwMode="auto">
          <a:xfrm>
            <a:off x="4984318" y="1281403"/>
            <a:ext cx="4135437" cy="539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effectLst/>
                <a:latin typeface="Times New Roman" pitchFamily="18" charset="0"/>
              </a:rPr>
              <a:t>Throughou</a:t>
            </a:r>
            <a:r>
              <a:rPr lang="en-US" sz="1600" dirty="0" smtClean="0">
                <a:latin typeface="Times New Roman" pitchFamily="18" charset="0"/>
              </a:rPr>
              <a:t>t our mission to Africa we were able to help the pharmacy and the hospital.</a:t>
            </a:r>
          </a:p>
          <a:p>
            <a:pPr marL="0" marR="0" lvl="0" indent="0"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effectLst/>
                <a:latin typeface="Times New Roman" pitchFamily="18" charset="0"/>
              </a:rPr>
              <a:t>We</a:t>
            </a:r>
            <a:r>
              <a:rPr kumimoji="0" lang="en-US" sz="1600" b="0" i="0" u="none" strike="noStrike" cap="none" normalizeH="0" dirty="0" smtClean="0">
                <a:ln>
                  <a:noFill/>
                </a:ln>
                <a:effectLst/>
                <a:latin typeface="Times New Roman" pitchFamily="18" charset="0"/>
              </a:rPr>
              <a:t> created a storage room, and organized their shelves by categorizing and cleaning up the mess left from dir</a:t>
            </a:r>
            <a:r>
              <a:rPr lang="en-US" sz="1600" dirty="0" smtClean="0">
                <a:latin typeface="Times New Roman" pitchFamily="18" charset="0"/>
              </a:rPr>
              <a:t>t and debris, and</a:t>
            </a:r>
            <a:r>
              <a:rPr kumimoji="0" lang="en-US" sz="1600" b="0" i="0" u="none" strike="noStrike" cap="none" normalizeH="0" dirty="0" smtClean="0">
                <a:ln>
                  <a:noFill/>
                </a:ln>
                <a:effectLst/>
                <a:latin typeface="Times New Roman" pitchFamily="18" charset="0"/>
              </a:rPr>
              <a:t> the unopened boxes of essential medical supplies. </a:t>
            </a:r>
          </a:p>
          <a:p>
            <a:pPr marL="0" marR="0" lvl="0" indent="0" defTabSz="914400" rtl="0" eaLnBrk="1" fontAlgn="base" latinLnBrk="0" hangingPunct="1">
              <a:lnSpc>
                <a:spcPct val="100000"/>
              </a:lnSpc>
              <a:spcBef>
                <a:spcPct val="0"/>
              </a:spcBef>
              <a:spcAft>
                <a:spcPts val="1000"/>
              </a:spcAft>
              <a:buClrTx/>
              <a:buSzTx/>
              <a:buFontTx/>
              <a:buNone/>
              <a:tabLst/>
            </a:pPr>
            <a:r>
              <a:rPr lang="en-US" sz="1600" baseline="0" dirty="0" smtClean="0">
                <a:latin typeface="Times New Roman" pitchFamily="18" charset="0"/>
              </a:rPr>
              <a:t>We</a:t>
            </a:r>
            <a:r>
              <a:rPr lang="en-US" sz="1600" dirty="0" smtClean="0">
                <a:latin typeface="Times New Roman" pitchFamily="18" charset="0"/>
              </a:rPr>
              <a:t> were also able to help clean up the dispensary that was important in dispensing needed supplies and water. </a:t>
            </a:r>
          </a:p>
          <a:p>
            <a:pPr marL="0" marR="0" lvl="0" indent="0"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effectLst/>
                <a:latin typeface="Times New Roman" pitchFamily="18" charset="0"/>
              </a:rPr>
              <a:t>The</a:t>
            </a:r>
            <a:r>
              <a:rPr kumimoji="0" lang="en-US" sz="1600" b="0" i="0" u="none" strike="noStrike" cap="none" normalizeH="0" dirty="0" smtClean="0">
                <a:ln>
                  <a:noFill/>
                </a:ln>
                <a:effectLst/>
                <a:latin typeface="Times New Roman" pitchFamily="18" charset="0"/>
              </a:rPr>
              <a:t> village and the people were warm and inviting</a:t>
            </a:r>
            <a:r>
              <a:rPr lang="en-US" sz="1600" dirty="0" smtClean="0">
                <a:latin typeface="Times New Roman" pitchFamily="18" charset="0"/>
              </a:rPr>
              <a:t>. The nature that surrounded Africa spoke for itself as it astounded us in every view. </a:t>
            </a:r>
            <a:endParaRPr lang="en-US" sz="1600" dirty="0">
              <a:latin typeface="Times New Roman" pitchFamily="18" charset="0"/>
            </a:endParaRPr>
          </a:p>
          <a:p>
            <a:pPr marL="0" marR="0" lvl="0" indent="0"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effectLst/>
                <a:latin typeface="Times New Roman" pitchFamily="18" charset="0"/>
              </a:rPr>
              <a:t>There</a:t>
            </a:r>
            <a:r>
              <a:rPr kumimoji="0" lang="en-US" sz="1600" b="0" i="0" u="none" strike="noStrike" cap="none" normalizeH="0" dirty="0" smtClean="0">
                <a:ln>
                  <a:noFill/>
                </a:ln>
                <a:effectLst/>
                <a:latin typeface="Times New Roman" pitchFamily="18" charset="0"/>
              </a:rPr>
              <a:t> are a few problems that we saw, which include the lack of hygiene</a:t>
            </a:r>
            <a:r>
              <a:rPr lang="en-US" sz="1600" dirty="0" smtClean="0">
                <a:latin typeface="Times New Roman" pitchFamily="18" charset="0"/>
              </a:rPr>
              <a:t> and problems with cleanliness. </a:t>
            </a:r>
          </a:p>
          <a:p>
            <a:pPr marL="0" marR="0" lvl="0" indent="0"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dirty="0" smtClean="0">
                <a:ln>
                  <a:noFill/>
                </a:ln>
                <a:effectLst/>
                <a:latin typeface="Times New Roman" pitchFamily="18" charset="0"/>
              </a:rPr>
              <a:t>However we are sure that throughout time and with intervention these problems will hopefully be eradicated. </a:t>
            </a:r>
            <a:endParaRPr kumimoji="0" lang="en-US" sz="1600" b="0" i="0" u="none" strike="noStrike" cap="none" normalizeH="0" baseline="0" dirty="0" smtClean="0">
              <a:ln>
                <a:noFill/>
              </a:ln>
              <a:effectLst/>
              <a:latin typeface="Arial" pitchFamily="34" charset="0"/>
            </a:endParaRPr>
          </a:p>
        </p:txBody>
      </p:sp>
      <p:cxnSp>
        <p:nvCxnSpPr>
          <p:cNvPr id="16" name="Straight Connector 15"/>
          <p:cNvCxnSpPr/>
          <p:nvPr/>
        </p:nvCxnSpPr>
        <p:spPr>
          <a:xfrm rot="5400000">
            <a:off x="1829594" y="3352006"/>
            <a:ext cx="4114800" cy="1588"/>
          </a:xfrm>
          <a:prstGeom prst="line">
            <a:avLst/>
          </a:prstGeom>
          <a:ln>
            <a:solidFill>
              <a:srgbClr val="A8954C">
                <a:alpha val="50196"/>
              </a:srgbClr>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68096" y="83898"/>
            <a:ext cx="2514600" cy="1066800"/>
            <a:chOff x="6229350" y="171450"/>
            <a:chExt cx="2514600" cy="1066800"/>
          </a:xfrm>
        </p:grpSpPr>
        <p:grpSp>
          <p:nvGrpSpPr>
            <p:cNvPr id="17" name="Group 59"/>
            <p:cNvGrpSpPr>
              <a:grpSpLocks/>
            </p:cNvGrpSpPr>
            <p:nvPr userDrawn="1"/>
          </p:nvGrpSpPr>
          <p:grpSpPr bwMode="auto">
            <a:xfrm>
              <a:off x="6236421" y="178005"/>
              <a:ext cx="2500456" cy="935662"/>
              <a:chOff x="2936" y="3145"/>
              <a:chExt cx="3536" cy="1427"/>
            </a:xfrm>
          </p:grpSpPr>
          <p:grpSp>
            <p:nvGrpSpPr>
              <p:cNvPr id="21" name="Group 60"/>
              <p:cNvGrpSpPr>
                <a:grpSpLocks/>
              </p:cNvGrpSpPr>
              <p:nvPr/>
            </p:nvGrpSpPr>
            <p:grpSpPr bwMode="auto">
              <a:xfrm>
                <a:off x="2936" y="3501"/>
                <a:ext cx="673" cy="1022"/>
                <a:chOff x="1382" y="1425"/>
                <a:chExt cx="673" cy="1022"/>
              </a:xfrm>
            </p:grpSpPr>
            <p:grpSp>
              <p:nvGrpSpPr>
                <p:cNvPr id="37" name="Group 61"/>
                <p:cNvGrpSpPr>
                  <a:grpSpLocks/>
                </p:cNvGrpSpPr>
                <p:nvPr/>
              </p:nvGrpSpPr>
              <p:grpSpPr bwMode="auto">
                <a:xfrm>
                  <a:off x="1382" y="1425"/>
                  <a:ext cx="673" cy="782"/>
                  <a:chOff x="1382" y="1425"/>
                  <a:chExt cx="673" cy="782"/>
                </a:xfrm>
              </p:grpSpPr>
              <p:sp>
                <p:nvSpPr>
                  <p:cNvPr id="42" name="Freeform 62"/>
                  <p:cNvSpPr>
                    <a:spLocks/>
                  </p:cNvSpPr>
                  <p:nvPr/>
                </p:nvSpPr>
                <p:spPr bwMode="auto">
                  <a:xfrm>
                    <a:off x="1382" y="1425"/>
                    <a:ext cx="673" cy="782"/>
                  </a:xfrm>
                  <a:custGeom>
                    <a:avLst/>
                    <a:gdLst/>
                    <a:ahLst/>
                    <a:cxnLst>
                      <a:cxn ang="0">
                        <a:pos x="497" y="62"/>
                      </a:cxn>
                      <a:cxn ang="0">
                        <a:pos x="451" y="21"/>
                      </a:cxn>
                      <a:cxn ang="0">
                        <a:pos x="407" y="48"/>
                      </a:cxn>
                      <a:cxn ang="0">
                        <a:pos x="385" y="84"/>
                      </a:cxn>
                      <a:cxn ang="0">
                        <a:pos x="360" y="82"/>
                      </a:cxn>
                      <a:cxn ang="0">
                        <a:pos x="319" y="60"/>
                      </a:cxn>
                      <a:cxn ang="0">
                        <a:pos x="287" y="97"/>
                      </a:cxn>
                      <a:cxn ang="0">
                        <a:pos x="230" y="93"/>
                      </a:cxn>
                      <a:cxn ang="0">
                        <a:pos x="179" y="70"/>
                      </a:cxn>
                      <a:cxn ang="0">
                        <a:pos x="141" y="123"/>
                      </a:cxn>
                      <a:cxn ang="0">
                        <a:pos x="102" y="55"/>
                      </a:cxn>
                      <a:cxn ang="0">
                        <a:pos x="51" y="67"/>
                      </a:cxn>
                      <a:cxn ang="0">
                        <a:pos x="19" y="88"/>
                      </a:cxn>
                      <a:cxn ang="0">
                        <a:pos x="10" y="152"/>
                      </a:cxn>
                      <a:cxn ang="0">
                        <a:pos x="1" y="204"/>
                      </a:cxn>
                      <a:cxn ang="0">
                        <a:pos x="41" y="244"/>
                      </a:cxn>
                      <a:cxn ang="0">
                        <a:pos x="13" y="302"/>
                      </a:cxn>
                      <a:cxn ang="0">
                        <a:pos x="12" y="334"/>
                      </a:cxn>
                      <a:cxn ang="0">
                        <a:pos x="52" y="347"/>
                      </a:cxn>
                      <a:cxn ang="0">
                        <a:pos x="77" y="374"/>
                      </a:cxn>
                      <a:cxn ang="0">
                        <a:pos x="21" y="405"/>
                      </a:cxn>
                      <a:cxn ang="0">
                        <a:pos x="43" y="448"/>
                      </a:cxn>
                      <a:cxn ang="0">
                        <a:pos x="87" y="486"/>
                      </a:cxn>
                      <a:cxn ang="0">
                        <a:pos x="49" y="528"/>
                      </a:cxn>
                      <a:cxn ang="0">
                        <a:pos x="57" y="566"/>
                      </a:cxn>
                      <a:cxn ang="0">
                        <a:pos x="96" y="608"/>
                      </a:cxn>
                      <a:cxn ang="0">
                        <a:pos x="68" y="654"/>
                      </a:cxn>
                      <a:cxn ang="0">
                        <a:pos x="106" y="710"/>
                      </a:cxn>
                      <a:cxn ang="0">
                        <a:pos x="99" y="748"/>
                      </a:cxn>
                      <a:cxn ang="0">
                        <a:pos x="140" y="746"/>
                      </a:cxn>
                      <a:cxn ang="0">
                        <a:pos x="103" y="678"/>
                      </a:cxn>
                      <a:cxn ang="0">
                        <a:pos x="101" y="648"/>
                      </a:cxn>
                      <a:cxn ang="0">
                        <a:pos x="122" y="589"/>
                      </a:cxn>
                      <a:cxn ang="0">
                        <a:pos x="81" y="547"/>
                      </a:cxn>
                      <a:cxn ang="0">
                        <a:pos x="109" y="490"/>
                      </a:cxn>
                      <a:cxn ang="0">
                        <a:pos x="92" y="451"/>
                      </a:cxn>
                      <a:cxn ang="0">
                        <a:pos x="43" y="402"/>
                      </a:cxn>
                      <a:cxn ang="0">
                        <a:pos x="94" y="358"/>
                      </a:cxn>
                      <a:cxn ang="0">
                        <a:pos x="34" y="322"/>
                      </a:cxn>
                      <a:cxn ang="0">
                        <a:pos x="39" y="286"/>
                      </a:cxn>
                      <a:cxn ang="0">
                        <a:pos x="73" y="236"/>
                      </a:cxn>
                      <a:cxn ang="0">
                        <a:pos x="43" y="192"/>
                      </a:cxn>
                      <a:cxn ang="0">
                        <a:pos x="54" y="122"/>
                      </a:cxn>
                      <a:cxn ang="0">
                        <a:pos x="62" y="102"/>
                      </a:cxn>
                      <a:cxn ang="0">
                        <a:pos x="84" y="83"/>
                      </a:cxn>
                      <a:cxn ang="0">
                        <a:pos x="129" y="144"/>
                      </a:cxn>
                      <a:cxn ang="0">
                        <a:pos x="182" y="93"/>
                      </a:cxn>
                      <a:cxn ang="0">
                        <a:pos x="231" y="114"/>
                      </a:cxn>
                      <a:cxn ang="0">
                        <a:pos x="289" y="136"/>
                      </a:cxn>
                      <a:cxn ang="0">
                        <a:pos x="295" y="110"/>
                      </a:cxn>
                      <a:cxn ang="0">
                        <a:pos x="333" y="74"/>
                      </a:cxn>
                      <a:cxn ang="0">
                        <a:pos x="372" y="114"/>
                      </a:cxn>
                      <a:cxn ang="0">
                        <a:pos x="429" y="76"/>
                      </a:cxn>
                      <a:cxn ang="0">
                        <a:pos x="449" y="59"/>
                      </a:cxn>
                      <a:cxn ang="0">
                        <a:pos x="494" y="89"/>
                      </a:cxn>
                      <a:cxn ang="0">
                        <a:pos x="541" y="76"/>
                      </a:cxn>
                      <a:cxn ang="0">
                        <a:pos x="574" y="44"/>
                      </a:cxn>
                      <a:cxn ang="0">
                        <a:pos x="635" y="77"/>
                      </a:cxn>
                      <a:cxn ang="0">
                        <a:pos x="668" y="50"/>
                      </a:cxn>
                      <a:cxn ang="0">
                        <a:pos x="666" y="0"/>
                      </a:cxn>
                      <a:cxn ang="0">
                        <a:pos x="630" y="42"/>
                      </a:cxn>
                      <a:cxn ang="0">
                        <a:pos x="561" y="28"/>
                      </a:cxn>
                      <a:cxn ang="0">
                        <a:pos x="528" y="49"/>
                      </a:cxn>
                    </a:cxnLst>
                    <a:rect l="0" t="0" r="r" b="b"/>
                    <a:pathLst>
                      <a:path w="673" h="782">
                        <a:moveTo>
                          <a:pt x="520" y="68"/>
                        </a:moveTo>
                        <a:lnTo>
                          <a:pt x="512" y="69"/>
                        </a:lnTo>
                        <a:lnTo>
                          <a:pt x="506" y="70"/>
                        </a:lnTo>
                        <a:lnTo>
                          <a:pt x="497" y="62"/>
                        </a:lnTo>
                        <a:lnTo>
                          <a:pt x="486" y="44"/>
                        </a:lnTo>
                        <a:lnTo>
                          <a:pt x="471" y="26"/>
                        </a:lnTo>
                        <a:lnTo>
                          <a:pt x="455" y="20"/>
                        </a:lnTo>
                        <a:lnTo>
                          <a:pt x="451" y="21"/>
                        </a:lnTo>
                        <a:lnTo>
                          <a:pt x="448" y="29"/>
                        </a:lnTo>
                        <a:lnTo>
                          <a:pt x="438" y="36"/>
                        </a:lnTo>
                        <a:lnTo>
                          <a:pt x="422" y="42"/>
                        </a:lnTo>
                        <a:lnTo>
                          <a:pt x="407" y="48"/>
                        </a:lnTo>
                        <a:lnTo>
                          <a:pt x="400" y="58"/>
                        </a:lnTo>
                        <a:lnTo>
                          <a:pt x="404" y="72"/>
                        </a:lnTo>
                        <a:lnTo>
                          <a:pt x="394" y="79"/>
                        </a:lnTo>
                        <a:lnTo>
                          <a:pt x="385" y="84"/>
                        </a:lnTo>
                        <a:lnTo>
                          <a:pt x="377" y="85"/>
                        </a:lnTo>
                        <a:lnTo>
                          <a:pt x="369" y="86"/>
                        </a:lnTo>
                        <a:lnTo>
                          <a:pt x="364" y="85"/>
                        </a:lnTo>
                        <a:lnTo>
                          <a:pt x="360" y="82"/>
                        </a:lnTo>
                        <a:lnTo>
                          <a:pt x="357" y="73"/>
                        </a:lnTo>
                        <a:lnTo>
                          <a:pt x="350" y="67"/>
                        </a:lnTo>
                        <a:lnTo>
                          <a:pt x="339" y="64"/>
                        </a:lnTo>
                        <a:lnTo>
                          <a:pt x="319" y="60"/>
                        </a:lnTo>
                        <a:lnTo>
                          <a:pt x="309" y="58"/>
                        </a:lnTo>
                        <a:lnTo>
                          <a:pt x="307" y="58"/>
                        </a:lnTo>
                        <a:lnTo>
                          <a:pt x="300" y="82"/>
                        </a:lnTo>
                        <a:lnTo>
                          <a:pt x="287" y="97"/>
                        </a:lnTo>
                        <a:lnTo>
                          <a:pt x="269" y="106"/>
                        </a:lnTo>
                        <a:lnTo>
                          <a:pt x="264" y="107"/>
                        </a:lnTo>
                        <a:lnTo>
                          <a:pt x="249" y="104"/>
                        </a:lnTo>
                        <a:lnTo>
                          <a:pt x="230" y="93"/>
                        </a:lnTo>
                        <a:lnTo>
                          <a:pt x="223" y="87"/>
                        </a:lnTo>
                        <a:lnTo>
                          <a:pt x="203" y="74"/>
                        </a:lnTo>
                        <a:lnTo>
                          <a:pt x="186" y="70"/>
                        </a:lnTo>
                        <a:lnTo>
                          <a:pt x="179" y="70"/>
                        </a:lnTo>
                        <a:lnTo>
                          <a:pt x="176" y="86"/>
                        </a:lnTo>
                        <a:lnTo>
                          <a:pt x="165" y="102"/>
                        </a:lnTo>
                        <a:lnTo>
                          <a:pt x="147" y="118"/>
                        </a:lnTo>
                        <a:lnTo>
                          <a:pt x="141" y="123"/>
                        </a:lnTo>
                        <a:lnTo>
                          <a:pt x="127" y="117"/>
                        </a:lnTo>
                        <a:lnTo>
                          <a:pt x="106" y="106"/>
                        </a:lnTo>
                        <a:lnTo>
                          <a:pt x="103" y="104"/>
                        </a:lnTo>
                        <a:lnTo>
                          <a:pt x="102" y="55"/>
                        </a:lnTo>
                        <a:lnTo>
                          <a:pt x="96" y="62"/>
                        </a:lnTo>
                        <a:lnTo>
                          <a:pt x="86" y="65"/>
                        </a:lnTo>
                        <a:lnTo>
                          <a:pt x="70" y="66"/>
                        </a:lnTo>
                        <a:lnTo>
                          <a:pt x="51" y="67"/>
                        </a:lnTo>
                        <a:lnTo>
                          <a:pt x="39" y="68"/>
                        </a:lnTo>
                        <a:lnTo>
                          <a:pt x="33" y="71"/>
                        </a:lnTo>
                        <a:lnTo>
                          <a:pt x="23" y="77"/>
                        </a:lnTo>
                        <a:lnTo>
                          <a:pt x="19" y="88"/>
                        </a:lnTo>
                        <a:lnTo>
                          <a:pt x="21" y="105"/>
                        </a:lnTo>
                        <a:lnTo>
                          <a:pt x="20" y="121"/>
                        </a:lnTo>
                        <a:lnTo>
                          <a:pt x="14" y="142"/>
                        </a:lnTo>
                        <a:lnTo>
                          <a:pt x="10" y="152"/>
                        </a:lnTo>
                        <a:lnTo>
                          <a:pt x="2" y="174"/>
                        </a:lnTo>
                        <a:lnTo>
                          <a:pt x="0" y="192"/>
                        </a:lnTo>
                        <a:lnTo>
                          <a:pt x="0" y="198"/>
                        </a:lnTo>
                        <a:lnTo>
                          <a:pt x="1" y="204"/>
                        </a:lnTo>
                        <a:lnTo>
                          <a:pt x="2" y="210"/>
                        </a:lnTo>
                        <a:lnTo>
                          <a:pt x="5" y="216"/>
                        </a:lnTo>
                        <a:lnTo>
                          <a:pt x="38" y="235"/>
                        </a:lnTo>
                        <a:lnTo>
                          <a:pt x="41" y="244"/>
                        </a:lnTo>
                        <a:lnTo>
                          <a:pt x="39" y="260"/>
                        </a:lnTo>
                        <a:lnTo>
                          <a:pt x="27" y="280"/>
                        </a:lnTo>
                        <a:lnTo>
                          <a:pt x="25" y="282"/>
                        </a:lnTo>
                        <a:lnTo>
                          <a:pt x="13" y="302"/>
                        </a:lnTo>
                        <a:lnTo>
                          <a:pt x="9" y="319"/>
                        </a:lnTo>
                        <a:lnTo>
                          <a:pt x="9" y="322"/>
                        </a:lnTo>
                        <a:lnTo>
                          <a:pt x="10" y="328"/>
                        </a:lnTo>
                        <a:lnTo>
                          <a:pt x="12" y="334"/>
                        </a:lnTo>
                        <a:lnTo>
                          <a:pt x="16" y="339"/>
                        </a:lnTo>
                        <a:lnTo>
                          <a:pt x="20" y="344"/>
                        </a:lnTo>
                        <a:lnTo>
                          <a:pt x="32" y="346"/>
                        </a:lnTo>
                        <a:lnTo>
                          <a:pt x="52" y="347"/>
                        </a:lnTo>
                        <a:lnTo>
                          <a:pt x="67" y="348"/>
                        </a:lnTo>
                        <a:lnTo>
                          <a:pt x="75" y="355"/>
                        </a:lnTo>
                        <a:lnTo>
                          <a:pt x="76" y="367"/>
                        </a:lnTo>
                        <a:lnTo>
                          <a:pt x="77" y="374"/>
                        </a:lnTo>
                        <a:lnTo>
                          <a:pt x="63" y="388"/>
                        </a:lnTo>
                        <a:lnTo>
                          <a:pt x="44" y="396"/>
                        </a:lnTo>
                        <a:lnTo>
                          <a:pt x="24" y="398"/>
                        </a:lnTo>
                        <a:lnTo>
                          <a:pt x="21" y="405"/>
                        </a:lnTo>
                        <a:lnTo>
                          <a:pt x="21" y="411"/>
                        </a:lnTo>
                        <a:lnTo>
                          <a:pt x="21" y="417"/>
                        </a:lnTo>
                        <a:lnTo>
                          <a:pt x="28" y="433"/>
                        </a:lnTo>
                        <a:lnTo>
                          <a:pt x="43" y="448"/>
                        </a:lnTo>
                        <a:lnTo>
                          <a:pt x="55" y="456"/>
                        </a:lnTo>
                        <a:lnTo>
                          <a:pt x="77" y="472"/>
                        </a:lnTo>
                        <a:lnTo>
                          <a:pt x="87" y="484"/>
                        </a:lnTo>
                        <a:lnTo>
                          <a:pt x="87" y="486"/>
                        </a:lnTo>
                        <a:lnTo>
                          <a:pt x="82" y="498"/>
                        </a:lnTo>
                        <a:lnTo>
                          <a:pt x="65" y="512"/>
                        </a:lnTo>
                        <a:lnTo>
                          <a:pt x="54" y="519"/>
                        </a:lnTo>
                        <a:lnTo>
                          <a:pt x="49" y="528"/>
                        </a:lnTo>
                        <a:lnTo>
                          <a:pt x="47" y="537"/>
                        </a:lnTo>
                        <a:lnTo>
                          <a:pt x="48" y="546"/>
                        </a:lnTo>
                        <a:lnTo>
                          <a:pt x="49" y="555"/>
                        </a:lnTo>
                        <a:lnTo>
                          <a:pt x="57" y="566"/>
                        </a:lnTo>
                        <a:lnTo>
                          <a:pt x="72" y="577"/>
                        </a:lnTo>
                        <a:lnTo>
                          <a:pt x="87" y="588"/>
                        </a:lnTo>
                        <a:lnTo>
                          <a:pt x="95" y="599"/>
                        </a:lnTo>
                        <a:lnTo>
                          <a:pt x="96" y="608"/>
                        </a:lnTo>
                        <a:lnTo>
                          <a:pt x="97" y="613"/>
                        </a:lnTo>
                        <a:lnTo>
                          <a:pt x="84" y="621"/>
                        </a:lnTo>
                        <a:lnTo>
                          <a:pt x="75" y="635"/>
                        </a:lnTo>
                        <a:lnTo>
                          <a:pt x="68" y="654"/>
                        </a:lnTo>
                        <a:lnTo>
                          <a:pt x="64" y="680"/>
                        </a:lnTo>
                        <a:lnTo>
                          <a:pt x="63" y="697"/>
                        </a:lnTo>
                        <a:lnTo>
                          <a:pt x="90" y="700"/>
                        </a:lnTo>
                        <a:lnTo>
                          <a:pt x="106" y="710"/>
                        </a:lnTo>
                        <a:lnTo>
                          <a:pt x="111" y="722"/>
                        </a:lnTo>
                        <a:lnTo>
                          <a:pt x="112" y="731"/>
                        </a:lnTo>
                        <a:lnTo>
                          <a:pt x="108" y="740"/>
                        </a:lnTo>
                        <a:lnTo>
                          <a:pt x="99" y="748"/>
                        </a:lnTo>
                        <a:lnTo>
                          <a:pt x="90" y="756"/>
                        </a:lnTo>
                        <a:lnTo>
                          <a:pt x="81" y="764"/>
                        </a:lnTo>
                        <a:lnTo>
                          <a:pt x="72" y="769"/>
                        </a:lnTo>
                        <a:lnTo>
                          <a:pt x="140" y="746"/>
                        </a:lnTo>
                        <a:lnTo>
                          <a:pt x="136" y="731"/>
                        </a:lnTo>
                        <a:lnTo>
                          <a:pt x="126" y="713"/>
                        </a:lnTo>
                        <a:lnTo>
                          <a:pt x="116" y="699"/>
                        </a:lnTo>
                        <a:lnTo>
                          <a:pt x="103" y="678"/>
                        </a:lnTo>
                        <a:lnTo>
                          <a:pt x="95" y="661"/>
                        </a:lnTo>
                        <a:lnTo>
                          <a:pt x="92" y="651"/>
                        </a:lnTo>
                        <a:lnTo>
                          <a:pt x="91" y="644"/>
                        </a:lnTo>
                        <a:lnTo>
                          <a:pt x="101" y="648"/>
                        </a:lnTo>
                        <a:lnTo>
                          <a:pt x="115" y="624"/>
                        </a:lnTo>
                        <a:lnTo>
                          <a:pt x="123" y="607"/>
                        </a:lnTo>
                        <a:lnTo>
                          <a:pt x="123" y="600"/>
                        </a:lnTo>
                        <a:lnTo>
                          <a:pt x="122" y="589"/>
                        </a:lnTo>
                        <a:lnTo>
                          <a:pt x="115" y="578"/>
                        </a:lnTo>
                        <a:lnTo>
                          <a:pt x="101" y="567"/>
                        </a:lnTo>
                        <a:lnTo>
                          <a:pt x="88" y="556"/>
                        </a:lnTo>
                        <a:lnTo>
                          <a:pt x="81" y="547"/>
                        </a:lnTo>
                        <a:lnTo>
                          <a:pt x="80" y="539"/>
                        </a:lnTo>
                        <a:lnTo>
                          <a:pt x="82" y="526"/>
                        </a:lnTo>
                        <a:lnTo>
                          <a:pt x="92" y="509"/>
                        </a:lnTo>
                        <a:lnTo>
                          <a:pt x="109" y="490"/>
                        </a:lnTo>
                        <a:lnTo>
                          <a:pt x="111" y="488"/>
                        </a:lnTo>
                        <a:lnTo>
                          <a:pt x="110" y="483"/>
                        </a:lnTo>
                        <a:lnTo>
                          <a:pt x="105" y="467"/>
                        </a:lnTo>
                        <a:lnTo>
                          <a:pt x="92" y="451"/>
                        </a:lnTo>
                        <a:lnTo>
                          <a:pt x="78" y="439"/>
                        </a:lnTo>
                        <a:lnTo>
                          <a:pt x="58" y="423"/>
                        </a:lnTo>
                        <a:lnTo>
                          <a:pt x="46" y="409"/>
                        </a:lnTo>
                        <a:lnTo>
                          <a:pt x="43" y="402"/>
                        </a:lnTo>
                        <a:lnTo>
                          <a:pt x="73" y="398"/>
                        </a:lnTo>
                        <a:lnTo>
                          <a:pt x="80" y="388"/>
                        </a:lnTo>
                        <a:lnTo>
                          <a:pt x="91" y="366"/>
                        </a:lnTo>
                        <a:lnTo>
                          <a:pt x="94" y="358"/>
                        </a:lnTo>
                        <a:lnTo>
                          <a:pt x="84" y="338"/>
                        </a:lnTo>
                        <a:lnTo>
                          <a:pt x="71" y="326"/>
                        </a:lnTo>
                        <a:lnTo>
                          <a:pt x="54" y="321"/>
                        </a:lnTo>
                        <a:lnTo>
                          <a:pt x="34" y="322"/>
                        </a:lnTo>
                        <a:lnTo>
                          <a:pt x="28" y="324"/>
                        </a:lnTo>
                        <a:lnTo>
                          <a:pt x="25" y="320"/>
                        </a:lnTo>
                        <a:lnTo>
                          <a:pt x="28" y="303"/>
                        </a:lnTo>
                        <a:lnTo>
                          <a:pt x="39" y="286"/>
                        </a:lnTo>
                        <a:lnTo>
                          <a:pt x="49" y="276"/>
                        </a:lnTo>
                        <a:lnTo>
                          <a:pt x="66" y="259"/>
                        </a:lnTo>
                        <a:lnTo>
                          <a:pt x="73" y="243"/>
                        </a:lnTo>
                        <a:lnTo>
                          <a:pt x="73" y="236"/>
                        </a:lnTo>
                        <a:lnTo>
                          <a:pt x="66" y="220"/>
                        </a:lnTo>
                        <a:lnTo>
                          <a:pt x="57" y="216"/>
                        </a:lnTo>
                        <a:lnTo>
                          <a:pt x="49" y="207"/>
                        </a:lnTo>
                        <a:lnTo>
                          <a:pt x="43" y="192"/>
                        </a:lnTo>
                        <a:lnTo>
                          <a:pt x="37" y="177"/>
                        </a:lnTo>
                        <a:lnTo>
                          <a:pt x="31" y="168"/>
                        </a:lnTo>
                        <a:lnTo>
                          <a:pt x="24" y="164"/>
                        </a:lnTo>
                        <a:lnTo>
                          <a:pt x="54" y="122"/>
                        </a:lnTo>
                        <a:lnTo>
                          <a:pt x="50" y="109"/>
                        </a:lnTo>
                        <a:lnTo>
                          <a:pt x="49" y="106"/>
                        </a:lnTo>
                        <a:lnTo>
                          <a:pt x="53" y="104"/>
                        </a:lnTo>
                        <a:lnTo>
                          <a:pt x="62" y="102"/>
                        </a:lnTo>
                        <a:lnTo>
                          <a:pt x="70" y="101"/>
                        </a:lnTo>
                        <a:lnTo>
                          <a:pt x="73" y="95"/>
                        </a:lnTo>
                        <a:lnTo>
                          <a:pt x="70" y="85"/>
                        </a:lnTo>
                        <a:lnTo>
                          <a:pt x="84" y="83"/>
                        </a:lnTo>
                        <a:lnTo>
                          <a:pt x="88" y="109"/>
                        </a:lnTo>
                        <a:lnTo>
                          <a:pt x="97" y="128"/>
                        </a:lnTo>
                        <a:lnTo>
                          <a:pt x="111" y="140"/>
                        </a:lnTo>
                        <a:lnTo>
                          <a:pt x="129" y="144"/>
                        </a:lnTo>
                        <a:lnTo>
                          <a:pt x="142" y="144"/>
                        </a:lnTo>
                        <a:lnTo>
                          <a:pt x="162" y="134"/>
                        </a:lnTo>
                        <a:lnTo>
                          <a:pt x="171" y="108"/>
                        </a:lnTo>
                        <a:lnTo>
                          <a:pt x="182" y="93"/>
                        </a:lnTo>
                        <a:lnTo>
                          <a:pt x="189" y="90"/>
                        </a:lnTo>
                        <a:lnTo>
                          <a:pt x="202" y="93"/>
                        </a:lnTo>
                        <a:lnTo>
                          <a:pt x="220" y="105"/>
                        </a:lnTo>
                        <a:lnTo>
                          <a:pt x="231" y="114"/>
                        </a:lnTo>
                        <a:lnTo>
                          <a:pt x="250" y="129"/>
                        </a:lnTo>
                        <a:lnTo>
                          <a:pt x="268" y="137"/>
                        </a:lnTo>
                        <a:lnTo>
                          <a:pt x="280" y="138"/>
                        </a:lnTo>
                        <a:lnTo>
                          <a:pt x="289" y="136"/>
                        </a:lnTo>
                        <a:lnTo>
                          <a:pt x="299" y="130"/>
                        </a:lnTo>
                        <a:lnTo>
                          <a:pt x="308" y="120"/>
                        </a:lnTo>
                        <a:lnTo>
                          <a:pt x="308" y="115"/>
                        </a:lnTo>
                        <a:lnTo>
                          <a:pt x="295" y="110"/>
                        </a:lnTo>
                        <a:lnTo>
                          <a:pt x="311" y="87"/>
                        </a:lnTo>
                        <a:lnTo>
                          <a:pt x="324" y="76"/>
                        </a:lnTo>
                        <a:lnTo>
                          <a:pt x="328" y="74"/>
                        </a:lnTo>
                        <a:lnTo>
                          <a:pt x="333" y="74"/>
                        </a:lnTo>
                        <a:lnTo>
                          <a:pt x="341" y="80"/>
                        </a:lnTo>
                        <a:lnTo>
                          <a:pt x="351" y="94"/>
                        </a:lnTo>
                        <a:lnTo>
                          <a:pt x="362" y="108"/>
                        </a:lnTo>
                        <a:lnTo>
                          <a:pt x="372" y="114"/>
                        </a:lnTo>
                        <a:lnTo>
                          <a:pt x="383" y="112"/>
                        </a:lnTo>
                        <a:lnTo>
                          <a:pt x="399" y="107"/>
                        </a:lnTo>
                        <a:lnTo>
                          <a:pt x="414" y="95"/>
                        </a:lnTo>
                        <a:lnTo>
                          <a:pt x="429" y="76"/>
                        </a:lnTo>
                        <a:lnTo>
                          <a:pt x="434" y="68"/>
                        </a:lnTo>
                        <a:lnTo>
                          <a:pt x="439" y="72"/>
                        </a:lnTo>
                        <a:lnTo>
                          <a:pt x="457" y="65"/>
                        </a:lnTo>
                        <a:lnTo>
                          <a:pt x="449" y="59"/>
                        </a:lnTo>
                        <a:lnTo>
                          <a:pt x="456" y="59"/>
                        </a:lnTo>
                        <a:lnTo>
                          <a:pt x="466" y="66"/>
                        </a:lnTo>
                        <a:lnTo>
                          <a:pt x="480" y="77"/>
                        </a:lnTo>
                        <a:lnTo>
                          <a:pt x="494" y="89"/>
                        </a:lnTo>
                        <a:lnTo>
                          <a:pt x="506" y="94"/>
                        </a:lnTo>
                        <a:lnTo>
                          <a:pt x="515" y="93"/>
                        </a:lnTo>
                        <a:lnTo>
                          <a:pt x="522" y="92"/>
                        </a:lnTo>
                        <a:lnTo>
                          <a:pt x="541" y="76"/>
                        </a:lnTo>
                        <a:lnTo>
                          <a:pt x="552" y="60"/>
                        </a:lnTo>
                        <a:lnTo>
                          <a:pt x="554" y="45"/>
                        </a:lnTo>
                        <a:lnTo>
                          <a:pt x="558" y="42"/>
                        </a:lnTo>
                        <a:lnTo>
                          <a:pt x="574" y="44"/>
                        </a:lnTo>
                        <a:lnTo>
                          <a:pt x="593" y="55"/>
                        </a:lnTo>
                        <a:lnTo>
                          <a:pt x="598" y="59"/>
                        </a:lnTo>
                        <a:lnTo>
                          <a:pt x="618" y="72"/>
                        </a:lnTo>
                        <a:lnTo>
                          <a:pt x="635" y="77"/>
                        </a:lnTo>
                        <a:lnTo>
                          <a:pt x="638" y="76"/>
                        </a:lnTo>
                        <a:lnTo>
                          <a:pt x="651" y="75"/>
                        </a:lnTo>
                        <a:lnTo>
                          <a:pt x="660" y="66"/>
                        </a:lnTo>
                        <a:lnTo>
                          <a:pt x="668" y="50"/>
                        </a:lnTo>
                        <a:lnTo>
                          <a:pt x="671" y="44"/>
                        </a:lnTo>
                        <a:lnTo>
                          <a:pt x="672" y="41"/>
                        </a:lnTo>
                        <a:lnTo>
                          <a:pt x="667" y="0"/>
                        </a:lnTo>
                        <a:lnTo>
                          <a:pt x="666" y="0"/>
                        </a:lnTo>
                        <a:lnTo>
                          <a:pt x="661" y="15"/>
                        </a:lnTo>
                        <a:lnTo>
                          <a:pt x="652" y="34"/>
                        </a:lnTo>
                        <a:lnTo>
                          <a:pt x="646" y="45"/>
                        </a:lnTo>
                        <a:lnTo>
                          <a:pt x="630" y="42"/>
                        </a:lnTo>
                        <a:lnTo>
                          <a:pt x="608" y="37"/>
                        </a:lnTo>
                        <a:lnTo>
                          <a:pt x="602" y="35"/>
                        </a:lnTo>
                        <a:lnTo>
                          <a:pt x="579" y="29"/>
                        </a:lnTo>
                        <a:lnTo>
                          <a:pt x="561" y="28"/>
                        </a:lnTo>
                        <a:lnTo>
                          <a:pt x="556" y="28"/>
                        </a:lnTo>
                        <a:lnTo>
                          <a:pt x="541" y="30"/>
                        </a:lnTo>
                        <a:lnTo>
                          <a:pt x="531" y="37"/>
                        </a:lnTo>
                        <a:lnTo>
                          <a:pt x="528" y="49"/>
                        </a:lnTo>
                        <a:lnTo>
                          <a:pt x="525" y="62"/>
                        </a:lnTo>
                        <a:lnTo>
                          <a:pt x="520" y="68"/>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63"/>
                  <p:cNvSpPr>
                    <a:spLocks/>
                  </p:cNvSpPr>
                  <p:nvPr/>
                </p:nvSpPr>
                <p:spPr bwMode="auto">
                  <a:xfrm>
                    <a:off x="1382" y="1425"/>
                    <a:ext cx="673" cy="782"/>
                  </a:xfrm>
                  <a:custGeom>
                    <a:avLst/>
                    <a:gdLst/>
                    <a:ahLst/>
                    <a:cxnLst>
                      <a:cxn ang="0">
                        <a:pos x="121" y="763"/>
                      </a:cxn>
                      <a:cxn ang="0">
                        <a:pos x="104" y="779"/>
                      </a:cxn>
                      <a:cxn ang="0">
                        <a:pos x="105" y="782"/>
                      </a:cxn>
                      <a:cxn ang="0">
                        <a:pos x="121" y="763"/>
                      </a:cxn>
                    </a:cxnLst>
                    <a:rect l="0" t="0" r="r" b="b"/>
                    <a:pathLst>
                      <a:path w="673" h="782">
                        <a:moveTo>
                          <a:pt x="121" y="763"/>
                        </a:moveTo>
                        <a:lnTo>
                          <a:pt x="104" y="779"/>
                        </a:lnTo>
                        <a:lnTo>
                          <a:pt x="105" y="782"/>
                        </a:lnTo>
                        <a:lnTo>
                          <a:pt x="121" y="76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64"/>
                  <p:cNvSpPr>
                    <a:spLocks/>
                  </p:cNvSpPr>
                  <p:nvPr/>
                </p:nvSpPr>
                <p:spPr bwMode="auto">
                  <a:xfrm>
                    <a:off x="1382" y="1425"/>
                    <a:ext cx="673" cy="782"/>
                  </a:xfrm>
                  <a:custGeom>
                    <a:avLst/>
                    <a:gdLst/>
                    <a:ahLst/>
                    <a:cxnLst>
                      <a:cxn ang="0">
                        <a:pos x="42" y="306"/>
                      </a:cxn>
                      <a:cxn ang="0">
                        <a:pos x="33" y="307"/>
                      </a:cxn>
                      <a:cxn ang="0">
                        <a:pos x="35" y="319"/>
                      </a:cxn>
                      <a:cxn ang="0">
                        <a:pos x="44" y="317"/>
                      </a:cxn>
                      <a:cxn ang="0">
                        <a:pos x="42" y="306"/>
                      </a:cxn>
                    </a:cxnLst>
                    <a:rect l="0" t="0" r="r" b="b"/>
                    <a:pathLst>
                      <a:path w="673" h="782">
                        <a:moveTo>
                          <a:pt x="42" y="306"/>
                        </a:moveTo>
                        <a:lnTo>
                          <a:pt x="33" y="307"/>
                        </a:lnTo>
                        <a:lnTo>
                          <a:pt x="35" y="319"/>
                        </a:lnTo>
                        <a:lnTo>
                          <a:pt x="44" y="317"/>
                        </a:lnTo>
                        <a:lnTo>
                          <a:pt x="42" y="30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 name="Group 65"/>
                <p:cNvGrpSpPr>
                  <a:grpSpLocks/>
                </p:cNvGrpSpPr>
                <p:nvPr/>
              </p:nvGrpSpPr>
              <p:grpSpPr bwMode="auto">
                <a:xfrm>
                  <a:off x="1429" y="1970"/>
                  <a:ext cx="90" cy="477"/>
                  <a:chOff x="1429" y="1970"/>
                  <a:chExt cx="90" cy="477"/>
                </a:xfrm>
              </p:grpSpPr>
              <p:sp>
                <p:nvSpPr>
                  <p:cNvPr id="39" name="Freeform 66"/>
                  <p:cNvSpPr>
                    <a:spLocks/>
                  </p:cNvSpPr>
                  <p:nvPr/>
                </p:nvSpPr>
                <p:spPr bwMode="auto">
                  <a:xfrm>
                    <a:off x="1429" y="1970"/>
                    <a:ext cx="90" cy="477"/>
                  </a:xfrm>
                  <a:custGeom>
                    <a:avLst/>
                    <a:gdLst/>
                    <a:ahLst/>
                    <a:cxnLst>
                      <a:cxn ang="0">
                        <a:pos x="89" y="464"/>
                      </a:cxn>
                      <a:cxn ang="0">
                        <a:pos x="79" y="465"/>
                      </a:cxn>
                      <a:cxn ang="0">
                        <a:pos x="81" y="477"/>
                      </a:cxn>
                      <a:cxn ang="0">
                        <a:pos x="90" y="476"/>
                      </a:cxn>
                      <a:cxn ang="0">
                        <a:pos x="89" y="464"/>
                      </a:cxn>
                    </a:cxnLst>
                    <a:rect l="0" t="0" r="r" b="b"/>
                    <a:pathLst>
                      <a:path w="90" h="477">
                        <a:moveTo>
                          <a:pt x="89" y="464"/>
                        </a:moveTo>
                        <a:lnTo>
                          <a:pt x="79" y="465"/>
                        </a:lnTo>
                        <a:lnTo>
                          <a:pt x="81" y="477"/>
                        </a:lnTo>
                        <a:lnTo>
                          <a:pt x="90" y="476"/>
                        </a:lnTo>
                        <a:lnTo>
                          <a:pt x="89" y="464"/>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67"/>
                  <p:cNvSpPr>
                    <a:spLocks/>
                  </p:cNvSpPr>
                  <p:nvPr/>
                </p:nvSpPr>
                <p:spPr bwMode="auto">
                  <a:xfrm>
                    <a:off x="1429" y="1970"/>
                    <a:ext cx="90" cy="477"/>
                  </a:xfrm>
                  <a:custGeom>
                    <a:avLst/>
                    <a:gdLst/>
                    <a:ahLst/>
                    <a:cxnLst>
                      <a:cxn ang="0">
                        <a:pos x="79" y="503"/>
                      </a:cxn>
                      <a:cxn ang="0">
                        <a:pos x="104" y="545"/>
                      </a:cxn>
                      <a:cxn ang="0">
                        <a:pos x="77" y="591"/>
                      </a:cxn>
                      <a:cxn ang="0">
                        <a:pos x="112" y="653"/>
                      </a:cxn>
                      <a:cxn ang="0">
                        <a:pos x="130" y="702"/>
                      </a:cxn>
                      <a:cxn ang="0">
                        <a:pos x="179" y="700"/>
                      </a:cxn>
                      <a:cxn ang="0">
                        <a:pos x="201" y="655"/>
                      </a:cxn>
                      <a:cxn ang="0">
                        <a:pos x="257" y="637"/>
                      </a:cxn>
                      <a:cxn ang="0">
                        <a:pos x="299" y="662"/>
                      </a:cxn>
                      <a:cxn ang="0">
                        <a:pos x="352" y="612"/>
                      </a:cxn>
                      <a:cxn ang="0">
                        <a:pos x="405" y="637"/>
                      </a:cxn>
                      <a:cxn ang="0">
                        <a:pos x="439" y="633"/>
                      </a:cxn>
                      <a:cxn ang="0">
                        <a:pos x="458" y="606"/>
                      </a:cxn>
                      <a:cxn ang="0">
                        <a:pos x="488" y="604"/>
                      </a:cxn>
                      <a:cxn ang="0">
                        <a:pos x="525" y="632"/>
                      </a:cxn>
                      <a:cxn ang="0">
                        <a:pos x="574" y="637"/>
                      </a:cxn>
                      <a:cxn ang="0">
                        <a:pos x="599" y="584"/>
                      </a:cxn>
                      <a:cxn ang="0">
                        <a:pos x="626" y="598"/>
                      </a:cxn>
                      <a:cxn ang="0">
                        <a:pos x="674" y="607"/>
                      </a:cxn>
                      <a:cxn ang="0">
                        <a:pos x="737" y="573"/>
                      </a:cxn>
                      <a:cxn ang="0">
                        <a:pos x="771" y="611"/>
                      </a:cxn>
                      <a:cxn ang="0">
                        <a:pos x="760" y="561"/>
                      </a:cxn>
                      <a:cxn ang="0">
                        <a:pos x="710" y="550"/>
                      </a:cxn>
                      <a:cxn ang="0">
                        <a:pos x="659" y="597"/>
                      </a:cxn>
                      <a:cxn ang="0">
                        <a:pos x="629" y="567"/>
                      </a:cxn>
                      <a:cxn ang="0">
                        <a:pos x="583" y="569"/>
                      </a:cxn>
                      <a:cxn ang="0">
                        <a:pos x="547" y="609"/>
                      </a:cxn>
                      <a:cxn ang="0">
                        <a:pos x="511" y="588"/>
                      </a:cxn>
                      <a:cxn ang="0">
                        <a:pos x="458" y="576"/>
                      </a:cxn>
                      <a:cxn ang="0">
                        <a:pos x="431" y="625"/>
                      </a:cxn>
                      <a:cxn ang="0">
                        <a:pos x="385" y="600"/>
                      </a:cxn>
                      <a:cxn ang="0">
                        <a:pos x="372" y="576"/>
                      </a:cxn>
                      <a:cxn ang="0">
                        <a:pos x="322" y="612"/>
                      </a:cxn>
                      <a:cxn ang="0">
                        <a:pos x="274" y="642"/>
                      </a:cxn>
                      <a:cxn ang="0">
                        <a:pos x="208" y="612"/>
                      </a:cxn>
                      <a:cxn ang="0">
                        <a:pos x="188" y="680"/>
                      </a:cxn>
                      <a:cxn ang="0">
                        <a:pos x="161" y="667"/>
                      </a:cxn>
                      <a:cxn ang="0">
                        <a:pos x="148" y="650"/>
                      </a:cxn>
                      <a:cxn ang="0">
                        <a:pos x="120" y="585"/>
                      </a:cxn>
                      <a:cxn ang="0">
                        <a:pos x="138" y="535"/>
                      </a:cxn>
                      <a:cxn ang="0">
                        <a:pos x="83" y="489"/>
                      </a:cxn>
                      <a:cxn ang="0">
                        <a:pos x="95" y="459"/>
                      </a:cxn>
                      <a:cxn ang="0">
                        <a:pos x="109" y="390"/>
                      </a:cxn>
                      <a:cxn ang="0">
                        <a:pos x="70" y="367"/>
                      </a:cxn>
                      <a:cxn ang="0">
                        <a:pos x="110" y="300"/>
                      </a:cxn>
                      <a:cxn ang="0">
                        <a:pos x="72" y="253"/>
                      </a:cxn>
                      <a:cxn ang="0">
                        <a:pos x="80" y="208"/>
                      </a:cxn>
                      <a:cxn ang="0">
                        <a:pos x="87" y="159"/>
                      </a:cxn>
                      <a:cxn ang="0">
                        <a:pos x="49" y="129"/>
                      </a:cxn>
                      <a:cxn ang="0">
                        <a:pos x="68" y="54"/>
                      </a:cxn>
                      <a:cxn ang="0">
                        <a:pos x="9" y="23"/>
                      </a:cxn>
                      <a:cxn ang="0">
                        <a:pos x="48" y="46"/>
                      </a:cxn>
                      <a:cxn ang="0">
                        <a:pos x="9" y="92"/>
                      </a:cxn>
                      <a:cxn ang="0">
                        <a:pos x="55" y="163"/>
                      </a:cxn>
                      <a:cxn ang="0">
                        <a:pos x="49" y="205"/>
                      </a:cxn>
                      <a:cxn ang="0">
                        <a:pos x="33" y="242"/>
                      </a:cxn>
                      <a:cxn ang="0">
                        <a:pos x="73" y="276"/>
                      </a:cxn>
                      <a:cxn ang="0">
                        <a:pos x="69" y="321"/>
                      </a:cxn>
                      <a:cxn ang="0">
                        <a:pos x="41" y="373"/>
                      </a:cxn>
                      <a:cxn ang="0">
                        <a:pos x="69" y="388"/>
                      </a:cxn>
                      <a:cxn ang="0">
                        <a:pos x="107" y="407"/>
                      </a:cxn>
                      <a:cxn ang="0">
                        <a:pos x="70" y="439"/>
                      </a:cxn>
                      <a:cxn ang="0">
                        <a:pos x="53" y="462"/>
                      </a:cxn>
                    </a:cxnLst>
                    <a:rect l="0" t="0" r="r" b="b"/>
                    <a:pathLst>
                      <a:path w="90" h="477">
                        <a:moveTo>
                          <a:pt x="54" y="469"/>
                        </a:moveTo>
                        <a:lnTo>
                          <a:pt x="60" y="484"/>
                        </a:lnTo>
                        <a:lnTo>
                          <a:pt x="76" y="500"/>
                        </a:lnTo>
                        <a:lnTo>
                          <a:pt x="79" y="503"/>
                        </a:lnTo>
                        <a:lnTo>
                          <a:pt x="97" y="520"/>
                        </a:lnTo>
                        <a:lnTo>
                          <a:pt x="105" y="534"/>
                        </a:lnTo>
                        <a:lnTo>
                          <a:pt x="105" y="535"/>
                        </a:lnTo>
                        <a:lnTo>
                          <a:pt x="104" y="545"/>
                        </a:lnTo>
                        <a:lnTo>
                          <a:pt x="77" y="572"/>
                        </a:lnTo>
                        <a:lnTo>
                          <a:pt x="76" y="578"/>
                        </a:lnTo>
                        <a:lnTo>
                          <a:pt x="76" y="584"/>
                        </a:lnTo>
                        <a:lnTo>
                          <a:pt x="77" y="591"/>
                        </a:lnTo>
                        <a:lnTo>
                          <a:pt x="82" y="606"/>
                        </a:lnTo>
                        <a:lnTo>
                          <a:pt x="93" y="625"/>
                        </a:lnTo>
                        <a:lnTo>
                          <a:pt x="99" y="633"/>
                        </a:lnTo>
                        <a:lnTo>
                          <a:pt x="112" y="653"/>
                        </a:lnTo>
                        <a:lnTo>
                          <a:pt x="120" y="669"/>
                        </a:lnTo>
                        <a:lnTo>
                          <a:pt x="121" y="675"/>
                        </a:lnTo>
                        <a:lnTo>
                          <a:pt x="123" y="692"/>
                        </a:lnTo>
                        <a:lnTo>
                          <a:pt x="130" y="702"/>
                        </a:lnTo>
                        <a:lnTo>
                          <a:pt x="141" y="705"/>
                        </a:lnTo>
                        <a:lnTo>
                          <a:pt x="148" y="706"/>
                        </a:lnTo>
                        <a:lnTo>
                          <a:pt x="160" y="704"/>
                        </a:lnTo>
                        <a:lnTo>
                          <a:pt x="179" y="700"/>
                        </a:lnTo>
                        <a:lnTo>
                          <a:pt x="194" y="697"/>
                        </a:lnTo>
                        <a:lnTo>
                          <a:pt x="205" y="697"/>
                        </a:lnTo>
                        <a:lnTo>
                          <a:pt x="212" y="703"/>
                        </a:lnTo>
                        <a:lnTo>
                          <a:pt x="201" y="655"/>
                        </a:lnTo>
                        <a:lnTo>
                          <a:pt x="218" y="638"/>
                        </a:lnTo>
                        <a:lnTo>
                          <a:pt x="232" y="628"/>
                        </a:lnTo>
                        <a:lnTo>
                          <a:pt x="233" y="627"/>
                        </a:lnTo>
                        <a:lnTo>
                          <a:pt x="257" y="637"/>
                        </a:lnTo>
                        <a:lnTo>
                          <a:pt x="273" y="650"/>
                        </a:lnTo>
                        <a:lnTo>
                          <a:pt x="282" y="664"/>
                        </a:lnTo>
                        <a:lnTo>
                          <a:pt x="283" y="668"/>
                        </a:lnTo>
                        <a:lnTo>
                          <a:pt x="299" y="662"/>
                        </a:lnTo>
                        <a:lnTo>
                          <a:pt x="315" y="647"/>
                        </a:lnTo>
                        <a:lnTo>
                          <a:pt x="321" y="640"/>
                        </a:lnTo>
                        <a:lnTo>
                          <a:pt x="337" y="621"/>
                        </a:lnTo>
                        <a:lnTo>
                          <a:pt x="352" y="612"/>
                        </a:lnTo>
                        <a:lnTo>
                          <a:pt x="356" y="611"/>
                        </a:lnTo>
                        <a:lnTo>
                          <a:pt x="375" y="612"/>
                        </a:lnTo>
                        <a:lnTo>
                          <a:pt x="391" y="621"/>
                        </a:lnTo>
                        <a:lnTo>
                          <a:pt x="405" y="637"/>
                        </a:lnTo>
                        <a:lnTo>
                          <a:pt x="410" y="646"/>
                        </a:lnTo>
                        <a:lnTo>
                          <a:pt x="412" y="646"/>
                        </a:lnTo>
                        <a:lnTo>
                          <a:pt x="421" y="642"/>
                        </a:lnTo>
                        <a:lnTo>
                          <a:pt x="439" y="633"/>
                        </a:lnTo>
                        <a:lnTo>
                          <a:pt x="449" y="627"/>
                        </a:lnTo>
                        <a:lnTo>
                          <a:pt x="455" y="619"/>
                        </a:lnTo>
                        <a:lnTo>
                          <a:pt x="455" y="610"/>
                        </a:lnTo>
                        <a:lnTo>
                          <a:pt x="458" y="606"/>
                        </a:lnTo>
                        <a:lnTo>
                          <a:pt x="463" y="604"/>
                        </a:lnTo>
                        <a:lnTo>
                          <a:pt x="470" y="603"/>
                        </a:lnTo>
                        <a:lnTo>
                          <a:pt x="478" y="602"/>
                        </a:lnTo>
                        <a:lnTo>
                          <a:pt x="488" y="604"/>
                        </a:lnTo>
                        <a:lnTo>
                          <a:pt x="500" y="608"/>
                        </a:lnTo>
                        <a:lnTo>
                          <a:pt x="500" y="623"/>
                        </a:lnTo>
                        <a:lnTo>
                          <a:pt x="508" y="631"/>
                        </a:lnTo>
                        <a:lnTo>
                          <a:pt x="525" y="632"/>
                        </a:lnTo>
                        <a:lnTo>
                          <a:pt x="542" y="634"/>
                        </a:lnTo>
                        <a:lnTo>
                          <a:pt x="553" y="638"/>
                        </a:lnTo>
                        <a:lnTo>
                          <a:pt x="559" y="646"/>
                        </a:lnTo>
                        <a:lnTo>
                          <a:pt x="574" y="637"/>
                        </a:lnTo>
                        <a:lnTo>
                          <a:pt x="585" y="617"/>
                        </a:lnTo>
                        <a:lnTo>
                          <a:pt x="586" y="614"/>
                        </a:lnTo>
                        <a:lnTo>
                          <a:pt x="593" y="594"/>
                        </a:lnTo>
                        <a:lnTo>
                          <a:pt x="599" y="584"/>
                        </a:lnTo>
                        <a:lnTo>
                          <a:pt x="605" y="583"/>
                        </a:lnTo>
                        <a:lnTo>
                          <a:pt x="613" y="582"/>
                        </a:lnTo>
                        <a:lnTo>
                          <a:pt x="620" y="587"/>
                        </a:lnTo>
                        <a:lnTo>
                          <a:pt x="626" y="598"/>
                        </a:lnTo>
                        <a:lnTo>
                          <a:pt x="632" y="609"/>
                        </a:lnTo>
                        <a:lnTo>
                          <a:pt x="643" y="613"/>
                        </a:lnTo>
                        <a:lnTo>
                          <a:pt x="658" y="611"/>
                        </a:lnTo>
                        <a:lnTo>
                          <a:pt x="674" y="607"/>
                        </a:lnTo>
                        <a:lnTo>
                          <a:pt x="694" y="597"/>
                        </a:lnTo>
                        <a:lnTo>
                          <a:pt x="701" y="593"/>
                        </a:lnTo>
                        <a:lnTo>
                          <a:pt x="722" y="580"/>
                        </a:lnTo>
                        <a:lnTo>
                          <a:pt x="737" y="573"/>
                        </a:lnTo>
                        <a:lnTo>
                          <a:pt x="740" y="572"/>
                        </a:lnTo>
                        <a:lnTo>
                          <a:pt x="757" y="589"/>
                        </a:lnTo>
                        <a:lnTo>
                          <a:pt x="768" y="604"/>
                        </a:lnTo>
                        <a:lnTo>
                          <a:pt x="771" y="611"/>
                        </a:lnTo>
                        <a:lnTo>
                          <a:pt x="773" y="610"/>
                        </a:lnTo>
                        <a:lnTo>
                          <a:pt x="767" y="569"/>
                        </a:lnTo>
                        <a:lnTo>
                          <a:pt x="763" y="564"/>
                        </a:lnTo>
                        <a:lnTo>
                          <a:pt x="760" y="561"/>
                        </a:lnTo>
                        <a:lnTo>
                          <a:pt x="744" y="547"/>
                        </a:lnTo>
                        <a:lnTo>
                          <a:pt x="726" y="543"/>
                        </a:lnTo>
                        <a:lnTo>
                          <a:pt x="725" y="543"/>
                        </a:lnTo>
                        <a:lnTo>
                          <a:pt x="710" y="550"/>
                        </a:lnTo>
                        <a:lnTo>
                          <a:pt x="694" y="566"/>
                        </a:lnTo>
                        <a:lnTo>
                          <a:pt x="691" y="570"/>
                        </a:lnTo>
                        <a:lnTo>
                          <a:pt x="674" y="588"/>
                        </a:lnTo>
                        <a:lnTo>
                          <a:pt x="659" y="597"/>
                        </a:lnTo>
                        <a:lnTo>
                          <a:pt x="656" y="597"/>
                        </a:lnTo>
                        <a:lnTo>
                          <a:pt x="651" y="596"/>
                        </a:lnTo>
                        <a:lnTo>
                          <a:pt x="645" y="580"/>
                        </a:lnTo>
                        <a:lnTo>
                          <a:pt x="629" y="567"/>
                        </a:lnTo>
                        <a:lnTo>
                          <a:pt x="609" y="559"/>
                        </a:lnTo>
                        <a:lnTo>
                          <a:pt x="602" y="560"/>
                        </a:lnTo>
                        <a:lnTo>
                          <a:pt x="593" y="561"/>
                        </a:lnTo>
                        <a:lnTo>
                          <a:pt x="583" y="569"/>
                        </a:lnTo>
                        <a:lnTo>
                          <a:pt x="572" y="584"/>
                        </a:lnTo>
                        <a:lnTo>
                          <a:pt x="561" y="598"/>
                        </a:lnTo>
                        <a:lnTo>
                          <a:pt x="553" y="607"/>
                        </a:lnTo>
                        <a:lnTo>
                          <a:pt x="547" y="609"/>
                        </a:lnTo>
                        <a:lnTo>
                          <a:pt x="553" y="601"/>
                        </a:lnTo>
                        <a:lnTo>
                          <a:pt x="534" y="599"/>
                        </a:lnTo>
                        <a:lnTo>
                          <a:pt x="530" y="604"/>
                        </a:lnTo>
                        <a:lnTo>
                          <a:pt x="511" y="588"/>
                        </a:lnTo>
                        <a:lnTo>
                          <a:pt x="494" y="578"/>
                        </a:lnTo>
                        <a:lnTo>
                          <a:pt x="477" y="574"/>
                        </a:lnTo>
                        <a:lnTo>
                          <a:pt x="469" y="575"/>
                        </a:lnTo>
                        <a:lnTo>
                          <a:pt x="458" y="576"/>
                        </a:lnTo>
                        <a:lnTo>
                          <a:pt x="450" y="585"/>
                        </a:lnTo>
                        <a:lnTo>
                          <a:pt x="443" y="600"/>
                        </a:lnTo>
                        <a:lnTo>
                          <a:pt x="436" y="616"/>
                        </a:lnTo>
                        <a:lnTo>
                          <a:pt x="431" y="625"/>
                        </a:lnTo>
                        <a:lnTo>
                          <a:pt x="426" y="625"/>
                        </a:lnTo>
                        <a:lnTo>
                          <a:pt x="414" y="622"/>
                        </a:lnTo>
                        <a:lnTo>
                          <a:pt x="396" y="609"/>
                        </a:lnTo>
                        <a:lnTo>
                          <a:pt x="385" y="600"/>
                        </a:lnTo>
                        <a:lnTo>
                          <a:pt x="396" y="591"/>
                        </a:lnTo>
                        <a:lnTo>
                          <a:pt x="395" y="587"/>
                        </a:lnTo>
                        <a:lnTo>
                          <a:pt x="383" y="579"/>
                        </a:lnTo>
                        <a:lnTo>
                          <a:pt x="372" y="576"/>
                        </a:lnTo>
                        <a:lnTo>
                          <a:pt x="363" y="577"/>
                        </a:lnTo>
                        <a:lnTo>
                          <a:pt x="348" y="583"/>
                        </a:lnTo>
                        <a:lnTo>
                          <a:pt x="332" y="597"/>
                        </a:lnTo>
                        <a:lnTo>
                          <a:pt x="322" y="612"/>
                        </a:lnTo>
                        <a:lnTo>
                          <a:pt x="306" y="633"/>
                        </a:lnTo>
                        <a:lnTo>
                          <a:pt x="292" y="644"/>
                        </a:lnTo>
                        <a:lnTo>
                          <a:pt x="287" y="646"/>
                        </a:lnTo>
                        <a:lnTo>
                          <a:pt x="274" y="642"/>
                        </a:lnTo>
                        <a:lnTo>
                          <a:pt x="260" y="627"/>
                        </a:lnTo>
                        <a:lnTo>
                          <a:pt x="249" y="611"/>
                        </a:lnTo>
                        <a:lnTo>
                          <a:pt x="228" y="606"/>
                        </a:lnTo>
                        <a:lnTo>
                          <a:pt x="208" y="612"/>
                        </a:lnTo>
                        <a:lnTo>
                          <a:pt x="194" y="623"/>
                        </a:lnTo>
                        <a:lnTo>
                          <a:pt x="187" y="640"/>
                        </a:lnTo>
                        <a:lnTo>
                          <a:pt x="185" y="662"/>
                        </a:lnTo>
                        <a:lnTo>
                          <a:pt x="188" y="680"/>
                        </a:lnTo>
                        <a:lnTo>
                          <a:pt x="174" y="682"/>
                        </a:lnTo>
                        <a:lnTo>
                          <a:pt x="174" y="671"/>
                        </a:lnTo>
                        <a:lnTo>
                          <a:pt x="170" y="666"/>
                        </a:lnTo>
                        <a:lnTo>
                          <a:pt x="161" y="667"/>
                        </a:lnTo>
                        <a:lnTo>
                          <a:pt x="153" y="668"/>
                        </a:lnTo>
                        <a:lnTo>
                          <a:pt x="148" y="667"/>
                        </a:lnTo>
                        <a:lnTo>
                          <a:pt x="148" y="664"/>
                        </a:lnTo>
                        <a:lnTo>
                          <a:pt x="148" y="650"/>
                        </a:lnTo>
                        <a:lnTo>
                          <a:pt x="109" y="617"/>
                        </a:lnTo>
                        <a:lnTo>
                          <a:pt x="114" y="612"/>
                        </a:lnTo>
                        <a:lnTo>
                          <a:pt x="118" y="601"/>
                        </a:lnTo>
                        <a:lnTo>
                          <a:pt x="120" y="585"/>
                        </a:lnTo>
                        <a:lnTo>
                          <a:pt x="122" y="569"/>
                        </a:lnTo>
                        <a:lnTo>
                          <a:pt x="127" y="558"/>
                        </a:lnTo>
                        <a:lnTo>
                          <a:pt x="136" y="552"/>
                        </a:lnTo>
                        <a:lnTo>
                          <a:pt x="138" y="535"/>
                        </a:lnTo>
                        <a:lnTo>
                          <a:pt x="131" y="520"/>
                        </a:lnTo>
                        <a:lnTo>
                          <a:pt x="113" y="507"/>
                        </a:lnTo>
                        <a:lnTo>
                          <a:pt x="104" y="502"/>
                        </a:lnTo>
                        <a:lnTo>
                          <a:pt x="83" y="489"/>
                        </a:lnTo>
                        <a:lnTo>
                          <a:pt x="72" y="474"/>
                        </a:lnTo>
                        <a:lnTo>
                          <a:pt x="70" y="466"/>
                        </a:lnTo>
                        <a:lnTo>
                          <a:pt x="72" y="461"/>
                        </a:lnTo>
                        <a:lnTo>
                          <a:pt x="95" y="459"/>
                        </a:lnTo>
                        <a:lnTo>
                          <a:pt x="112" y="449"/>
                        </a:lnTo>
                        <a:lnTo>
                          <a:pt x="122" y="432"/>
                        </a:lnTo>
                        <a:lnTo>
                          <a:pt x="127" y="412"/>
                        </a:lnTo>
                        <a:lnTo>
                          <a:pt x="109" y="390"/>
                        </a:lnTo>
                        <a:lnTo>
                          <a:pt x="98" y="379"/>
                        </a:lnTo>
                        <a:lnTo>
                          <a:pt x="96" y="378"/>
                        </a:lnTo>
                        <a:lnTo>
                          <a:pt x="66" y="382"/>
                        </a:lnTo>
                        <a:lnTo>
                          <a:pt x="70" y="367"/>
                        </a:lnTo>
                        <a:lnTo>
                          <a:pt x="81" y="348"/>
                        </a:lnTo>
                        <a:lnTo>
                          <a:pt x="90" y="337"/>
                        </a:lnTo>
                        <a:lnTo>
                          <a:pt x="103" y="318"/>
                        </a:lnTo>
                        <a:lnTo>
                          <a:pt x="110" y="300"/>
                        </a:lnTo>
                        <a:lnTo>
                          <a:pt x="110" y="286"/>
                        </a:lnTo>
                        <a:lnTo>
                          <a:pt x="109" y="282"/>
                        </a:lnTo>
                        <a:lnTo>
                          <a:pt x="87" y="267"/>
                        </a:lnTo>
                        <a:lnTo>
                          <a:pt x="72" y="253"/>
                        </a:lnTo>
                        <a:lnTo>
                          <a:pt x="66" y="240"/>
                        </a:lnTo>
                        <a:lnTo>
                          <a:pt x="65" y="232"/>
                        </a:lnTo>
                        <a:lnTo>
                          <a:pt x="70" y="222"/>
                        </a:lnTo>
                        <a:lnTo>
                          <a:pt x="80" y="208"/>
                        </a:lnTo>
                        <a:lnTo>
                          <a:pt x="90" y="188"/>
                        </a:lnTo>
                        <a:lnTo>
                          <a:pt x="93" y="171"/>
                        </a:lnTo>
                        <a:lnTo>
                          <a:pt x="87" y="159"/>
                        </a:lnTo>
                        <a:lnTo>
                          <a:pt x="73" y="143"/>
                        </a:lnTo>
                        <a:lnTo>
                          <a:pt x="59" y="130"/>
                        </a:lnTo>
                        <a:lnTo>
                          <a:pt x="50" y="136"/>
                        </a:lnTo>
                        <a:lnTo>
                          <a:pt x="49" y="129"/>
                        </a:lnTo>
                        <a:lnTo>
                          <a:pt x="50" y="113"/>
                        </a:lnTo>
                        <a:lnTo>
                          <a:pt x="54" y="93"/>
                        </a:lnTo>
                        <a:lnTo>
                          <a:pt x="60" y="77"/>
                        </a:lnTo>
                        <a:lnTo>
                          <a:pt x="68" y="54"/>
                        </a:lnTo>
                        <a:lnTo>
                          <a:pt x="71" y="35"/>
                        </a:lnTo>
                        <a:lnTo>
                          <a:pt x="71" y="25"/>
                        </a:lnTo>
                        <a:lnTo>
                          <a:pt x="0" y="20"/>
                        </a:lnTo>
                        <a:lnTo>
                          <a:pt x="9" y="23"/>
                        </a:lnTo>
                        <a:lnTo>
                          <a:pt x="20" y="28"/>
                        </a:lnTo>
                        <a:lnTo>
                          <a:pt x="31" y="33"/>
                        </a:lnTo>
                        <a:lnTo>
                          <a:pt x="42" y="39"/>
                        </a:lnTo>
                        <a:lnTo>
                          <a:pt x="48" y="46"/>
                        </a:lnTo>
                        <a:lnTo>
                          <a:pt x="49" y="56"/>
                        </a:lnTo>
                        <a:lnTo>
                          <a:pt x="46" y="72"/>
                        </a:lnTo>
                        <a:lnTo>
                          <a:pt x="31" y="84"/>
                        </a:lnTo>
                        <a:lnTo>
                          <a:pt x="9" y="92"/>
                        </a:lnTo>
                        <a:lnTo>
                          <a:pt x="19" y="119"/>
                        </a:lnTo>
                        <a:lnTo>
                          <a:pt x="30" y="140"/>
                        </a:lnTo>
                        <a:lnTo>
                          <a:pt x="42" y="155"/>
                        </a:lnTo>
                        <a:lnTo>
                          <a:pt x="55" y="163"/>
                        </a:lnTo>
                        <a:lnTo>
                          <a:pt x="63" y="165"/>
                        </a:lnTo>
                        <a:lnTo>
                          <a:pt x="64" y="170"/>
                        </a:lnTo>
                        <a:lnTo>
                          <a:pt x="61" y="185"/>
                        </a:lnTo>
                        <a:lnTo>
                          <a:pt x="49" y="205"/>
                        </a:lnTo>
                        <a:lnTo>
                          <a:pt x="49" y="206"/>
                        </a:lnTo>
                        <a:lnTo>
                          <a:pt x="36" y="226"/>
                        </a:lnTo>
                        <a:lnTo>
                          <a:pt x="33" y="242"/>
                        </a:lnTo>
                        <a:lnTo>
                          <a:pt x="35" y="251"/>
                        </a:lnTo>
                        <a:lnTo>
                          <a:pt x="39" y="259"/>
                        </a:lnTo>
                        <a:lnTo>
                          <a:pt x="46" y="266"/>
                        </a:lnTo>
                        <a:lnTo>
                          <a:pt x="73" y="276"/>
                        </a:lnTo>
                        <a:lnTo>
                          <a:pt x="86" y="286"/>
                        </a:lnTo>
                        <a:lnTo>
                          <a:pt x="87" y="289"/>
                        </a:lnTo>
                        <a:lnTo>
                          <a:pt x="83" y="302"/>
                        </a:lnTo>
                        <a:lnTo>
                          <a:pt x="69" y="321"/>
                        </a:lnTo>
                        <a:lnTo>
                          <a:pt x="63" y="327"/>
                        </a:lnTo>
                        <a:lnTo>
                          <a:pt x="49" y="345"/>
                        </a:lnTo>
                        <a:lnTo>
                          <a:pt x="42" y="363"/>
                        </a:lnTo>
                        <a:lnTo>
                          <a:pt x="41" y="373"/>
                        </a:lnTo>
                        <a:lnTo>
                          <a:pt x="42" y="380"/>
                        </a:lnTo>
                        <a:lnTo>
                          <a:pt x="44" y="385"/>
                        </a:lnTo>
                        <a:lnTo>
                          <a:pt x="48" y="391"/>
                        </a:lnTo>
                        <a:lnTo>
                          <a:pt x="69" y="388"/>
                        </a:lnTo>
                        <a:lnTo>
                          <a:pt x="88" y="391"/>
                        </a:lnTo>
                        <a:lnTo>
                          <a:pt x="105" y="399"/>
                        </a:lnTo>
                        <a:lnTo>
                          <a:pt x="106" y="400"/>
                        </a:lnTo>
                        <a:lnTo>
                          <a:pt x="107" y="407"/>
                        </a:lnTo>
                        <a:lnTo>
                          <a:pt x="109" y="420"/>
                        </a:lnTo>
                        <a:lnTo>
                          <a:pt x="103" y="428"/>
                        </a:lnTo>
                        <a:lnTo>
                          <a:pt x="89" y="433"/>
                        </a:lnTo>
                        <a:lnTo>
                          <a:pt x="70" y="439"/>
                        </a:lnTo>
                        <a:lnTo>
                          <a:pt x="58" y="445"/>
                        </a:lnTo>
                        <a:lnTo>
                          <a:pt x="56" y="451"/>
                        </a:lnTo>
                        <a:lnTo>
                          <a:pt x="54" y="456"/>
                        </a:lnTo>
                        <a:lnTo>
                          <a:pt x="53" y="462"/>
                        </a:lnTo>
                        <a:lnTo>
                          <a:pt x="54" y="469"/>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68"/>
                  <p:cNvSpPr>
                    <a:spLocks/>
                  </p:cNvSpPr>
                  <p:nvPr/>
                </p:nvSpPr>
                <p:spPr bwMode="auto">
                  <a:xfrm>
                    <a:off x="1429" y="1970"/>
                    <a:ext cx="90" cy="477"/>
                  </a:xfrm>
                  <a:custGeom>
                    <a:avLst/>
                    <a:gdLst/>
                    <a:ahLst/>
                    <a:cxnLst>
                      <a:cxn ang="0">
                        <a:pos x="48" y="13"/>
                      </a:cxn>
                      <a:cxn ang="0">
                        <a:pos x="28" y="0"/>
                      </a:cxn>
                      <a:cxn ang="0">
                        <a:pos x="28" y="2"/>
                      </a:cxn>
                      <a:cxn ang="0">
                        <a:pos x="48" y="13"/>
                      </a:cxn>
                    </a:cxnLst>
                    <a:rect l="0" t="0" r="r" b="b"/>
                    <a:pathLst>
                      <a:path w="90" h="477">
                        <a:moveTo>
                          <a:pt x="48" y="13"/>
                        </a:moveTo>
                        <a:lnTo>
                          <a:pt x="28" y="0"/>
                        </a:lnTo>
                        <a:lnTo>
                          <a:pt x="28" y="2"/>
                        </a:lnTo>
                        <a:lnTo>
                          <a:pt x="48" y="1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2" name="Group 69"/>
              <p:cNvGrpSpPr>
                <a:grpSpLocks/>
              </p:cNvGrpSpPr>
              <p:nvPr/>
            </p:nvGrpSpPr>
            <p:grpSpPr bwMode="auto">
              <a:xfrm>
                <a:off x="5298" y="3145"/>
                <a:ext cx="1174" cy="1427"/>
                <a:chOff x="3896" y="1087"/>
                <a:chExt cx="1174" cy="1427"/>
              </a:xfrm>
            </p:grpSpPr>
            <p:grpSp>
              <p:nvGrpSpPr>
                <p:cNvPr id="23" name="Group 70"/>
                <p:cNvGrpSpPr>
                  <a:grpSpLocks/>
                </p:cNvGrpSpPr>
                <p:nvPr/>
              </p:nvGrpSpPr>
              <p:grpSpPr bwMode="auto">
                <a:xfrm>
                  <a:off x="4495" y="1938"/>
                  <a:ext cx="575" cy="576"/>
                  <a:chOff x="4495" y="1938"/>
                  <a:chExt cx="575" cy="576"/>
                </a:xfrm>
              </p:grpSpPr>
              <p:sp>
                <p:nvSpPr>
                  <p:cNvPr id="32" name="Freeform 71"/>
                  <p:cNvSpPr>
                    <a:spLocks/>
                  </p:cNvSpPr>
                  <p:nvPr/>
                </p:nvSpPr>
                <p:spPr bwMode="auto">
                  <a:xfrm>
                    <a:off x="4495" y="1938"/>
                    <a:ext cx="575" cy="576"/>
                  </a:xfrm>
                  <a:custGeom>
                    <a:avLst/>
                    <a:gdLst/>
                    <a:ahLst/>
                    <a:cxnLst>
                      <a:cxn ang="0">
                        <a:pos x="445" y="520"/>
                      </a:cxn>
                      <a:cxn ang="0">
                        <a:pos x="404" y="403"/>
                      </a:cxn>
                      <a:cxn ang="0">
                        <a:pos x="519" y="442"/>
                      </a:cxn>
                      <a:cxn ang="0">
                        <a:pos x="520" y="442"/>
                      </a:cxn>
                      <a:cxn ang="0">
                        <a:pos x="540" y="442"/>
                      </a:cxn>
                      <a:cxn ang="0">
                        <a:pos x="558" y="433"/>
                      </a:cxn>
                      <a:cxn ang="0">
                        <a:pos x="570" y="417"/>
                      </a:cxn>
                      <a:cxn ang="0">
                        <a:pos x="575" y="398"/>
                      </a:cxn>
                      <a:cxn ang="0">
                        <a:pos x="574" y="395"/>
                      </a:cxn>
                      <a:cxn ang="0">
                        <a:pos x="569" y="376"/>
                      </a:cxn>
                      <a:cxn ang="0">
                        <a:pos x="556" y="361"/>
                      </a:cxn>
                      <a:cxn ang="0">
                        <a:pos x="539" y="353"/>
                      </a:cxn>
                      <a:cxn ang="0">
                        <a:pos x="519" y="353"/>
                      </a:cxn>
                      <a:cxn ang="0">
                        <a:pos x="398" y="394"/>
                      </a:cxn>
                      <a:cxn ang="0">
                        <a:pos x="356" y="520"/>
                      </a:cxn>
                      <a:cxn ang="0">
                        <a:pos x="355" y="523"/>
                      </a:cxn>
                      <a:cxn ang="0">
                        <a:pos x="356" y="542"/>
                      </a:cxn>
                      <a:cxn ang="0">
                        <a:pos x="365" y="559"/>
                      </a:cxn>
                      <a:cxn ang="0">
                        <a:pos x="381" y="571"/>
                      </a:cxn>
                      <a:cxn ang="0">
                        <a:pos x="400" y="576"/>
                      </a:cxn>
                      <a:cxn ang="0">
                        <a:pos x="401" y="576"/>
                      </a:cxn>
                      <a:cxn ang="0">
                        <a:pos x="420" y="571"/>
                      </a:cxn>
                      <a:cxn ang="0">
                        <a:pos x="436" y="558"/>
                      </a:cxn>
                      <a:cxn ang="0">
                        <a:pos x="445" y="540"/>
                      </a:cxn>
                      <a:cxn ang="0">
                        <a:pos x="445" y="520"/>
                      </a:cxn>
                    </a:cxnLst>
                    <a:rect l="0" t="0" r="r" b="b"/>
                    <a:pathLst>
                      <a:path w="575" h="576">
                        <a:moveTo>
                          <a:pt x="445" y="520"/>
                        </a:moveTo>
                        <a:lnTo>
                          <a:pt x="404" y="403"/>
                        </a:lnTo>
                        <a:lnTo>
                          <a:pt x="519" y="442"/>
                        </a:lnTo>
                        <a:lnTo>
                          <a:pt x="520" y="442"/>
                        </a:lnTo>
                        <a:lnTo>
                          <a:pt x="540" y="442"/>
                        </a:lnTo>
                        <a:lnTo>
                          <a:pt x="558" y="433"/>
                        </a:lnTo>
                        <a:lnTo>
                          <a:pt x="570" y="417"/>
                        </a:lnTo>
                        <a:lnTo>
                          <a:pt x="575" y="398"/>
                        </a:lnTo>
                        <a:lnTo>
                          <a:pt x="574" y="395"/>
                        </a:lnTo>
                        <a:lnTo>
                          <a:pt x="569" y="376"/>
                        </a:lnTo>
                        <a:lnTo>
                          <a:pt x="556" y="361"/>
                        </a:lnTo>
                        <a:lnTo>
                          <a:pt x="539" y="353"/>
                        </a:lnTo>
                        <a:lnTo>
                          <a:pt x="519" y="353"/>
                        </a:lnTo>
                        <a:lnTo>
                          <a:pt x="398" y="394"/>
                        </a:lnTo>
                        <a:lnTo>
                          <a:pt x="356" y="520"/>
                        </a:lnTo>
                        <a:lnTo>
                          <a:pt x="355" y="523"/>
                        </a:lnTo>
                        <a:lnTo>
                          <a:pt x="356" y="542"/>
                        </a:lnTo>
                        <a:lnTo>
                          <a:pt x="365" y="559"/>
                        </a:lnTo>
                        <a:lnTo>
                          <a:pt x="381" y="571"/>
                        </a:lnTo>
                        <a:lnTo>
                          <a:pt x="400" y="576"/>
                        </a:lnTo>
                        <a:lnTo>
                          <a:pt x="401" y="576"/>
                        </a:lnTo>
                        <a:lnTo>
                          <a:pt x="420" y="571"/>
                        </a:lnTo>
                        <a:lnTo>
                          <a:pt x="436" y="558"/>
                        </a:lnTo>
                        <a:lnTo>
                          <a:pt x="445" y="540"/>
                        </a:lnTo>
                        <a:lnTo>
                          <a:pt x="445" y="520"/>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72"/>
                  <p:cNvSpPr>
                    <a:spLocks/>
                  </p:cNvSpPr>
                  <p:nvPr/>
                </p:nvSpPr>
                <p:spPr bwMode="auto">
                  <a:xfrm>
                    <a:off x="4495" y="1938"/>
                    <a:ext cx="575" cy="576"/>
                  </a:xfrm>
                  <a:custGeom>
                    <a:avLst/>
                    <a:gdLst/>
                    <a:ahLst/>
                    <a:cxnLst>
                      <a:cxn ang="0">
                        <a:pos x="172" y="405"/>
                      </a:cxn>
                      <a:cxn ang="0">
                        <a:pos x="132" y="520"/>
                      </a:cxn>
                      <a:cxn ang="0">
                        <a:pos x="132" y="521"/>
                      </a:cxn>
                      <a:cxn ang="0">
                        <a:pos x="132" y="541"/>
                      </a:cxn>
                      <a:cxn ang="0">
                        <a:pos x="141" y="558"/>
                      </a:cxn>
                      <a:cxn ang="0">
                        <a:pos x="157" y="571"/>
                      </a:cxn>
                      <a:cxn ang="0">
                        <a:pos x="176" y="576"/>
                      </a:cxn>
                      <a:cxn ang="0">
                        <a:pos x="179" y="576"/>
                      </a:cxn>
                      <a:cxn ang="0">
                        <a:pos x="198" y="570"/>
                      </a:cxn>
                      <a:cxn ang="0">
                        <a:pos x="213" y="557"/>
                      </a:cxn>
                      <a:cxn ang="0">
                        <a:pos x="221" y="540"/>
                      </a:cxn>
                      <a:cxn ang="0">
                        <a:pos x="221" y="520"/>
                      </a:cxn>
                      <a:cxn ang="0">
                        <a:pos x="180" y="399"/>
                      </a:cxn>
                      <a:cxn ang="0">
                        <a:pos x="54" y="357"/>
                      </a:cxn>
                      <a:cxn ang="0">
                        <a:pos x="51" y="356"/>
                      </a:cxn>
                      <a:cxn ang="0">
                        <a:pos x="32" y="356"/>
                      </a:cxn>
                      <a:cxn ang="0">
                        <a:pos x="16" y="365"/>
                      </a:cxn>
                      <a:cxn ang="0">
                        <a:pos x="4" y="381"/>
                      </a:cxn>
                      <a:cxn ang="0">
                        <a:pos x="0" y="400"/>
                      </a:cxn>
                      <a:cxn ang="0">
                        <a:pos x="0" y="402"/>
                      </a:cxn>
                      <a:cxn ang="0">
                        <a:pos x="5" y="422"/>
                      </a:cxn>
                      <a:cxn ang="0">
                        <a:pos x="17" y="437"/>
                      </a:cxn>
                      <a:cxn ang="0">
                        <a:pos x="34" y="445"/>
                      </a:cxn>
                      <a:cxn ang="0">
                        <a:pos x="54" y="445"/>
                      </a:cxn>
                      <a:cxn ang="0">
                        <a:pos x="172" y="405"/>
                      </a:cxn>
                    </a:cxnLst>
                    <a:rect l="0" t="0" r="r" b="b"/>
                    <a:pathLst>
                      <a:path w="575" h="576">
                        <a:moveTo>
                          <a:pt x="172" y="405"/>
                        </a:moveTo>
                        <a:lnTo>
                          <a:pt x="132" y="520"/>
                        </a:lnTo>
                        <a:lnTo>
                          <a:pt x="132" y="521"/>
                        </a:lnTo>
                        <a:lnTo>
                          <a:pt x="132" y="541"/>
                        </a:lnTo>
                        <a:lnTo>
                          <a:pt x="141" y="558"/>
                        </a:lnTo>
                        <a:lnTo>
                          <a:pt x="157" y="571"/>
                        </a:lnTo>
                        <a:lnTo>
                          <a:pt x="176" y="576"/>
                        </a:lnTo>
                        <a:lnTo>
                          <a:pt x="179" y="576"/>
                        </a:lnTo>
                        <a:lnTo>
                          <a:pt x="198" y="570"/>
                        </a:lnTo>
                        <a:lnTo>
                          <a:pt x="213" y="557"/>
                        </a:lnTo>
                        <a:lnTo>
                          <a:pt x="221" y="540"/>
                        </a:lnTo>
                        <a:lnTo>
                          <a:pt x="221" y="520"/>
                        </a:lnTo>
                        <a:lnTo>
                          <a:pt x="180" y="399"/>
                        </a:lnTo>
                        <a:lnTo>
                          <a:pt x="54" y="357"/>
                        </a:lnTo>
                        <a:lnTo>
                          <a:pt x="51" y="356"/>
                        </a:lnTo>
                        <a:lnTo>
                          <a:pt x="32" y="356"/>
                        </a:lnTo>
                        <a:lnTo>
                          <a:pt x="16" y="365"/>
                        </a:lnTo>
                        <a:lnTo>
                          <a:pt x="4" y="381"/>
                        </a:lnTo>
                        <a:lnTo>
                          <a:pt x="0" y="400"/>
                        </a:lnTo>
                        <a:lnTo>
                          <a:pt x="0" y="402"/>
                        </a:lnTo>
                        <a:lnTo>
                          <a:pt x="5" y="422"/>
                        </a:lnTo>
                        <a:lnTo>
                          <a:pt x="17" y="437"/>
                        </a:lnTo>
                        <a:lnTo>
                          <a:pt x="34" y="445"/>
                        </a:lnTo>
                        <a:lnTo>
                          <a:pt x="54" y="445"/>
                        </a:lnTo>
                        <a:lnTo>
                          <a:pt x="172" y="40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73"/>
                  <p:cNvSpPr>
                    <a:spLocks/>
                  </p:cNvSpPr>
                  <p:nvPr/>
                </p:nvSpPr>
                <p:spPr bwMode="auto">
                  <a:xfrm>
                    <a:off x="4495" y="1938"/>
                    <a:ext cx="575" cy="576"/>
                  </a:xfrm>
                  <a:custGeom>
                    <a:avLst/>
                    <a:gdLst/>
                    <a:ahLst/>
                    <a:cxnLst>
                      <a:cxn ang="0">
                        <a:pos x="217" y="55"/>
                      </a:cxn>
                      <a:cxn ang="0">
                        <a:pos x="218" y="51"/>
                      </a:cxn>
                      <a:cxn ang="0">
                        <a:pos x="218" y="32"/>
                      </a:cxn>
                      <a:cxn ang="0">
                        <a:pos x="208" y="15"/>
                      </a:cxn>
                      <a:cxn ang="0">
                        <a:pos x="193" y="4"/>
                      </a:cxn>
                      <a:cxn ang="0">
                        <a:pos x="174" y="0"/>
                      </a:cxn>
                      <a:cxn ang="0">
                        <a:pos x="171" y="0"/>
                      </a:cxn>
                      <a:cxn ang="0">
                        <a:pos x="152" y="5"/>
                      </a:cxn>
                      <a:cxn ang="0">
                        <a:pos x="137" y="18"/>
                      </a:cxn>
                      <a:cxn ang="0">
                        <a:pos x="129" y="35"/>
                      </a:cxn>
                      <a:cxn ang="0">
                        <a:pos x="129" y="55"/>
                      </a:cxn>
                      <a:cxn ang="0">
                        <a:pos x="169" y="172"/>
                      </a:cxn>
                      <a:cxn ang="0">
                        <a:pos x="54" y="133"/>
                      </a:cxn>
                      <a:cxn ang="0">
                        <a:pos x="52" y="132"/>
                      </a:cxn>
                      <a:cxn ang="0">
                        <a:pos x="33" y="133"/>
                      </a:cxn>
                      <a:cxn ang="0">
                        <a:pos x="16" y="142"/>
                      </a:cxn>
                      <a:cxn ang="0">
                        <a:pos x="4" y="158"/>
                      </a:cxn>
                      <a:cxn ang="0">
                        <a:pos x="0" y="178"/>
                      </a:cxn>
                      <a:cxn ang="0">
                        <a:pos x="0" y="180"/>
                      </a:cxn>
                      <a:cxn ang="0">
                        <a:pos x="5" y="199"/>
                      </a:cxn>
                      <a:cxn ang="0">
                        <a:pos x="18" y="214"/>
                      </a:cxn>
                      <a:cxn ang="0">
                        <a:pos x="35" y="222"/>
                      </a:cxn>
                      <a:cxn ang="0">
                        <a:pos x="54" y="221"/>
                      </a:cxn>
                      <a:cxn ang="0">
                        <a:pos x="175" y="180"/>
                      </a:cxn>
                      <a:cxn ang="0">
                        <a:pos x="217" y="55"/>
                      </a:cxn>
                    </a:cxnLst>
                    <a:rect l="0" t="0" r="r" b="b"/>
                    <a:pathLst>
                      <a:path w="575" h="576">
                        <a:moveTo>
                          <a:pt x="217" y="55"/>
                        </a:moveTo>
                        <a:lnTo>
                          <a:pt x="218" y="51"/>
                        </a:lnTo>
                        <a:lnTo>
                          <a:pt x="218" y="32"/>
                        </a:lnTo>
                        <a:lnTo>
                          <a:pt x="208" y="15"/>
                        </a:lnTo>
                        <a:lnTo>
                          <a:pt x="193" y="4"/>
                        </a:lnTo>
                        <a:lnTo>
                          <a:pt x="174" y="0"/>
                        </a:lnTo>
                        <a:lnTo>
                          <a:pt x="171" y="0"/>
                        </a:lnTo>
                        <a:lnTo>
                          <a:pt x="152" y="5"/>
                        </a:lnTo>
                        <a:lnTo>
                          <a:pt x="137" y="18"/>
                        </a:lnTo>
                        <a:lnTo>
                          <a:pt x="129" y="35"/>
                        </a:lnTo>
                        <a:lnTo>
                          <a:pt x="129" y="55"/>
                        </a:lnTo>
                        <a:lnTo>
                          <a:pt x="169" y="172"/>
                        </a:lnTo>
                        <a:lnTo>
                          <a:pt x="54" y="133"/>
                        </a:lnTo>
                        <a:lnTo>
                          <a:pt x="52" y="132"/>
                        </a:lnTo>
                        <a:lnTo>
                          <a:pt x="33" y="133"/>
                        </a:lnTo>
                        <a:lnTo>
                          <a:pt x="16" y="142"/>
                        </a:lnTo>
                        <a:lnTo>
                          <a:pt x="4" y="158"/>
                        </a:lnTo>
                        <a:lnTo>
                          <a:pt x="0" y="178"/>
                        </a:lnTo>
                        <a:lnTo>
                          <a:pt x="0" y="180"/>
                        </a:lnTo>
                        <a:lnTo>
                          <a:pt x="5" y="199"/>
                        </a:lnTo>
                        <a:lnTo>
                          <a:pt x="18" y="214"/>
                        </a:lnTo>
                        <a:lnTo>
                          <a:pt x="35" y="222"/>
                        </a:lnTo>
                        <a:lnTo>
                          <a:pt x="54" y="221"/>
                        </a:lnTo>
                        <a:lnTo>
                          <a:pt x="175" y="180"/>
                        </a:lnTo>
                        <a:lnTo>
                          <a:pt x="217" y="5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74"/>
                  <p:cNvSpPr>
                    <a:spLocks/>
                  </p:cNvSpPr>
                  <p:nvPr/>
                </p:nvSpPr>
                <p:spPr bwMode="auto">
                  <a:xfrm>
                    <a:off x="4495" y="1938"/>
                    <a:ext cx="575" cy="576"/>
                  </a:xfrm>
                  <a:custGeom>
                    <a:avLst/>
                    <a:gdLst/>
                    <a:ahLst/>
                    <a:cxnLst>
                      <a:cxn ang="0">
                        <a:pos x="441" y="55"/>
                      </a:cxn>
                      <a:cxn ang="0">
                        <a:pos x="442" y="52"/>
                      </a:cxn>
                      <a:cxn ang="0">
                        <a:pos x="441" y="33"/>
                      </a:cxn>
                      <a:cxn ang="0">
                        <a:pos x="432" y="16"/>
                      </a:cxn>
                      <a:cxn ang="0">
                        <a:pos x="416" y="4"/>
                      </a:cxn>
                      <a:cxn ang="0">
                        <a:pos x="396" y="0"/>
                      </a:cxn>
                      <a:cxn ang="0">
                        <a:pos x="393" y="0"/>
                      </a:cxn>
                      <a:cxn ang="0">
                        <a:pos x="374" y="5"/>
                      </a:cxn>
                      <a:cxn ang="0">
                        <a:pos x="360" y="18"/>
                      </a:cxn>
                      <a:cxn ang="0">
                        <a:pos x="352" y="35"/>
                      </a:cxn>
                      <a:cxn ang="0">
                        <a:pos x="353" y="55"/>
                      </a:cxn>
                      <a:cxn ang="0">
                        <a:pos x="394" y="176"/>
                      </a:cxn>
                      <a:cxn ang="0">
                        <a:pos x="519" y="218"/>
                      </a:cxn>
                      <a:cxn ang="0">
                        <a:pos x="522" y="219"/>
                      </a:cxn>
                      <a:cxn ang="0">
                        <a:pos x="541" y="218"/>
                      </a:cxn>
                      <a:cxn ang="0">
                        <a:pos x="558" y="209"/>
                      </a:cxn>
                      <a:cxn ang="0">
                        <a:pos x="570" y="193"/>
                      </a:cxn>
                      <a:cxn ang="0">
                        <a:pos x="575" y="174"/>
                      </a:cxn>
                      <a:cxn ang="0">
                        <a:pos x="575" y="173"/>
                      </a:cxn>
                      <a:cxn ang="0">
                        <a:pos x="570" y="154"/>
                      </a:cxn>
                      <a:cxn ang="0">
                        <a:pos x="557" y="138"/>
                      </a:cxn>
                      <a:cxn ang="0">
                        <a:pos x="539" y="129"/>
                      </a:cxn>
                      <a:cxn ang="0">
                        <a:pos x="519" y="130"/>
                      </a:cxn>
                      <a:cxn ang="0">
                        <a:pos x="403" y="170"/>
                      </a:cxn>
                      <a:cxn ang="0">
                        <a:pos x="441" y="55"/>
                      </a:cxn>
                    </a:cxnLst>
                    <a:rect l="0" t="0" r="r" b="b"/>
                    <a:pathLst>
                      <a:path w="575" h="576">
                        <a:moveTo>
                          <a:pt x="441" y="55"/>
                        </a:moveTo>
                        <a:lnTo>
                          <a:pt x="442" y="52"/>
                        </a:lnTo>
                        <a:lnTo>
                          <a:pt x="441" y="33"/>
                        </a:lnTo>
                        <a:lnTo>
                          <a:pt x="432" y="16"/>
                        </a:lnTo>
                        <a:lnTo>
                          <a:pt x="416" y="4"/>
                        </a:lnTo>
                        <a:lnTo>
                          <a:pt x="396" y="0"/>
                        </a:lnTo>
                        <a:lnTo>
                          <a:pt x="393" y="0"/>
                        </a:lnTo>
                        <a:lnTo>
                          <a:pt x="374" y="5"/>
                        </a:lnTo>
                        <a:lnTo>
                          <a:pt x="360" y="18"/>
                        </a:lnTo>
                        <a:lnTo>
                          <a:pt x="352" y="35"/>
                        </a:lnTo>
                        <a:lnTo>
                          <a:pt x="353" y="55"/>
                        </a:lnTo>
                        <a:lnTo>
                          <a:pt x="394" y="176"/>
                        </a:lnTo>
                        <a:lnTo>
                          <a:pt x="519" y="218"/>
                        </a:lnTo>
                        <a:lnTo>
                          <a:pt x="522" y="219"/>
                        </a:lnTo>
                        <a:lnTo>
                          <a:pt x="541" y="218"/>
                        </a:lnTo>
                        <a:lnTo>
                          <a:pt x="558" y="209"/>
                        </a:lnTo>
                        <a:lnTo>
                          <a:pt x="570" y="193"/>
                        </a:lnTo>
                        <a:lnTo>
                          <a:pt x="575" y="174"/>
                        </a:lnTo>
                        <a:lnTo>
                          <a:pt x="575" y="173"/>
                        </a:lnTo>
                        <a:lnTo>
                          <a:pt x="570" y="154"/>
                        </a:lnTo>
                        <a:lnTo>
                          <a:pt x="557" y="138"/>
                        </a:lnTo>
                        <a:lnTo>
                          <a:pt x="539" y="129"/>
                        </a:lnTo>
                        <a:lnTo>
                          <a:pt x="519" y="130"/>
                        </a:lnTo>
                        <a:lnTo>
                          <a:pt x="403" y="170"/>
                        </a:lnTo>
                        <a:lnTo>
                          <a:pt x="441" y="5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75"/>
                  <p:cNvSpPr>
                    <a:spLocks/>
                  </p:cNvSpPr>
                  <p:nvPr/>
                </p:nvSpPr>
                <p:spPr bwMode="auto">
                  <a:xfrm>
                    <a:off x="4495" y="1938"/>
                    <a:ext cx="575" cy="576"/>
                  </a:xfrm>
                  <a:custGeom>
                    <a:avLst/>
                    <a:gdLst/>
                    <a:ahLst/>
                    <a:cxnLst>
                      <a:cxn ang="0">
                        <a:pos x="460" y="283"/>
                      </a:cxn>
                      <a:cxn ang="0">
                        <a:pos x="460" y="282"/>
                      </a:cxn>
                      <a:cxn ang="0">
                        <a:pos x="455" y="263"/>
                      </a:cxn>
                      <a:cxn ang="0">
                        <a:pos x="443" y="248"/>
                      </a:cxn>
                      <a:cxn ang="0">
                        <a:pos x="425" y="239"/>
                      </a:cxn>
                      <a:cxn ang="0">
                        <a:pos x="405" y="239"/>
                      </a:cxn>
                      <a:cxn ang="0">
                        <a:pos x="308" y="273"/>
                      </a:cxn>
                      <a:cxn ang="0">
                        <a:pos x="336" y="184"/>
                      </a:cxn>
                      <a:cxn ang="0">
                        <a:pos x="337" y="182"/>
                      </a:cxn>
                      <a:cxn ang="0">
                        <a:pos x="337" y="163"/>
                      </a:cxn>
                      <a:cxn ang="0">
                        <a:pos x="328" y="145"/>
                      </a:cxn>
                      <a:cxn ang="0">
                        <a:pos x="312" y="133"/>
                      </a:cxn>
                      <a:cxn ang="0">
                        <a:pos x="293" y="128"/>
                      </a:cxn>
                      <a:cxn ang="0">
                        <a:pos x="290" y="128"/>
                      </a:cxn>
                      <a:cxn ang="0">
                        <a:pos x="271" y="134"/>
                      </a:cxn>
                      <a:cxn ang="0">
                        <a:pos x="256" y="147"/>
                      </a:cxn>
                      <a:cxn ang="0">
                        <a:pos x="248" y="164"/>
                      </a:cxn>
                      <a:cxn ang="0">
                        <a:pos x="249" y="184"/>
                      </a:cxn>
                      <a:cxn ang="0">
                        <a:pos x="278" y="273"/>
                      </a:cxn>
                      <a:cxn ang="0">
                        <a:pos x="180" y="239"/>
                      </a:cxn>
                      <a:cxn ang="0">
                        <a:pos x="160" y="239"/>
                      </a:cxn>
                      <a:cxn ang="0">
                        <a:pos x="143" y="248"/>
                      </a:cxn>
                      <a:cxn ang="0">
                        <a:pos x="131" y="264"/>
                      </a:cxn>
                      <a:cxn ang="0">
                        <a:pos x="126" y="283"/>
                      </a:cxn>
                      <a:cxn ang="0">
                        <a:pos x="131" y="303"/>
                      </a:cxn>
                      <a:cxn ang="0">
                        <a:pos x="143" y="319"/>
                      </a:cxn>
                      <a:cxn ang="0">
                        <a:pos x="160" y="328"/>
                      </a:cxn>
                      <a:cxn ang="0">
                        <a:pos x="180" y="328"/>
                      </a:cxn>
                      <a:cxn ang="0">
                        <a:pos x="278" y="294"/>
                      </a:cxn>
                      <a:cxn ang="0">
                        <a:pos x="249" y="385"/>
                      </a:cxn>
                      <a:cxn ang="0">
                        <a:pos x="248" y="387"/>
                      </a:cxn>
                      <a:cxn ang="0">
                        <a:pos x="248" y="406"/>
                      </a:cxn>
                      <a:cxn ang="0">
                        <a:pos x="258" y="423"/>
                      </a:cxn>
                      <a:cxn ang="0">
                        <a:pos x="273" y="435"/>
                      </a:cxn>
                      <a:cxn ang="0">
                        <a:pos x="293" y="440"/>
                      </a:cxn>
                      <a:cxn ang="0">
                        <a:pos x="295" y="440"/>
                      </a:cxn>
                      <a:cxn ang="0">
                        <a:pos x="314" y="434"/>
                      </a:cxn>
                      <a:cxn ang="0">
                        <a:pos x="329" y="421"/>
                      </a:cxn>
                      <a:cxn ang="0">
                        <a:pos x="337" y="404"/>
                      </a:cxn>
                      <a:cxn ang="0">
                        <a:pos x="336" y="385"/>
                      </a:cxn>
                      <a:cxn ang="0">
                        <a:pos x="308" y="294"/>
                      </a:cxn>
                      <a:cxn ang="0">
                        <a:pos x="405" y="328"/>
                      </a:cxn>
                      <a:cxn ang="0">
                        <a:pos x="406" y="328"/>
                      </a:cxn>
                      <a:cxn ang="0">
                        <a:pos x="426" y="328"/>
                      </a:cxn>
                      <a:cxn ang="0">
                        <a:pos x="443" y="319"/>
                      </a:cxn>
                      <a:cxn ang="0">
                        <a:pos x="456" y="303"/>
                      </a:cxn>
                      <a:cxn ang="0">
                        <a:pos x="460" y="283"/>
                      </a:cxn>
                    </a:cxnLst>
                    <a:rect l="0" t="0" r="r" b="b"/>
                    <a:pathLst>
                      <a:path w="575" h="576">
                        <a:moveTo>
                          <a:pt x="460" y="283"/>
                        </a:moveTo>
                        <a:lnTo>
                          <a:pt x="460" y="282"/>
                        </a:lnTo>
                        <a:lnTo>
                          <a:pt x="455" y="263"/>
                        </a:lnTo>
                        <a:lnTo>
                          <a:pt x="443" y="248"/>
                        </a:lnTo>
                        <a:lnTo>
                          <a:pt x="425" y="239"/>
                        </a:lnTo>
                        <a:lnTo>
                          <a:pt x="405" y="239"/>
                        </a:lnTo>
                        <a:lnTo>
                          <a:pt x="308" y="273"/>
                        </a:lnTo>
                        <a:lnTo>
                          <a:pt x="336" y="184"/>
                        </a:lnTo>
                        <a:lnTo>
                          <a:pt x="337" y="182"/>
                        </a:lnTo>
                        <a:lnTo>
                          <a:pt x="337" y="163"/>
                        </a:lnTo>
                        <a:lnTo>
                          <a:pt x="328" y="145"/>
                        </a:lnTo>
                        <a:lnTo>
                          <a:pt x="312" y="133"/>
                        </a:lnTo>
                        <a:lnTo>
                          <a:pt x="293" y="128"/>
                        </a:lnTo>
                        <a:lnTo>
                          <a:pt x="290" y="128"/>
                        </a:lnTo>
                        <a:lnTo>
                          <a:pt x="271" y="134"/>
                        </a:lnTo>
                        <a:lnTo>
                          <a:pt x="256" y="147"/>
                        </a:lnTo>
                        <a:lnTo>
                          <a:pt x="248" y="164"/>
                        </a:lnTo>
                        <a:lnTo>
                          <a:pt x="249" y="184"/>
                        </a:lnTo>
                        <a:lnTo>
                          <a:pt x="278" y="273"/>
                        </a:lnTo>
                        <a:lnTo>
                          <a:pt x="180" y="239"/>
                        </a:lnTo>
                        <a:lnTo>
                          <a:pt x="160" y="239"/>
                        </a:lnTo>
                        <a:lnTo>
                          <a:pt x="143" y="248"/>
                        </a:lnTo>
                        <a:lnTo>
                          <a:pt x="131" y="264"/>
                        </a:lnTo>
                        <a:lnTo>
                          <a:pt x="126" y="283"/>
                        </a:lnTo>
                        <a:lnTo>
                          <a:pt x="131" y="303"/>
                        </a:lnTo>
                        <a:lnTo>
                          <a:pt x="143" y="319"/>
                        </a:lnTo>
                        <a:lnTo>
                          <a:pt x="160" y="328"/>
                        </a:lnTo>
                        <a:lnTo>
                          <a:pt x="180" y="328"/>
                        </a:lnTo>
                        <a:lnTo>
                          <a:pt x="278" y="294"/>
                        </a:lnTo>
                        <a:lnTo>
                          <a:pt x="249" y="385"/>
                        </a:lnTo>
                        <a:lnTo>
                          <a:pt x="248" y="387"/>
                        </a:lnTo>
                        <a:lnTo>
                          <a:pt x="248" y="406"/>
                        </a:lnTo>
                        <a:lnTo>
                          <a:pt x="258" y="423"/>
                        </a:lnTo>
                        <a:lnTo>
                          <a:pt x="273" y="435"/>
                        </a:lnTo>
                        <a:lnTo>
                          <a:pt x="293" y="440"/>
                        </a:lnTo>
                        <a:lnTo>
                          <a:pt x="295" y="440"/>
                        </a:lnTo>
                        <a:lnTo>
                          <a:pt x="314" y="434"/>
                        </a:lnTo>
                        <a:lnTo>
                          <a:pt x="329" y="421"/>
                        </a:lnTo>
                        <a:lnTo>
                          <a:pt x="337" y="404"/>
                        </a:lnTo>
                        <a:lnTo>
                          <a:pt x="336" y="385"/>
                        </a:lnTo>
                        <a:lnTo>
                          <a:pt x="308" y="294"/>
                        </a:lnTo>
                        <a:lnTo>
                          <a:pt x="405" y="328"/>
                        </a:lnTo>
                        <a:lnTo>
                          <a:pt x="406" y="328"/>
                        </a:lnTo>
                        <a:lnTo>
                          <a:pt x="426" y="328"/>
                        </a:lnTo>
                        <a:lnTo>
                          <a:pt x="443" y="319"/>
                        </a:lnTo>
                        <a:lnTo>
                          <a:pt x="456" y="303"/>
                        </a:lnTo>
                        <a:lnTo>
                          <a:pt x="460" y="28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4" name="Group 76"/>
                <p:cNvGrpSpPr>
                  <a:grpSpLocks/>
                </p:cNvGrpSpPr>
                <p:nvPr/>
              </p:nvGrpSpPr>
              <p:grpSpPr bwMode="auto">
                <a:xfrm>
                  <a:off x="3896" y="1087"/>
                  <a:ext cx="745" cy="706"/>
                  <a:chOff x="3896" y="1087"/>
                  <a:chExt cx="745" cy="706"/>
                </a:xfrm>
              </p:grpSpPr>
              <p:sp>
                <p:nvSpPr>
                  <p:cNvPr id="29" name="Freeform 77"/>
                  <p:cNvSpPr>
                    <a:spLocks/>
                  </p:cNvSpPr>
                  <p:nvPr/>
                </p:nvSpPr>
                <p:spPr bwMode="auto">
                  <a:xfrm>
                    <a:off x="3896" y="1087"/>
                    <a:ext cx="745" cy="706"/>
                  </a:xfrm>
                  <a:custGeom>
                    <a:avLst/>
                    <a:gdLst/>
                    <a:ahLst/>
                    <a:cxnLst>
                      <a:cxn ang="0">
                        <a:pos x="744" y="706"/>
                      </a:cxn>
                      <a:cxn ang="0">
                        <a:pos x="744" y="703"/>
                      </a:cxn>
                      <a:cxn ang="0">
                        <a:pos x="724" y="692"/>
                      </a:cxn>
                      <a:cxn ang="0">
                        <a:pos x="744" y="706"/>
                      </a:cxn>
                    </a:cxnLst>
                    <a:rect l="0" t="0" r="r" b="b"/>
                    <a:pathLst>
                      <a:path w="745" h="706">
                        <a:moveTo>
                          <a:pt x="744" y="706"/>
                        </a:moveTo>
                        <a:lnTo>
                          <a:pt x="744" y="703"/>
                        </a:lnTo>
                        <a:lnTo>
                          <a:pt x="724" y="692"/>
                        </a:lnTo>
                        <a:lnTo>
                          <a:pt x="744" y="70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78"/>
                  <p:cNvSpPr>
                    <a:spLocks/>
                  </p:cNvSpPr>
                  <p:nvPr/>
                </p:nvSpPr>
                <p:spPr bwMode="auto">
                  <a:xfrm>
                    <a:off x="3896" y="1087"/>
                    <a:ext cx="745" cy="706"/>
                  </a:xfrm>
                  <a:custGeom>
                    <a:avLst/>
                    <a:gdLst/>
                    <a:ahLst/>
                    <a:cxnLst>
                      <a:cxn ang="0">
                        <a:pos x="691" y="228"/>
                      </a:cxn>
                      <a:cxn ang="0">
                        <a:pos x="682" y="230"/>
                      </a:cxn>
                      <a:cxn ang="0">
                        <a:pos x="684" y="241"/>
                      </a:cxn>
                      <a:cxn ang="0">
                        <a:pos x="693" y="240"/>
                      </a:cxn>
                      <a:cxn ang="0">
                        <a:pos x="691" y="228"/>
                      </a:cxn>
                    </a:cxnLst>
                    <a:rect l="0" t="0" r="r" b="b"/>
                    <a:pathLst>
                      <a:path w="745" h="706">
                        <a:moveTo>
                          <a:pt x="691" y="228"/>
                        </a:moveTo>
                        <a:lnTo>
                          <a:pt x="682" y="230"/>
                        </a:lnTo>
                        <a:lnTo>
                          <a:pt x="684" y="241"/>
                        </a:lnTo>
                        <a:lnTo>
                          <a:pt x="693" y="240"/>
                        </a:lnTo>
                        <a:lnTo>
                          <a:pt x="691" y="228"/>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79"/>
                  <p:cNvSpPr>
                    <a:spLocks/>
                  </p:cNvSpPr>
                  <p:nvPr/>
                </p:nvSpPr>
                <p:spPr bwMode="auto">
                  <a:xfrm>
                    <a:off x="3896" y="1087"/>
                    <a:ext cx="745" cy="706"/>
                  </a:xfrm>
                  <a:custGeom>
                    <a:avLst/>
                    <a:gdLst/>
                    <a:ahLst/>
                    <a:cxnLst>
                      <a:cxn ang="0">
                        <a:pos x="28" y="158"/>
                      </a:cxn>
                      <a:cxn ang="0">
                        <a:pos x="78" y="139"/>
                      </a:cxn>
                      <a:cxn ang="0">
                        <a:pos x="116" y="108"/>
                      </a:cxn>
                      <a:cxn ang="0">
                        <a:pos x="163" y="147"/>
                      </a:cxn>
                      <a:cxn ang="0">
                        <a:pos x="200" y="122"/>
                      </a:cxn>
                      <a:cxn ang="0">
                        <a:pos x="219" y="104"/>
                      </a:cxn>
                      <a:cxn ang="0">
                        <a:pos x="278" y="127"/>
                      </a:cxn>
                      <a:cxn ang="0">
                        <a:pos x="322" y="121"/>
                      </a:cxn>
                      <a:cxn ang="0">
                        <a:pos x="346" y="80"/>
                      </a:cxn>
                      <a:cxn ang="0">
                        <a:pos x="376" y="114"/>
                      </a:cxn>
                      <a:cxn ang="0">
                        <a:pos x="409" y="129"/>
                      </a:cxn>
                      <a:cxn ang="0">
                        <a:pos x="466" y="72"/>
                      </a:cxn>
                      <a:cxn ang="0">
                        <a:pos x="512" y="78"/>
                      </a:cxn>
                      <a:cxn ang="0">
                        <a:pos x="578" y="82"/>
                      </a:cxn>
                      <a:cxn ang="0">
                        <a:pos x="598" y="23"/>
                      </a:cxn>
                      <a:cxn ang="0">
                        <a:pos x="619" y="37"/>
                      </a:cxn>
                      <a:cxn ang="0">
                        <a:pos x="663" y="88"/>
                      </a:cxn>
                      <a:cxn ang="0">
                        <a:pos x="650" y="136"/>
                      </a:cxn>
                      <a:cxn ang="0">
                        <a:pos x="641" y="185"/>
                      </a:cxn>
                      <a:cxn ang="0">
                        <a:pos x="700" y="231"/>
                      </a:cxn>
                      <a:cxn ang="0">
                        <a:pos x="661" y="256"/>
                      </a:cxn>
                      <a:cxn ang="0">
                        <a:pos x="674" y="326"/>
                      </a:cxn>
                      <a:cxn ang="0">
                        <a:pos x="691" y="357"/>
                      </a:cxn>
                      <a:cxn ang="0">
                        <a:pos x="662" y="419"/>
                      </a:cxn>
                      <a:cxn ang="0">
                        <a:pos x="706" y="465"/>
                      </a:cxn>
                      <a:cxn ang="0">
                        <a:pos x="682" y="517"/>
                      </a:cxn>
                      <a:cxn ang="0">
                        <a:pos x="699" y="562"/>
                      </a:cxn>
                      <a:cxn ang="0">
                        <a:pos x="722" y="592"/>
                      </a:cxn>
                      <a:cxn ang="0">
                        <a:pos x="701" y="670"/>
                      </a:cxn>
                      <a:cxn ang="0">
                        <a:pos x="752" y="678"/>
                      </a:cxn>
                      <a:cxn ang="0">
                        <a:pos x="723" y="649"/>
                      </a:cxn>
                      <a:cxn ang="0">
                        <a:pos x="753" y="586"/>
                      </a:cxn>
                      <a:cxn ang="0">
                        <a:pos x="709" y="540"/>
                      </a:cxn>
                      <a:cxn ang="0">
                        <a:pos x="723" y="499"/>
                      </a:cxn>
                      <a:cxn ang="0">
                        <a:pos x="737" y="454"/>
                      </a:cxn>
                      <a:cxn ang="0">
                        <a:pos x="686" y="419"/>
                      </a:cxn>
                      <a:cxn ang="0">
                        <a:pos x="709" y="379"/>
                      </a:cxn>
                      <a:cxn ang="0">
                        <a:pos x="730" y="326"/>
                      </a:cxn>
                      <a:cxn ang="0">
                        <a:pos x="684" y="314"/>
                      </a:cxn>
                      <a:cxn ang="0">
                        <a:pos x="663" y="286"/>
                      </a:cxn>
                      <a:cxn ang="0">
                        <a:pos x="714" y="261"/>
                      </a:cxn>
                      <a:cxn ang="0">
                        <a:pos x="718" y="237"/>
                      </a:cxn>
                      <a:cxn ang="0">
                        <a:pos x="675" y="186"/>
                      </a:cxn>
                      <a:cxn ang="0">
                        <a:pos x="695" y="133"/>
                      </a:cxn>
                      <a:cxn ang="0">
                        <a:pos x="690" y="99"/>
                      </a:cxn>
                      <a:cxn ang="0">
                        <a:pos x="652" y="36"/>
                      </a:cxn>
                      <a:cxn ang="0">
                        <a:pos x="631" y="0"/>
                      </a:cxn>
                      <a:cxn ang="0">
                        <a:pos x="578" y="9"/>
                      </a:cxn>
                      <a:cxn ang="0">
                        <a:pos x="554" y="68"/>
                      </a:cxn>
                      <a:cxn ang="0">
                        <a:pos x="499" y="55"/>
                      </a:cxn>
                      <a:cxn ang="0">
                        <a:pos x="457" y="58"/>
                      </a:cxn>
                      <a:cxn ang="0">
                        <a:pos x="416" y="94"/>
                      </a:cxn>
                      <a:cxn ang="0">
                        <a:pos x="362" y="59"/>
                      </a:cxn>
                      <a:cxn ang="0">
                        <a:pos x="323" y="78"/>
                      </a:cxn>
                      <a:cxn ang="0">
                        <a:pos x="309" y="101"/>
                      </a:cxn>
                      <a:cxn ang="0">
                        <a:pos x="272" y="97"/>
                      </a:cxn>
                      <a:cxn ang="0">
                        <a:pos x="230" y="71"/>
                      </a:cxn>
                      <a:cxn ang="0">
                        <a:pos x="187" y="89"/>
                      </a:cxn>
                      <a:cxn ang="0">
                        <a:pos x="167" y="122"/>
                      </a:cxn>
                      <a:cxn ang="0">
                        <a:pos x="140" y="96"/>
                      </a:cxn>
                      <a:cxn ang="0">
                        <a:pos x="78" y="108"/>
                      </a:cxn>
                      <a:cxn ang="0">
                        <a:pos x="32" y="133"/>
                      </a:cxn>
                      <a:cxn ang="0">
                        <a:pos x="0" y="95"/>
                      </a:cxn>
                    </a:cxnLst>
                    <a:rect l="0" t="0" r="r" b="b"/>
                    <a:pathLst>
                      <a:path w="745" h="706">
                        <a:moveTo>
                          <a:pt x="5" y="136"/>
                        </a:moveTo>
                        <a:lnTo>
                          <a:pt x="9" y="141"/>
                        </a:lnTo>
                        <a:lnTo>
                          <a:pt x="12" y="144"/>
                        </a:lnTo>
                        <a:lnTo>
                          <a:pt x="28" y="158"/>
                        </a:lnTo>
                        <a:lnTo>
                          <a:pt x="46" y="162"/>
                        </a:lnTo>
                        <a:lnTo>
                          <a:pt x="47" y="162"/>
                        </a:lnTo>
                        <a:lnTo>
                          <a:pt x="62" y="155"/>
                        </a:lnTo>
                        <a:lnTo>
                          <a:pt x="78" y="139"/>
                        </a:lnTo>
                        <a:lnTo>
                          <a:pt x="81" y="135"/>
                        </a:lnTo>
                        <a:lnTo>
                          <a:pt x="98" y="117"/>
                        </a:lnTo>
                        <a:lnTo>
                          <a:pt x="113" y="108"/>
                        </a:lnTo>
                        <a:lnTo>
                          <a:pt x="116" y="108"/>
                        </a:lnTo>
                        <a:lnTo>
                          <a:pt x="121" y="110"/>
                        </a:lnTo>
                        <a:lnTo>
                          <a:pt x="127" y="125"/>
                        </a:lnTo>
                        <a:lnTo>
                          <a:pt x="143" y="138"/>
                        </a:lnTo>
                        <a:lnTo>
                          <a:pt x="163" y="147"/>
                        </a:lnTo>
                        <a:lnTo>
                          <a:pt x="170" y="146"/>
                        </a:lnTo>
                        <a:lnTo>
                          <a:pt x="180" y="144"/>
                        </a:lnTo>
                        <a:lnTo>
                          <a:pt x="189" y="136"/>
                        </a:lnTo>
                        <a:lnTo>
                          <a:pt x="200" y="122"/>
                        </a:lnTo>
                        <a:lnTo>
                          <a:pt x="211" y="107"/>
                        </a:lnTo>
                        <a:lnTo>
                          <a:pt x="219" y="98"/>
                        </a:lnTo>
                        <a:lnTo>
                          <a:pt x="225" y="96"/>
                        </a:lnTo>
                        <a:lnTo>
                          <a:pt x="219" y="104"/>
                        </a:lnTo>
                        <a:lnTo>
                          <a:pt x="238" y="106"/>
                        </a:lnTo>
                        <a:lnTo>
                          <a:pt x="242" y="101"/>
                        </a:lnTo>
                        <a:lnTo>
                          <a:pt x="261" y="117"/>
                        </a:lnTo>
                        <a:lnTo>
                          <a:pt x="278" y="127"/>
                        </a:lnTo>
                        <a:lnTo>
                          <a:pt x="295" y="131"/>
                        </a:lnTo>
                        <a:lnTo>
                          <a:pt x="303" y="131"/>
                        </a:lnTo>
                        <a:lnTo>
                          <a:pt x="314" y="129"/>
                        </a:lnTo>
                        <a:lnTo>
                          <a:pt x="322" y="121"/>
                        </a:lnTo>
                        <a:lnTo>
                          <a:pt x="329" y="105"/>
                        </a:lnTo>
                        <a:lnTo>
                          <a:pt x="336" y="89"/>
                        </a:lnTo>
                        <a:lnTo>
                          <a:pt x="341" y="81"/>
                        </a:lnTo>
                        <a:lnTo>
                          <a:pt x="346" y="80"/>
                        </a:lnTo>
                        <a:lnTo>
                          <a:pt x="358" y="83"/>
                        </a:lnTo>
                        <a:lnTo>
                          <a:pt x="376" y="96"/>
                        </a:lnTo>
                        <a:lnTo>
                          <a:pt x="387" y="105"/>
                        </a:lnTo>
                        <a:lnTo>
                          <a:pt x="376" y="114"/>
                        </a:lnTo>
                        <a:lnTo>
                          <a:pt x="377" y="118"/>
                        </a:lnTo>
                        <a:lnTo>
                          <a:pt x="389" y="126"/>
                        </a:lnTo>
                        <a:lnTo>
                          <a:pt x="400" y="130"/>
                        </a:lnTo>
                        <a:lnTo>
                          <a:pt x="409" y="129"/>
                        </a:lnTo>
                        <a:lnTo>
                          <a:pt x="424" y="122"/>
                        </a:lnTo>
                        <a:lnTo>
                          <a:pt x="440" y="108"/>
                        </a:lnTo>
                        <a:lnTo>
                          <a:pt x="450" y="94"/>
                        </a:lnTo>
                        <a:lnTo>
                          <a:pt x="466" y="72"/>
                        </a:lnTo>
                        <a:lnTo>
                          <a:pt x="480" y="61"/>
                        </a:lnTo>
                        <a:lnTo>
                          <a:pt x="485" y="59"/>
                        </a:lnTo>
                        <a:lnTo>
                          <a:pt x="498" y="63"/>
                        </a:lnTo>
                        <a:lnTo>
                          <a:pt x="512" y="78"/>
                        </a:lnTo>
                        <a:lnTo>
                          <a:pt x="523" y="95"/>
                        </a:lnTo>
                        <a:lnTo>
                          <a:pt x="544" y="99"/>
                        </a:lnTo>
                        <a:lnTo>
                          <a:pt x="564" y="93"/>
                        </a:lnTo>
                        <a:lnTo>
                          <a:pt x="578" y="82"/>
                        </a:lnTo>
                        <a:lnTo>
                          <a:pt x="585" y="65"/>
                        </a:lnTo>
                        <a:lnTo>
                          <a:pt x="587" y="43"/>
                        </a:lnTo>
                        <a:lnTo>
                          <a:pt x="584" y="25"/>
                        </a:lnTo>
                        <a:lnTo>
                          <a:pt x="598" y="23"/>
                        </a:lnTo>
                        <a:lnTo>
                          <a:pt x="598" y="34"/>
                        </a:lnTo>
                        <a:lnTo>
                          <a:pt x="602" y="39"/>
                        </a:lnTo>
                        <a:lnTo>
                          <a:pt x="611" y="38"/>
                        </a:lnTo>
                        <a:lnTo>
                          <a:pt x="619" y="37"/>
                        </a:lnTo>
                        <a:lnTo>
                          <a:pt x="624" y="38"/>
                        </a:lnTo>
                        <a:lnTo>
                          <a:pt x="624" y="41"/>
                        </a:lnTo>
                        <a:lnTo>
                          <a:pt x="624" y="55"/>
                        </a:lnTo>
                        <a:lnTo>
                          <a:pt x="663" y="88"/>
                        </a:lnTo>
                        <a:lnTo>
                          <a:pt x="658" y="93"/>
                        </a:lnTo>
                        <a:lnTo>
                          <a:pt x="654" y="104"/>
                        </a:lnTo>
                        <a:lnTo>
                          <a:pt x="652" y="120"/>
                        </a:lnTo>
                        <a:lnTo>
                          <a:pt x="650" y="136"/>
                        </a:lnTo>
                        <a:lnTo>
                          <a:pt x="645" y="147"/>
                        </a:lnTo>
                        <a:lnTo>
                          <a:pt x="637" y="153"/>
                        </a:lnTo>
                        <a:lnTo>
                          <a:pt x="634" y="170"/>
                        </a:lnTo>
                        <a:lnTo>
                          <a:pt x="641" y="185"/>
                        </a:lnTo>
                        <a:lnTo>
                          <a:pt x="659" y="198"/>
                        </a:lnTo>
                        <a:lnTo>
                          <a:pt x="668" y="203"/>
                        </a:lnTo>
                        <a:lnTo>
                          <a:pt x="689" y="216"/>
                        </a:lnTo>
                        <a:lnTo>
                          <a:pt x="700" y="231"/>
                        </a:lnTo>
                        <a:lnTo>
                          <a:pt x="702" y="239"/>
                        </a:lnTo>
                        <a:lnTo>
                          <a:pt x="700" y="244"/>
                        </a:lnTo>
                        <a:lnTo>
                          <a:pt x="677" y="246"/>
                        </a:lnTo>
                        <a:lnTo>
                          <a:pt x="661" y="256"/>
                        </a:lnTo>
                        <a:lnTo>
                          <a:pt x="650" y="273"/>
                        </a:lnTo>
                        <a:lnTo>
                          <a:pt x="646" y="294"/>
                        </a:lnTo>
                        <a:lnTo>
                          <a:pt x="663" y="315"/>
                        </a:lnTo>
                        <a:lnTo>
                          <a:pt x="674" y="326"/>
                        </a:lnTo>
                        <a:lnTo>
                          <a:pt x="676" y="327"/>
                        </a:lnTo>
                        <a:lnTo>
                          <a:pt x="706" y="323"/>
                        </a:lnTo>
                        <a:lnTo>
                          <a:pt x="702" y="338"/>
                        </a:lnTo>
                        <a:lnTo>
                          <a:pt x="691" y="357"/>
                        </a:lnTo>
                        <a:lnTo>
                          <a:pt x="682" y="368"/>
                        </a:lnTo>
                        <a:lnTo>
                          <a:pt x="669" y="387"/>
                        </a:lnTo>
                        <a:lnTo>
                          <a:pt x="662" y="405"/>
                        </a:lnTo>
                        <a:lnTo>
                          <a:pt x="662" y="419"/>
                        </a:lnTo>
                        <a:lnTo>
                          <a:pt x="663" y="424"/>
                        </a:lnTo>
                        <a:lnTo>
                          <a:pt x="686" y="438"/>
                        </a:lnTo>
                        <a:lnTo>
                          <a:pt x="700" y="452"/>
                        </a:lnTo>
                        <a:lnTo>
                          <a:pt x="706" y="465"/>
                        </a:lnTo>
                        <a:lnTo>
                          <a:pt x="707" y="473"/>
                        </a:lnTo>
                        <a:lnTo>
                          <a:pt x="702" y="484"/>
                        </a:lnTo>
                        <a:lnTo>
                          <a:pt x="692" y="498"/>
                        </a:lnTo>
                        <a:lnTo>
                          <a:pt x="682" y="517"/>
                        </a:lnTo>
                        <a:lnTo>
                          <a:pt x="679" y="534"/>
                        </a:lnTo>
                        <a:lnTo>
                          <a:pt x="680" y="535"/>
                        </a:lnTo>
                        <a:lnTo>
                          <a:pt x="685" y="546"/>
                        </a:lnTo>
                        <a:lnTo>
                          <a:pt x="699" y="562"/>
                        </a:lnTo>
                        <a:lnTo>
                          <a:pt x="713" y="575"/>
                        </a:lnTo>
                        <a:lnTo>
                          <a:pt x="722" y="569"/>
                        </a:lnTo>
                        <a:lnTo>
                          <a:pt x="723" y="576"/>
                        </a:lnTo>
                        <a:lnTo>
                          <a:pt x="722" y="592"/>
                        </a:lnTo>
                        <a:lnTo>
                          <a:pt x="718" y="612"/>
                        </a:lnTo>
                        <a:lnTo>
                          <a:pt x="712" y="628"/>
                        </a:lnTo>
                        <a:lnTo>
                          <a:pt x="704" y="651"/>
                        </a:lnTo>
                        <a:lnTo>
                          <a:pt x="701" y="670"/>
                        </a:lnTo>
                        <a:lnTo>
                          <a:pt x="701" y="681"/>
                        </a:lnTo>
                        <a:lnTo>
                          <a:pt x="773" y="686"/>
                        </a:lnTo>
                        <a:lnTo>
                          <a:pt x="763" y="682"/>
                        </a:lnTo>
                        <a:lnTo>
                          <a:pt x="752" y="678"/>
                        </a:lnTo>
                        <a:lnTo>
                          <a:pt x="741" y="672"/>
                        </a:lnTo>
                        <a:lnTo>
                          <a:pt x="730" y="666"/>
                        </a:lnTo>
                        <a:lnTo>
                          <a:pt x="724" y="659"/>
                        </a:lnTo>
                        <a:lnTo>
                          <a:pt x="723" y="649"/>
                        </a:lnTo>
                        <a:lnTo>
                          <a:pt x="726" y="634"/>
                        </a:lnTo>
                        <a:lnTo>
                          <a:pt x="741" y="621"/>
                        </a:lnTo>
                        <a:lnTo>
                          <a:pt x="763" y="614"/>
                        </a:lnTo>
                        <a:lnTo>
                          <a:pt x="753" y="586"/>
                        </a:lnTo>
                        <a:lnTo>
                          <a:pt x="742" y="565"/>
                        </a:lnTo>
                        <a:lnTo>
                          <a:pt x="730" y="550"/>
                        </a:lnTo>
                        <a:lnTo>
                          <a:pt x="717" y="542"/>
                        </a:lnTo>
                        <a:lnTo>
                          <a:pt x="709" y="540"/>
                        </a:lnTo>
                        <a:lnTo>
                          <a:pt x="708" y="536"/>
                        </a:lnTo>
                        <a:lnTo>
                          <a:pt x="711" y="520"/>
                        </a:lnTo>
                        <a:lnTo>
                          <a:pt x="723" y="500"/>
                        </a:lnTo>
                        <a:lnTo>
                          <a:pt x="723" y="499"/>
                        </a:lnTo>
                        <a:lnTo>
                          <a:pt x="736" y="479"/>
                        </a:lnTo>
                        <a:lnTo>
                          <a:pt x="739" y="463"/>
                        </a:lnTo>
                        <a:lnTo>
                          <a:pt x="737" y="454"/>
                        </a:lnTo>
                        <a:lnTo>
                          <a:pt x="733" y="446"/>
                        </a:lnTo>
                        <a:lnTo>
                          <a:pt x="726" y="439"/>
                        </a:lnTo>
                        <a:lnTo>
                          <a:pt x="699" y="429"/>
                        </a:lnTo>
                        <a:lnTo>
                          <a:pt x="686" y="419"/>
                        </a:lnTo>
                        <a:lnTo>
                          <a:pt x="685" y="416"/>
                        </a:lnTo>
                        <a:lnTo>
                          <a:pt x="689" y="403"/>
                        </a:lnTo>
                        <a:lnTo>
                          <a:pt x="703" y="384"/>
                        </a:lnTo>
                        <a:lnTo>
                          <a:pt x="709" y="379"/>
                        </a:lnTo>
                        <a:lnTo>
                          <a:pt x="723" y="360"/>
                        </a:lnTo>
                        <a:lnTo>
                          <a:pt x="730" y="343"/>
                        </a:lnTo>
                        <a:lnTo>
                          <a:pt x="731" y="332"/>
                        </a:lnTo>
                        <a:lnTo>
                          <a:pt x="730" y="326"/>
                        </a:lnTo>
                        <a:lnTo>
                          <a:pt x="728" y="320"/>
                        </a:lnTo>
                        <a:lnTo>
                          <a:pt x="724" y="314"/>
                        </a:lnTo>
                        <a:lnTo>
                          <a:pt x="703" y="317"/>
                        </a:lnTo>
                        <a:lnTo>
                          <a:pt x="684" y="314"/>
                        </a:lnTo>
                        <a:lnTo>
                          <a:pt x="667" y="306"/>
                        </a:lnTo>
                        <a:lnTo>
                          <a:pt x="666" y="305"/>
                        </a:lnTo>
                        <a:lnTo>
                          <a:pt x="665" y="298"/>
                        </a:lnTo>
                        <a:lnTo>
                          <a:pt x="663" y="286"/>
                        </a:lnTo>
                        <a:lnTo>
                          <a:pt x="669" y="277"/>
                        </a:lnTo>
                        <a:lnTo>
                          <a:pt x="683" y="272"/>
                        </a:lnTo>
                        <a:lnTo>
                          <a:pt x="703" y="266"/>
                        </a:lnTo>
                        <a:lnTo>
                          <a:pt x="714" y="261"/>
                        </a:lnTo>
                        <a:lnTo>
                          <a:pt x="716" y="255"/>
                        </a:lnTo>
                        <a:lnTo>
                          <a:pt x="718" y="249"/>
                        </a:lnTo>
                        <a:lnTo>
                          <a:pt x="719" y="243"/>
                        </a:lnTo>
                        <a:lnTo>
                          <a:pt x="718" y="237"/>
                        </a:lnTo>
                        <a:lnTo>
                          <a:pt x="712" y="221"/>
                        </a:lnTo>
                        <a:lnTo>
                          <a:pt x="696" y="205"/>
                        </a:lnTo>
                        <a:lnTo>
                          <a:pt x="693" y="202"/>
                        </a:lnTo>
                        <a:lnTo>
                          <a:pt x="675" y="186"/>
                        </a:lnTo>
                        <a:lnTo>
                          <a:pt x="667" y="171"/>
                        </a:lnTo>
                        <a:lnTo>
                          <a:pt x="667" y="170"/>
                        </a:lnTo>
                        <a:lnTo>
                          <a:pt x="668" y="161"/>
                        </a:lnTo>
                        <a:lnTo>
                          <a:pt x="695" y="133"/>
                        </a:lnTo>
                        <a:lnTo>
                          <a:pt x="696" y="127"/>
                        </a:lnTo>
                        <a:lnTo>
                          <a:pt x="696" y="121"/>
                        </a:lnTo>
                        <a:lnTo>
                          <a:pt x="695" y="115"/>
                        </a:lnTo>
                        <a:lnTo>
                          <a:pt x="690" y="99"/>
                        </a:lnTo>
                        <a:lnTo>
                          <a:pt x="679" y="80"/>
                        </a:lnTo>
                        <a:lnTo>
                          <a:pt x="673" y="73"/>
                        </a:lnTo>
                        <a:lnTo>
                          <a:pt x="660" y="53"/>
                        </a:lnTo>
                        <a:lnTo>
                          <a:pt x="652" y="36"/>
                        </a:lnTo>
                        <a:lnTo>
                          <a:pt x="651" y="31"/>
                        </a:lnTo>
                        <a:lnTo>
                          <a:pt x="649" y="14"/>
                        </a:lnTo>
                        <a:lnTo>
                          <a:pt x="642" y="3"/>
                        </a:lnTo>
                        <a:lnTo>
                          <a:pt x="631" y="0"/>
                        </a:lnTo>
                        <a:lnTo>
                          <a:pt x="624" y="0"/>
                        </a:lnTo>
                        <a:lnTo>
                          <a:pt x="612" y="1"/>
                        </a:lnTo>
                        <a:lnTo>
                          <a:pt x="593" y="5"/>
                        </a:lnTo>
                        <a:lnTo>
                          <a:pt x="578" y="9"/>
                        </a:lnTo>
                        <a:lnTo>
                          <a:pt x="567" y="8"/>
                        </a:lnTo>
                        <a:lnTo>
                          <a:pt x="560" y="2"/>
                        </a:lnTo>
                        <a:lnTo>
                          <a:pt x="571" y="51"/>
                        </a:lnTo>
                        <a:lnTo>
                          <a:pt x="554" y="68"/>
                        </a:lnTo>
                        <a:lnTo>
                          <a:pt x="541" y="78"/>
                        </a:lnTo>
                        <a:lnTo>
                          <a:pt x="539" y="78"/>
                        </a:lnTo>
                        <a:lnTo>
                          <a:pt x="515" y="68"/>
                        </a:lnTo>
                        <a:lnTo>
                          <a:pt x="499" y="55"/>
                        </a:lnTo>
                        <a:lnTo>
                          <a:pt x="490" y="41"/>
                        </a:lnTo>
                        <a:lnTo>
                          <a:pt x="489" y="38"/>
                        </a:lnTo>
                        <a:lnTo>
                          <a:pt x="473" y="43"/>
                        </a:lnTo>
                        <a:lnTo>
                          <a:pt x="457" y="58"/>
                        </a:lnTo>
                        <a:lnTo>
                          <a:pt x="451" y="65"/>
                        </a:lnTo>
                        <a:lnTo>
                          <a:pt x="435" y="84"/>
                        </a:lnTo>
                        <a:lnTo>
                          <a:pt x="420" y="93"/>
                        </a:lnTo>
                        <a:lnTo>
                          <a:pt x="416" y="94"/>
                        </a:lnTo>
                        <a:lnTo>
                          <a:pt x="397" y="93"/>
                        </a:lnTo>
                        <a:lnTo>
                          <a:pt x="381" y="85"/>
                        </a:lnTo>
                        <a:lnTo>
                          <a:pt x="367" y="68"/>
                        </a:lnTo>
                        <a:lnTo>
                          <a:pt x="362" y="59"/>
                        </a:lnTo>
                        <a:lnTo>
                          <a:pt x="360" y="59"/>
                        </a:lnTo>
                        <a:lnTo>
                          <a:pt x="351" y="64"/>
                        </a:lnTo>
                        <a:lnTo>
                          <a:pt x="333" y="72"/>
                        </a:lnTo>
                        <a:lnTo>
                          <a:pt x="323" y="78"/>
                        </a:lnTo>
                        <a:lnTo>
                          <a:pt x="317" y="86"/>
                        </a:lnTo>
                        <a:lnTo>
                          <a:pt x="317" y="96"/>
                        </a:lnTo>
                        <a:lnTo>
                          <a:pt x="314" y="99"/>
                        </a:lnTo>
                        <a:lnTo>
                          <a:pt x="309" y="101"/>
                        </a:lnTo>
                        <a:lnTo>
                          <a:pt x="302" y="102"/>
                        </a:lnTo>
                        <a:lnTo>
                          <a:pt x="294" y="103"/>
                        </a:lnTo>
                        <a:lnTo>
                          <a:pt x="284" y="102"/>
                        </a:lnTo>
                        <a:lnTo>
                          <a:pt x="272" y="97"/>
                        </a:lnTo>
                        <a:lnTo>
                          <a:pt x="272" y="83"/>
                        </a:lnTo>
                        <a:lnTo>
                          <a:pt x="264" y="75"/>
                        </a:lnTo>
                        <a:lnTo>
                          <a:pt x="247" y="73"/>
                        </a:lnTo>
                        <a:lnTo>
                          <a:pt x="230" y="71"/>
                        </a:lnTo>
                        <a:lnTo>
                          <a:pt x="219" y="67"/>
                        </a:lnTo>
                        <a:lnTo>
                          <a:pt x="213" y="60"/>
                        </a:lnTo>
                        <a:lnTo>
                          <a:pt x="198" y="68"/>
                        </a:lnTo>
                        <a:lnTo>
                          <a:pt x="187" y="89"/>
                        </a:lnTo>
                        <a:lnTo>
                          <a:pt x="186" y="92"/>
                        </a:lnTo>
                        <a:lnTo>
                          <a:pt x="180" y="111"/>
                        </a:lnTo>
                        <a:lnTo>
                          <a:pt x="173" y="122"/>
                        </a:lnTo>
                        <a:lnTo>
                          <a:pt x="167" y="122"/>
                        </a:lnTo>
                        <a:lnTo>
                          <a:pt x="159" y="123"/>
                        </a:lnTo>
                        <a:lnTo>
                          <a:pt x="152" y="118"/>
                        </a:lnTo>
                        <a:lnTo>
                          <a:pt x="146" y="107"/>
                        </a:lnTo>
                        <a:lnTo>
                          <a:pt x="140" y="96"/>
                        </a:lnTo>
                        <a:lnTo>
                          <a:pt x="129" y="92"/>
                        </a:lnTo>
                        <a:lnTo>
                          <a:pt x="114" y="94"/>
                        </a:lnTo>
                        <a:lnTo>
                          <a:pt x="98" y="98"/>
                        </a:lnTo>
                        <a:lnTo>
                          <a:pt x="78" y="108"/>
                        </a:lnTo>
                        <a:lnTo>
                          <a:pt x="71" y="113"/>
                        </a:lnTo>
                        <a:lnTo>
                          <a:pt x="51" y="125"/>
                        </a:lnTo>
                        <a:lnTo>
                          <a:pt x="35" y="132"/>
                        </a:lnTo>
                        <a:lnTo>
                          <a:pt x="32" y="133"/>
                        </a:lnTo>
                        <a:lnTo>
                          <a:pt x="15" y="116"/>
                        </a:lnTo>
                        <a:lnTo>
                          <a:pt x="4" y="101"/>
                        </a:lnTo>
                        <a:lnTo>
                          <a:pt x="1" y="95"/>
                        </a:lnTo>
                        <a:lnTo>
                          <a:pt x="0" y="95"/>
                        </a:lnTo>
                        <a:lnTo>
                          <a:pt x="5" y="13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5" name="Group 80"/>
                <p:cNvGrpSpPr>
                  <a:grpSpLocks/>
                </p:cNvGrpSpPr>
                <p:nvPr/>
              </p:nvGrpSpPr>
              <p:grpSpPr bwMode="auto">
                <a:xfrm>
                  <a:off x="4042" y="1556"/>
                  <a:ext cx="640" cy="783"/>
                  <a:chOff x="4042" y="1556"/>
                  <a:chExt cx="640" cy="783"/>
                </a:xfrm>
              </p:grpSpPr>
              <p:sp>
                <p:nvSpPr>
                  <p:cNvPr id="26" name="Freeform 81"/>
                  <p:cNvSpPr>
                    <a:spLocks/>
                  </p:cNvSpPr>
                  <p:nvPr/>
                </p:nvSpPr>
                <p:spPr bwMode="auto">
                  <a:xfrm>
                    <a:off x="4042" y="1556"/>
                    <a:ext cx="640" cy="783"/>
                  </a:xfrm>
                  <a:custGeom>
                    <a:avLst/>
                    <a:gdLst/>
                    <a:ahLst/>
                    <a:cxnLst>
                      <a:cxn ang="0">
                        <a:pos x="567" y="2"/>
                      </a:cxn>
                      <a:cxn ang="0">
                        <a:pos x="567" y="0"/>
                      </a:cxn>
                      <a:cxn ang="0">
                        <a:pos x="551" y="18"/>
                      </a:cxn>
                      <a:cxn ang="0">
                        <a:pos x="567" y="2"/>
                      </a:cxn>
                    </a:cxnLst>
                    <a:rect l="0" t="0" r="r" b="b"/>
                    <a:pathLst>
                      <a:path w="640" h="783">
                        <a:moveTo>
                          <a:pt x="567" y="2"/>
                        </a:moveTo>
                        <a:lnTo>
                          <a:pt x="567" y="0"/>
                        </a:lnTo>
                        <a:lnTo>
                          <a:pt x="551" y="18"/>
                        </a:lnTo>
                        <a:lnTo>
                          <a:pt x="567" y="2"/>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82"/>
                  <p:cNvSpPr>
                    <a:spLocks/>
                  </p:cNvSpPr>
                  <p:nvPr/>
                </p:nvSpPr>
                <p:spPr bwMode="auto">
                  <a:xfrm>
                    <a:off x="4042" y="1556"/>
                    <a:ext cx="640" cy="783"/>
                  </a:xfrm>
                  <a:custGeom>
                    <a:avLst/>
                    <a:gdLst/>
                    <a:ahLst/>
                    <a:cxnLst>
                      <a:cxn ang="0">
                        <a:pos x="637" y="463"/>
                      </a:cxn>
                      <a:cxn ang="0">
                        <a:pos x="628" y="464"/>
                      </a:cxn>
                      <a:cxn ang="0">
                        <a:pos x="630" y="476"/>
                      </a:cxn>
                      <a:cxn ang="0">
                        <a:pos x="639" y="474"/>
                      </a:cxn>
                      <a:cxn ang="0">
                        <a:pos x="637" y="463"/>
                      </a:cxn>
                    </a:cxnLst>
                    <a:rect l="0" t="0" r="r" b="b"/>
                    <a:pathLst>
                      <a:path w="640" h="783">
                        <a:moveTo>
                          <a:pt x="637" y="463"/>
                        </a:moveTo>
                        <a:lnTo>
                          <a:pt x="628" y="464"/>
                        </a:lnTo>
                        <a:lnTo>
                          <a:pt x="630" y="476"/>
                        </a:lnTo>
                        <a:lnTo>
                          <a:pt x="639" y="474"/>
                        </a:lnTo>
                        <a:lnTo>
                          <a:pt x="637" y="46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83"/>
                  <p:cNvSpPr>
                    <a:spLocks/>
                  </p:cNvSpPr>
                  <p:nvPr/>
                </p:nvSpPr>
                <p:spPr bwMode="auto">
                  <a:xfrm>
                    <a:off x="4042" y="1556"/>
                    <a:ext cx="640" cy="783"/>
                  </a:xfrm>
                  <a:custGeom>
                    <a:avLst/>
                    <a:gdLst/>
                    <a:ahLst/>
                    <a:cxnLst>
                      <a:cxn ang="0">
                        <a:pos x="192" y="704"/>
                      </a:cxn>
                      <a:cxn ang="0">
                        <a:pos x="150" y="690"/>
                      </a:cxn>
                      <a:cxn ang="0">
                        <a:pos x="114" y="739"/>
                      </a:cxn>
                      <a:cxn ang="0">
                        <a:pos x="54" y="709"/>
                      </a:cxn>
                      <a:cxn ang="0">
                        <a:pos x="11" y="715"/>
                      </a:cxn>
                      <a:cxn ang="0">
                        <a:pos x="5" y="782"/>
                      </a:cxn>
                      <a:cxn ang="0">
                        <a:pos x="26" y="737"/>
                      </a:cxn>
                      <a:cxn ang="0">
                        <a:pos x="93" y="752"/>
                      </a:cxn>
                      <a:cxn ang="0">
                        <a:pos x="140" y="744"/>
                      </a:cxn>
                      <a:cxn ang="0">
                        <a:pos x="160" y="712"/>
                      </a:cxn>
                      <a:cxn ang="0">
                        <a:pos x="201" y="755"/>
                      </a:cxn>
                      <a:cxn ang="0">
                        <a:pos x="234" y="745"/>
                      </a:cxn>
                      <a:cxn ang="0">
                        <a:pos x="268" y="709"/>
                      </a:cxn>
                      <a:cxn ang="0">
                        <a:pos x="303" y="696"/>
                      </a:cxn>
                      <a:cxn ang="0">
                        <a:pos x="322" y="714"/>
                      </a:cxn>
                      <a:cxn ang="0">
                        <a:pos x="364" y="723"/>
                      </a:cxn>
                      <a:cxn ang="0">
                        <a:pos x="408" y="675"/>
                      </a:cxn>
                      <a:cxn ang="0">
                        <a:pos x="469" y="707"/>
                      </a:cxn>
                      <a:cxn ang="0">
                        <a:pos x="506" y="679"/>
                      </a:cxn>
                      <a:cxn ang="0">
                        <a:pos x="566" y="676"/>
                      </a:cxn>
                      <a:cxn ang="0">
                        <a:pos x="586" y="716"/>
                      </a:cxn>
                      <a:cxn ang="0">
                        <a:pos x="639" y="710"/>
                      </a:cxn>
                      <a:cxn ang="0">
                        <a:pos x="652" y="660"/>
                      </a:cxn>
                      <a:cxn ang="0">
                        <a:pos x="672" y="589"/>
                      </a:cxn>
                      <a:cxn ang="0">
                        <a:pos x="667" y="565"/>
                      </a:cxn>
                      <a:cxn ang="0">
                        <a:pos x="645" y="501"/>
                      </a:cxn>
                      <a:cxn ang="0">
                        <a:pos x="663" y="459"/>
                      </a:cxn>
                      <a:cxn ang="0">
                        <a:pos x="652" y="437"/>
                      </a:cxn>
                      <a:cxn ang="0">
                        <a:pos x="597" y="426"/>
                      </a:cxn>
                      <a:cxn ang="0">
                        <a:pos x="627" y="386"/>
                      </a:cxn>
                      <a:cxn ang="0">
                        <a:pos x="650" y="364"/>
                      </a:cxn>
                      <a:cxn ang="0">
                        <a:pos x="595" y="310"/>
                      </a:cxn>
                      <a:cxn ang="0">
                        <a:pos x="607" y="269"/>
                      </a:cxn>
                      <a:cxn ang="0">
                        <a:pos x="624" y="235"/>
                      </a:cxn>
                      <a:cxn ang="0">
                        <a:pos x="585" y="193"/>
                      </a:cxn>
                      <a:cxn ang="0">
                        <a:pos x="588" y="161"/>
                      </a:cxn>
                      <a:cxn ang="0">
                        <a:pos x="609" y="84"/>
                      </a:cxn>
                      <a:cxn ang="0">
                        <a:pos x="560" y="50"/>
                      </a:cxn>
                      <a:cxn ang="0">
                        <a:pos x="591" y="18"/>
                      </a:cxn>
                      <a:cxn ang="0">
                        <a:pos x="546" y="69"/>
                      </a:cxn>
                      <a:cxn ang="0">
                        <a:pos x="580" y="130"/>
                      </a:cxn>
                      <a:cxn ang="0">
                        <a:pos x="549" y="174"/>
                      </a:cxn>
                      <a:cxn ang="0">
                        <a:pos x="570" y="214"/>
                      </a:cxn>
                      <a:cxn ang="0">
                        <a:pos x="590" y="255"/>
                      </a:cxn>
                      <a:cxn ang="0">
                        <a:pos x="561" y="298"/>
                      </a:cxn>
                      <a:cxn ang="0">
                        <a:pos x="614" y="358"/>
                      </a:cxn>
                      <a:cxn ang="0">
                        <a:pos x="591" y="393"/>
                      </a:cxn>
                      <a:cxn ang="0">
                        <a:pos x="601" y="455"/>
                      </a:cxn>
                      <a:cxn ang="0">
                        <a:pos x="647" y="461"/>
                      </a:cxn>
                      <a:cxn ang="0">
                        <a:pos x="606" y="522"/>
                      </a:cxn>
                      <a:cxn ang="0">
                        <a:pos x="615" y="565"/>
                      </a:cxn>
                      <a:cxn ang="0">
                        <a:pos x="641" y="613"/>
                      </a:cxn>
                      <a:cxn ang="0">
                        <a:pos x="623" y="676"/>
                      </a:cxn>
                      <a:cxn ang="0">
                        <a:pos x="599" y="686"/>
                      </a:cxn>
                      <a:cxn ang="0">
                        <a:pos x="575" y="653"/>
                      </a:cxn>
                      <a:cxn ang="0">
                        <a:pos x="510" y="647"/>
                      </a:cxn>
                      <a:cxn ang="0">
                        <a:pos x="470" y="688"/>
                      </a:cxn>
                      <a:cxn ang="0">
                        <a:pos x="404" y="644"/>
                      </a:cxn>
                      <a:cxn ang="0">
                        <a:pos x="363" y="662"/>
                      </a:cxn>
                      <a:cxn ang="0">
                        <a:pos x="348" y="705"/>
                      </a:cxn>
                      <a:cxn ang="0">
                        <a:pos x="321" y="687"/>
                      </a:cxn>
                      <a:cxn ang="0">
                        <a:pos x="273" y="674"/>
                      </a:cxn>
                      <a:cxn ang="0">
                        <a:pos x="233" y="709"/>
                      </a:cxn>
                    </a:cxnLst>
                    <a:rect l="0" t="0" r="r" b="b"/>
                    <a:pathLst>
                      <a:path w="640" h="783">
                        <a:moveTo>
                          <a:pt x="223" y="723"/>
                        </a:moveTo>
                        <a:lnTo>
                          <a:pt x="216" y="722"/>
                        </a:lnTo>
                        <a:lnTo>
                          <a:pt x="206" y="716"/>
                        </a:lnTo>
                        <a:lnTo>
                          <a:pt x="192" y="704"/>
                        </a:lnTo>
                        <a:lnTo>
                          <a:pt x="178" y="693"/>
                        </a:lnTo>
                        <a:lnTo>
                          <a:pt x="166" y="688"/>
                        </a:lnTo>
                        <a:lnTo>
                          <a:pt x="157" y="689"/>
                        </a:lnTo>
                        <a:lnTo>
                          <a:pt x="150" y="690"/>
                        </a:lnTo>
                        <a:lnTo>
                          <a:pt x="131" y="706"/>
                        </a:lnTo>
                        <a:lnTo>
                          <a:pt x="120" y="721"/>
                        </a:lnTo>
                        <a:lnTo>
                          <a:pt x="118" y="736"/>
                        </a:lnTo>
                        <a:lnTo>
                          <a:pt x="114" y="739"/>
                        </a:lnTo>
                        <a:lnTo>
                          <a:pt x="98" y="737"/>
                        </a:lnTo>
                        <a:lnTo>
                          <a:pt x="79" y="726"/>
                        </a:lnTo>
                        <a:lnTo>
                          <a:pt x="74" y="722"/>
                        </a:lnTo>
                        <a:lnTo>
                          <a:pt x="54" y="709"/>
                        </a:lnTo>
                        <a:lnTo>
                          <a:pt x="37" y="705"/>
                        </a:lnTo>
                        <a:lnTo>
                          <a:pt x="34" y="705"/>
                        </a:lnTo>
                        <a:lnTo>
                          <a:pt x="21" y="706"/>
                        </a:lnTo>
                        <a:lnTo>
                          <a:pt x="11" y="715"/>
                        </a:lnTo>
                        <a:lnTo>
                          <a:pt x="4" y="731"/>
                        </a:lnTo>
                        <a:lnTo>
                          <a:pt x="1" y="738"/>
                        </a:lnTo>
                        <a:lnTo>
                          <a:pt x="0" y="740"/>
                        </a:lnTo>
                        <a:lnTo>
                          <a:pt x="5" y="782"/>
                        </a:lnTo>
                        <a:lnTo>
                          <a:pt x="6" y="782"/>
                        </a:lnTo>
                        <a:lnTo>
                          <a:pt x="11" y="766"/>
                        </a:lnTo>
                        <a:lnTo>
                          <a:pt x="20" y="747"/>
                        </a:lnTo>
                        <a:lnTo>
                          <a:pt x="26" y="737"/>
                        </a:lnTo>
                        <a:lnTo>
                          <a:pt x="42" y="739"/>
                        </a:lnTo>
                        <a:lnTo>
                          <a:pt x="64" y="744"/>
                        </a:lnTo>
                        <a:lnTo>
                          <a:pt x="70" y="746"/>
                        </a:lnTo>
                        <a:lnTo>
                          <a:pt x="93" y="752"/>
                        </a:lnTo>
                        <a:lnTo>
                          <a:pt x="111" y="754"/>
                        </a:lnTo>
                        <a:lnTo>
                          <a:pt x="116" y="753"/>
                        </a:lnTo>
                        <a:lnTo>
                          <a:pt x="131" y="751"/>
                        </a:lnTo>
                        <a:lnTo>
                          <a:pt x="140" y="744"/>
                        </a:lnTo>
                        <a:lnTo>
                          <a:pt x="144" y="732"/>
                        </a:lnTo>
                        <a:lnTo>
                          <a:pt x="147" y="720"/>
                        </a:lnTo>
                        <a:lnTo>
                          <a:pt x="152" y="713"/>
                        </a:lnTo>
                        <a:lnTo>
                          <a:pt x="160" y="712"/>
                        </a:lnTo>
                        <a:lnTo>
                          <a:pt x="166" y="711"/>
                        </a:lnTo>
                        <a:lnTo>
                          <a:pt x="175" y="719"/>
                        </a:lnTo>
                        <a:lnTo>
                          <a:pt x="186" y="737"/>
                        </a:lnTo>
                        <a:lnTo>
                          <a:pt x="201" y="755"/>
                        </a:lnTo>
                        <a:lnTo>
                          <a:pt x="217" y="761"/>
                        </a:lnTo>
                        <a:lnTo>
                          <a:pt x="221" y="761"/>
                        </a:lnTo>
                        <a:lnTo>
                          <a:pt x="224" y="752"/>
                        </a:lnTo>
                        <a:lnTo>
                          <a:pt x="234" y="745"/>
                        </a:lnTo>
                        <a:lnTo>
                          <a:pt x="250" y="739"/>
                        </a:lnTo>
                        <a:lnTo>
                          <a:pt x="265" y="733"/>
                        </a:lnTo>
                        <a:lnTo>
                          <a:pt x="272" y="723"/>
                        </a:lnTo>
                        <a:lnTo>
                          <a:pt x="268" y="709"/>
                        </a:lnTo>
                        <a:lnTo>
                          <a:pt x="278" y="702"/>
                        </a:lnTo>
                        <a:lnTo>
                          <a:pt x="287" y="698"/>
                        </a:lnTo>
                        <a:lnTo>
                          <a:pt x="295" y="697"/>
                        </a:lnTo>
                        <a:lnTo>
                          <a:pt x="303" y="696"/>
                        </a:lnTo>
                        <a:lnTo>
                          <a:pt x="308" y="696"/>
                        </a:lnTo>
                        <a:lnTo>
                          <a:pt x="312" y="699"/>
                        </a:lnTo>
                        <a:lnTo>
                          <a:pt x="314" y="708"/>
                        </a:lnTo>
                        <a:lnTo>
                          <a:pt x="322" y="714"/>
                        </a:lnTo>
                        <a:lnTo>
                          <a:pt x="333" y="718"/>
                        </a:lnTo>
                        <a:lnTo>
                          <a:pt x="352" y="721"/>
                        </a:lnTo>
                        <a:lnTo>
                          <a:pt x="363" y="723"/>
                        </a:lnTo>
                        <a:lnTo>
                          <a:pt x="364" y="723"/>
                        </a:lnTo>
                        <a:lnTo>
                          <a:pt x="372" y="700"/>
                        </a:lnTo>
                        <a:lnTo>
                          <a:pt x="385" y="684"/>
                        </a:lnTo>
                        <a:lnTo>
                          <a:pt x="403" y="676"/>
                        </a:lnTo>
                        <a:lnTo>
                          <a:pt x="408" y="675"/>
                        </a:lnTo>
                        <a:lnTo>
                          <a:pt x="423" y="677"/>
                        </a:lnTo>
                        <a:lnTo>
                          <a:pt x="442" y="688"/>
                        </a:lnTo>
                        <a:lnTo>
                          <a:pt x="449" y="694"/>
                        </a:lnTo>
                        <a:lnTo>
                          <a:pt x="469" y="707"/>
                        </a:lnTo>
                        <a:lnTo>
                          <a:pt x="486" y="712"/>
                        </a:lnTo>
                        <a:lnTo>
                          <a:pt x="493" y="711"/>
                        </a:lnTo>
                        <a:lnTo>
                          <a:pt x="496" y="695"/>
                        </a:lnTo>
                        <a:lnTo>
                          <a:pt x="506" y="679"/>
                        </a:lnTo>
                        <a:lnTo>
                          <a:pt x="525" y="663"/>
                        </a:lnTo>
                        <a:lnTo>
                          <a:pt x="531" y="659"/>
                        </a:lnTo>
                        <a:lnTo>
                          <a:pt x="545" y="664"/>
                        </a:lnTo>
                        <a:lnTo>
                          <a:pt x="566" y="676"/>
                        </a:lnTo>
                        <a:lnTo>
                          <a:pt x="569" y="677"/>
                        </a:lnTo>
                        <a:lnTo>
                          <a:pt x="570" y="727"/>
                        </a:lnTo>
                        <a:lnTo>
                          <a:pt x="576" y="720"/>
                        </a:lnTo>
                        <a:lnTo>
                          <a:pt x="586" y="716"/>
                        </a:lnTo>
                        <a:lnTo>
                          <a:pt x="602" y="715"/>
                        </a:lnTo>
                        <a:lnTo>
                          <a:pt x="621" y="714"/>
                        </a:lnTo>
                        <a:lnTo>
                          <a:pt x="633" y="713"/>
                        </a:lnTo>
                        <a:lnTo>
                          <a:pt x="639" y="710"/>
                        </a:lnTo>
                        <a:lnTo>
                          <a:pt x="649" y="704"/>
                        </a:lnTo>
                        <a:lnTo>
                          <a:pt x="653" y="693"/>
                        </a:lnTo>
                        <a:lnTo>
                          <a:pt x="651" y="676"/>
                        </a:lnTo>
                        <a:lnTo>
                          <a:pt x="652" y="660"/>
                        </a:lnTo>
                        <a:lnTo>
                          <a:pt x="658" y="639"/>
                        </a:lnTo>
                        <a:lnTo>
                          <a:pt x="662" y="630"/>
                        </a:lnTo>
                        <a:lnTo>
                          <a:pt x="670" y="607"/>
                        </a:lnTo>
                        <a:lnTo>
                          <a:pt x="672" y="589"/>
                        </a:lnTo>
                        <a:lnTo>
                          <a:pt x="672" y="583"/>
                        </a:lnTo>
                        <a:lnTo>
                          <a:pt x="671" y="577"/>
                        </a:lnTo>
                        <a:lnTo>
                          <a:pt x="670" y="571"/>
                        </a:lnTo>
                        <a:lnTo>
                          <a:pt x="667" y="565"/>
                        </a:lnTo>
                        <a:lnTo>
                          <a:pt x="634" y="546"/>
                        </a:lnTo>
                        <a:lnTo>
                          <a:pt x="631" y="537"/>
                        </a:lnTo>
                        <a:lnTo>
                          <a:pt x="633" y="521"/>
                        </a:lnTo>
                        <a:lnTo>
                          <a:pt x="645" y="501"/>
                        </a:lnTo>
                        <a:lnTo>
                          <a:pt x="647" y="499"/>
                        </a:lnTo>
                        <a:lnTo>
                          <a:pt x="659" y="479"/>
                        </a:lnTo>
                        <a:lnTo>
                          <a:pt x="663" y="462"/>
                        </a:lnTo>
                        <a:lnTo>
                          <a:pt x="663" y="459"/>
                        </a:lnTo>
                        <a:lnTo>
                          <a:pt x="662" y="453"/>
                        </a:lnTo>
                        <a:lnTo>
                          <a:pt x="660" y="448"/>
                        </a:lnTo>
                        <a:lnTo>
                          <a:pt x="656" y="443"/>
                        </a:lnTo>
                        <a:lnTo>
                          <a:pt x="652" y="437"/>
                        </a:lnTo>
                        <a:lnTo>
                          <a:pt x="640" y="435"/>
                        </a:lnTo>
                        <a:lnTo>
                          <a:pt x="619" y="434"/>
                        </a:lnTo>
                        <a:lnTo>
                          <a:pt x="605" y="433"/>
                        </a:lnTo>
                        <a:lnTo>
                          <a:pt x="597" y="426"/>
                        </a:lnTo>
                        <a:lnTo>
                          <a:pt x="596" y="414"/>
                        </a:lnTo>
                        <a:lnTo>
                          <a:pt x="595" y="407"/>
                        </a:lnTo>
                        <a:lnTo>
                          <a:pt x="609" y="394"/>
                        </a:lnTo>
                        <a:lnTo>
                          <a:pt x="627" y="386"/>
                        </a:lnTo>
                        <a:lnTo>
                          <a:pt x="648" y="383"/>
                        </a:lnTo>
                        <a:lnTo>
                          <a:pt x="650" y="377"/>
                        </a:lnTo>
                        <a:lnTo>
                          <a:pt x="651" y="370"/>
                        </a:lnTo>
                        <a:lnTo>
                          <a:pt x="650" y="364"/>
                        </a:lnTo>
                        <a:lnTo>
                          <a:pt x="644" y="348"/>
                        </a:lnTo>
                        <a:lnTo>
                          <a:pt x="629" y="333"/>
                        </a:lnTo>
                        <a:lnTo>
                          <a:pt x="617" y="325"/>
                        </a:lnTo>
                        <a:lnTo>
                          <a:pt x="595" y="310"/>
                        </a:lnTo>
                        <a:lnTo>
                          <a:pt x="585" y="297"/>
                        </a:lnTo>
                        <a:lnTo>
                          <a:pt x="585" y="295"/>
                        </a:lnTo>
                        <a:lnTo>
                          <a:pt x="590" y="284"/>
                        </a:lnTo>
                        <a:lnTo>
                          <a:pt x="607" y="269"/>
                        </a:lnTo>
                        <a:lnTo>
                          <a:pt x="618" y="262"/>
                        </a:lnTo>
                        <a:lnTo>
                          <a:pt x="623" y="254"/>
                        </a:lnTo>
                        <a:lnTo>
                          <a:pt x="625" y="245"/>
                        </a:lnTo>
                        <a:lnTo>
                          <a:pt x="624" y="235"/>
                        </a:lnTo>
                        <a:lnTo>
                          <a:pt x="623" y="226"/>
                        </a:lnTo>
                        <a:lnTo>
                          <a:pt x="615" y="216"/>
                        </a:lnTo>
                        <a:lnTo>
                          <a:pt x="600" y="204"/>
                        </a:lnTo>
                        <a:lnTo>
                          <a:pt x="585" y="193"/>
                        </a:lnTo>
                        <a:lnTo>
                          <a:pt x="577" y="182"/>
                        </a:lnTo>
                        <a:lnTo>
                          <a:pt x="576" y="173"/>
                        </a:lnTo>
                        <a:lnTo>
                          <a:pt x="575" y="168"/>
                        </a:lnTo>
                        <a:lnTo>
                          <a:pt x="588" y="161"/>
                        </a:lnTo>
                        <a:lnTo>
                          <a:pt x="597" y="147"/>
                        </a:lnTo>
                        <a:lnTo>
                          <a:pt x="604" y="127"/>
                        </a:lnTo>
                        <a:lnTo>
                          <a:pt x="608" y="101"/>
                        </a:lnTo>
                        <a:lnTo>
                          <a:pt x="609" y="84"/>
                        </a:lnTo>
                        <a:lnTo>
                          <a:pt x="582" y="81"/>
                        </a:lnTo>
                        <a:lnTo>
                          <a:pt x="566" y="71"/>
                        </a:lnTo>
                        <a:lnTo>
                          <a:pt x="561" y="59"/>
                        </a:lnTo>
                        <a:lnTo>
                          <a:pt x="560" y="50"/>
                        </a:lnTo>
                        <a:lnTo>
                          <a:pt x="564" y="41"/>
                        </a:lnTo>
                        <a:lnTo>
                          <a:pt x="573" y="33"/>
                        </a:lnTo>
                        <a:lnTo>
                          <a:pt x="582" y="25"/>
                        </a:lnTo>
                        <a:lnTo>
                          <a:pt x="591" y="18"/>
                        </a:lnTo>
                        <a:lnTo>
                          <a:pt x="599" y="12"/>
                        </a:lnTo>
                        <a:lnTo>
                          <a:pt x="532" y="35"/>
                        </a:lnTo>
                        <a:lnTo>
                          <a:pt x="536" y="50"/>
                        </a:lnTo>
                        <a:lnTo>
                          <a:pt x="546" y="69"/>
                        </a:lnTo>
                        <a:lnTo>
                          <a:pt x="556" y="82"/>
                        </a:lnTo>
                        <a:lnTo>
                          <a:pt x="569" y="103"/>
                        </a:lnTo>
                        <a:lnTo>
                          <a:pt x="577" y="120"/>
                        </a:lnTo>
                        <a:lnTo>
                          <a:pt x="580" y="130"/>
                        </a:lnTo>
                        <a:lnTo>
                          <a:pt x="580" y="137"/>
                        </a:lnTo>
                        <a:lnTo>
                          <a:pt x="571" y="134"/>
                        </a:lnTo>
                        <a:lnTo>
                          <a:pt x="556" y="157"/>
                        </a:lnTo>
                        <a:lnTo>
                          <a:pt x="549" y="174"/>
                        </a:lnTo>
                        <a:lnTo>
                          <a:pt x="548" y="181"/>
                        </a:lnTo>
                        <a:lnTo>
                          <a:pt x="550" y="192"/>
                        </a:lnTo>
                        <a:lnTo>
                          <a:pt x="557" y="203"/>
                        </a:lnTo>
                        <a:lnTo>
                          <a:pt x="570" y="214"/>
                        </a:lnTo>
                        <a:lnTo>
                          <a:pt x="584" y="225"/>
                        </a:lnTo>
                        <a:lnTo>
                          <a:pt x="591" y="234"/>
                        </a:lnTo>
                        <a:lnTo>
                          <a:pt x="592" y="242"/>
                        </a:lnTo>
                        <a:lnTo>
                          <a:pt x="590" y="255"/>
                        </a:lnTo>
                        <a:lnTo>
                          <a:pt x="580" y="272"/>
                        </a:lnTo>
                        <a:lnTo>
                          <a:pt x="563" y="291"/>
                        </a:lnTo>
                        <a:lnTo>
                          <a:pt x="561" y="293"/>
                        </a:lnTo>
                        <a:lnTo>
                          <a:pt x="561" y="298"/>
                        </a:lnTo>
                        <a:lnTo>
                          <a:pt x="567" y="314"/>
                        </a:lnTo>
                        <a:lnTo>
                          <a:pt x="580" y="330"/>
                        </a:lnTo>
                        <a:lnTo>
                          <a:pt x="594" y="342"/>
                        </a:lnTo>
                        <a:lnTo>
                          <a:pt x="614" y="358"/>
                        </a:lnTo>
                        <a:lnTo>
                          <a:pt x="626" y="372"/>
                        </a:lnTo>
                        <a:lnTo>
                          <a:pt x="629" y="379"/>
                        </a:lnTo>
                        <a:lnTo>
                          <a:pt x="599" y="383"/>
                        </a:lnTo>
                        <a:lnTo>
                          <a:pt x="591" y="393"/>
                        </a:lnTo>
                        <a:lnTo>
                          <a:pt x="581" y="415"/>
                        </a:lnTo>
                        <a:lnTo>
                          <a:pt x="578" y="423"/>
                        </a:lnTo>
                        <a:lnTo>
                          <a:pt x="588" y="443"/>
                        </a:lnTo>
                        <a:lnTo>
                          <a:pt x="601" y="455"/>
                        </a:lnTo>
                        <a:lnTo>
                          <a:pt x="618" y="461"/>
                        </a:lnTo>
                        <a:lnTo>
                          <a:pt x="638" y="459"/>
                        </a:lnTo>
                        <a:lnTo>
                          <a:pt x="644" y="457"/>
                        </a:lnTo>
                        <a:lnTo>
                          <a:pt x="647" y="461"/>
                        </a:lnTo>
                        <a:lnTo>
                          <a:pt x="644" y="478"/>
                        </a:lnTo>
                        <a:lnTo>
                          <a:pt x="633" y="495"/>
                        </a:lnTo>
                        <a:lnTo>
                          <a:pt x="623" y="505"/>
                        </a:lnTo>
                        <a:lnTo>
                          <a:pt x="606" y="522"/>
                        </a:lnTo>
                        <a:lnTo>
                          <a:pt x="599" y="539"/>
                        </a:lnTo>
                        <a:lnTo>
                          <a:pt x="599" y="546"/>
                        </a:lnTo>
                        <a:lnTo>
                          <a:pt x="605" y="561"/>
                        </a:lnTo>
                        <a:lnTo>
                          <a:pt x="615" y="565"/>
                        </a:lnTo>
                        <a:lnTo>
                          <a:pt x="623" y="574"/>
                        </a:lnTo>
                        <a:lnTo>
                          <a:pt x="629" y="589"/>
                        </a:lnTo>
                        <a:lnTo>
                          <a:pt x="635" y="604"/>
                        </a:lnTo>
                        <a:lnTo>
                          <a:pt x="641" y="613"/>
                        </a:lnTo>
                        <a:lnTo>
                          <a:pt x="648" y="617"/>
                        </a:lnTo>
                        <a:lnTo>
                          <a:pt x="618" y="659"/>
                        </a:lnTo>
                        <a:lnTo>
                          <a:pt x="622" y="673"/>
                        </a:lnTo>
                        <a:lnTo>
                          <a:pt x="623" y="676"/>
                        </a:lnTo>
                        <a:lnTo>
                          <a:pt x="619" y="678"/>
                        </a:lnTo>
                        <a:lnTo>
                          <a:pt x="610" y="679"/>
                        </a:lnTo>
                        <a:lnTo>
                          <a:pt x="602" y="680"/>
                        </a:lnTo>
                        <a:lnTo>
                          <a:pt x="599" y="686"/>
                        </a:lnTo>
                        <a:lnTo>
                          <a:pt x="602" y="696"/>
                        </a:lnTo>
                        <a:lnTo>
                          <a:pt x="588" y="698"/>
                        </a:lnTo>
                        <a:lnTo>
                          <a:pt x="584" y="672"/>
                        </a:lnTo>
                        <a:lnTo>
                          <a:pt x="575" y="653"/>
                        </a:lnTo>
                        <a:lnTo>
                          <a:pt x="561" y="641"/>
                        </a:lnTo>
                        <a:lnTo>
                          <a:pt x="542" y="637"/>
                        </a:lnTo>
                        <a:lnTo>
                          <a:pt x="530" y="637"/>
                        </a:lnTo>
                        <a:lnTo>
                          <a:pt x="510" y="647"/>
                        </a:lnTo>
                        <a:lnTo>
                          <a:pt x="501" y="673"/>
                        </a:lnTo>
                        <a:lnTo>
                          <a:pt x="490" y="688"/>
                        </a:lnTo>
                        <a:lnTo>
                          <a:pt x="483" y="691"/>
                        </a:lnTo>
                        <a:lnTo>
                          <a:pt x="470" y="688"/>
                        </a:lnTo>
                        <a:lnTo>
                          <a:pt x="451" y="676"/>
                        </a:lnTo>
                        <a:lnTo>
                          <a:pt x="441" y="667"/>
                        </a:lnTo>
                        <a:lnTo>
                          <a:pt x="422" y="652"/>
                        </a:lnTo>
                        <a:lnTo>
                          <a:pt x="404" y="644"/>
                        </a:lnTo>
                        <a:lnTo>
                          <a:pt x="392" y="644"/>
                        </a:lnTo>
                        <a:lnTo>
                          <a:pt x="383" y="645"/>
                        </a:lnTo>
                        <a:lnTo>
                          <a:pt x="373" y="651"/>
                        </a:lnTo>
                        <a:lnTo>
                          <a:pt x="363" y="662"/>
                        </a:lnTo>
                        <a:lnTo>
                          <a:pt x="364" y="666"/>
                        </a:lnTo>
                        <a:lnTo>
                          <a:pt x="377" y="672"/>
                        </a:lnTo>
                        <a:lnTo>
                          <a:pt x="360" y="694"/>
                        </a:lnTo>
                        <a:lnTo>
                          <a:pt x="348" y="705"/>
                        </a:lnTo>
                        <a:lnTo>
                          <a:pt x="343" y="707"/>
                        </a:lnTo>
                        <a:lnTo>
                          <a:pt x="339" y="707"/>
                        </a:lnTo>
                        <a:lnTo>
                          <a:pt x="331" y="701"/>
                        </a:lnTo>
                        <a:lnTo>
                          <a:pt x="321" y="687"/>
                        </a:lnTo>
                        <a:lnTo>
                          <a:pt x="310" y="674"/>
                        </a:lnTo>
                        <a:lnTo>
                          <a:pt x="300" y="668"/>
                        </a:lnTo>
                        <a:lnTo>
                          <a:pt x="289" y="669"/>
                        </a:lnTo>
                        <a:lnTo>
                          <a:pt x="273" y="674"/>
                        </a:lnTo>
                        <a:lnTo>
                          <a:pt x="258" y="686"/>
                        </a:lnTo>
                        <a:lnTo>
                          <a:pt x="243" y="705"/>
                        </a:lnTo>
                        <a:lnTo>
                          <a:pt x="238" y="714"/>
                        </a:lnTo>
                        <a:lnTo>
                          <a:pt x="233" y="709"/>
                        </a:lnTo>
                        <a:lnTo>
                          <a:pt x="215" y="717"/>
                        </a:lnTo>
                        <a:lnTo>
                          <a:pt x="223" y="72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18" name="WordArt 84"/>
            <p:cNvSpPr>
              <a:spLocks noChangeArrowheads="1" noChangeShapeType="1" noTextEdit="1"/>
            </p:cNvSpPr>
            <p:nvPr userDrawn="1"/>
          </p:nvSpPr>
          <p:spPr bwMode="auto">
            <a:xfrm rot="21055166">
              <a:off x="6493163" y="513802"/>
              <a:ext cx="1722564" cy="274135"/>
            </a:xfrm>
            <a:prstGeom prst="rect">
              <a:avLst/>
            </a:prstGeom>
          </p:spPr>
          <p:txBody>
            <a:bodyPr wrap="none" fromWordArt="1">
              <a:prstTxWarp prst="textPlain">
                <a:avLst>
                  <a:gd name="adj" fmla="val 50000"/>
                </a:avLst>
              </a:prstTxWarp>
            </a:bodyPr>
            <a:lstStyle/>
            <a:p>
              <a:pPr algn="ctr" rtl="0"/>
              <a:r>
                <a:rPr lang="en-US" sz="4000" b="1" kern="10" spc="0" dirty="0" smtClean="0">
                  <a:ln w="9525">
                    <a:noFill/>
                    <a:round/>
                    <a:headEnd/>
                    <a:tailEnd/>
                  </a:ln>
                  <a:solidFill>
                    <a:srgbClr val="BB972F"/>
                  </a:solidFill>
                  <a:effectLst/>
                  <a:latin typeface="Times New Roman"/>
                  <a:cs typeface="Times New Roman"/>
                </a:rPr>
                <a:t>PLACES</a:t>
              </a:r>
              <a:endParaRPr lang="en-US" sz="4000" b="1" kern="10" spc="0" dirty="0">
                <a:ln w="9525">
                  <a:noFill/>
                  <a:round/>
                  <a:headEnd/>
                  <a:tailEnd/>
                </a:ln>
                <a:solidFill>
                  <a:srgbClr val="BB972F"/>
                </a:solidFill>
                <a:effectLst/>
                <a:latin typeface="Times New Roman"/>
                <a:cs typeface="Times New Roman"/>
              </a:endParaRPr>
            </a:p>
          </p:txBody>
        </p:sp>
        <p:sp>
          <p:nvSpPr>
            <p:cNvPr id="19" name="WordArt 85"/>
            <p:cNvSpPr>
              <a:spLocks noChangeArrowheads="1" noChangeShapeType="1" noTextEdit="1"/>
            </p:cNvSpPr>
            <p:nvPr userDrawn="1"/>
          </p:nvSpPr>
          <p:spPr bwMode="auto">
            <a:xfrm rot="21005740">
              <a:off x="6985444" y="324222"/>
              <a:ext cx="579733" cy="223217"/>
            </a:xfrm>
            <a:prstGeom prst="rect">
              <a:avLst/>
            </a:prstGeom>
          </p:spPr>
          <p:txBody>
            <a:bodyPr wrap="none" fromWordArt="1">
              <a:prstTxWarp prst="textPlain">
                <a:avLst>
                  <a:gd name="adj" fmla="val 50000"/>
                </a:avLst>
              </a:prstTxWarp>
            </a:bodyPr>
            <a:lstStyle/>
            <a:p>
              <a:pPr algn="ctr" rtl="0"/>
              <a:r>
                <a:rPr lang="en-US" sz="2400" b="1" i="1" kern="10" spc="-100" baseline="0" dirty="0" smtClean="0">
                  <a:ln w="9525">
                    <a:noFill/>
                    <a:round/>
                    <a:headEnd/>
                    <a:tailEnd/>
                  </a:ln>
                  <a:solidFill>
                    <a:srgbClr val="BB972F"/>
                  </a:solidFill>
                  <a:effectLst/>
                  <a:latin typeface="Times New Roman"/>
                  <a:cs typeface="Times New Roman"/>
                </a:rPr>
                <a:t>unique</a:t>
              </a:r>
              <a:endParaRPr lang="en-US" sz="2400" b="1" i="1" kern="10" spc="-100" baseline="0" dirty="0">
                <a:ln w="9525">
                  <a:noFill/>
                  <a:round/>
                  <a:headEnd/>
                  <a:tailEnd/>
                </a:ln>
                <a:solidFill>
                  <a:srgbClr val="BB972F"/>
                </a:solidFill>
                <a:effectLst/>
                <a:latin typeface="Times New Roman"/>
                <a:cs typeface="Times New Roman"/>
              </a:endParaRPr>
            </a:p>
          </p:txBody>
        </p:sp>
        <p:sp>
          <p:nvSpPr>
            <p:cNvPr id="20" name="WordArt 86"/>
            <p:cNvSpPr>
              <a:spLocks noChangeArrowheads="1" noChangeShapeType="1" noTextEdit="1"/>
            </p:cNvSpPr>
            <p:nvPr userDrawn="1"/>
          </p:nvSpPr>
          <p:spPr bwMode="auto">
            <a:xfrm rot="21113731">
              <a:off x="6550789" y="881159"/>
              <a:ext cx="1628950" cy="85919"/>
            </a:xfrm>
            <a:prstGeom prst="rect">
              <a:avLst/>
            </a:prstGeom>
          </p:spPr>
          <p:txBody>
            <a:bodyPr wrap="none" fromWordArt="1">
              <a:prstTxWarp prst="textPlain">
                <a:avLst>
                  <a:gd name="adj" fmla="val 50000"/>
                </a:avLst>
              </a:prstTxWarp>
            </a:bodyPr>
            <a:lstStyle/>
            <a:p>
              <a:pPr algn="ctr" rtl="0"/>
              <a:r>
                <a:rPr lang="en-US" sz="1200" kern="10" spc="0" dirty="0" smtClean="0">
                  <a:ln w="9525">
                    <a:noFill/>
                    <a:round/>
                    <a:headEnd/>
                    <a:tailEnd/>
                  </a:ln>
                  <a:solidFill>
                    <a:srgbClr val="BB972F"/>
                  </a:solidFill>
                  <a:effectLst/>
                  <a:latin typeface="Times New Roman"/>
                  <a:cs typeface="Times New Roman"/>
                </a:rPr>
                <a:t>REGIONAL TOURISM</a:t>
              </a:r>
              <a:endParaRPr lang="en-US" sz="1200" kern="10" spc="0" dirty="0">
                <a:ln w="9525">
                  <a:noFill/>
                  <a:round/>
                  <a:headEnd/>
                  <a:tailEnd/>
                </a:ln>
                <a:solidFill>
                  <a:srgbClr val="BB972F"/>
                </a:solidFill>
                <a:effectLst/>
                <a:latin typeface="Times New Roman"/>
                <a:cs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027292" y="2514600"/>
            <a:ext cx="5592707" cy="2362200"/>
          </a:xfrm>
        </p:spPr>
        <p:txBody>
          <a:bodyPr/>
          <a:lstStyle/>
          <a:p>
            <a:pPr algn="ctr"/>
            <a:r>
              <a:rPr lang="en-US" sz="8000" dirty="0" smtClean="0">
                <a:latin typeface="Times New Roman" pitchFamily="18" charset="0"/>
                <a:cs typeface="Times New Roman" pitchFamily="18" charset="0"/>
              </a:rPr>
              <a:t>Thank You</a:t>
            </a:r>
            <a:endParaRPr lang="en-US" sz="8000" dirty="0">
              <a:latin typeface="Times New Roman" pitchFamily="18" charset="0"/>
              <a:cs typeface="Times New Roman" pitchFamily="18" charset="0"/>
            </a:endParaRPr>
          </a:p>
        </p:txBody>
      </p:sp>
      <p:grpSp>
        <p:nvGrpSpPr>
          <p:cNvPr id="4" name="Group 3"/>
          <p:cNvGrpSpPr/>
          <p:nvPr/>
        </p:nvGrpSpPr>
        <p:grpSpPr>
          <a:xfrm>
            <a:off x="68096" y="83898"/>
            <a:ext cx="2514600" cy="1066800"/>
            <a:chOff x="6229350" y="171450"/>
            <a:chExt cx="2514600" cy="1066800"/>
          </a:xfrm>
        </p:grpSpPr>
        <p:grpSp>
          <p:nvGrpSpPr>
            <p:cNvPr id="5" name="Group 59"/>
            <p:cNvGrpSpPr>
              <a:grpSpLocks/>
            </p:cNvGrpSpPr>
            <p:nvPr userDrawn="1"/>
          </p:nvGrpSpPr>
          <p:grpSpPr bwMode="auto">
            <a:xfrm>
              <a:off x="6236421" y="178005"/>
              <a:ext cx="2500456" cy="935662"/>
              <a:chOff x="2936" y="3145"/>
              <a:chExt cx="3536" cy="1427"/>
            </a:xfrm>
          </p:grpSpPr>
          <p:grpSp>
            <p:nvGrpSpPr>
              <p:cNvPr id="9" name="Group 60"/>
              <p:cNvGrpSpPr>
                <a:grpSpLocks/>
              </p:cNvGrpSpPr>
              <p:nvPr/>
            </p:nvGrpSpPr>
            <p:grpSpPr bwMode="auto">
              <a:xfrm>
                <a:off x="2936" y="3501"/>
                <a:ext cx="673" cy="1022"/>
                <a:chOff x="1382" y="1425"/>
                <a:chExt cx="673" cy="1022"/>
              </a:xfrm>
            </p:grpSpPr>
            <p:grpSp>
              <p:nvGrpSpPr>
                <p:cNvPr id="25" name="Group 61"/>
                <p:cNvGrpSpPr>
                  <a:grpSpLocks/>
                </p:cNvGrpSpPr>
                <p:nvPr/>
              </p:nvGrpSpPr>
              <p:grpSpPr bwMode="auto">
                <a:xfrm>
                  <a:off x="1382" y="1425"/>
                  <a:ext cx="673" cy="782"/>
                  <a:chOff x="1382" y="1425"/>
                  <a:chExt cx="673" cy="782"/>
                </a:xfrm>
              </p:grpSpPr>
              <p:sp>
                <p:nvSpPr>
                  <p:cNvPr id="30" name="Freeform 62"/>
                  <p:cNvSpPr>
                    <a:spLocks/>
                  </p:cNvSpPr>
                  <p:nvPr/>
                </p:nvSpPr>
                <p:spPr bwMode="auto">
                  <a:xfrm>
                    <a:off x="1382" y="1425"/>
                    <a:ext cx="673" cy="782"/>
                  </a:xfrm>
                  <a:custGeom>
                    <a:avLst/>
                    <a:gdLst/>
                    <a:ahLst/>
                    <a:cxnLst>
                      <a:cxn ang="0">
                        <a:pos x="497" y="62"/>
                      </a:cxn>
                      <a:cxn ang="0">
                        <a:pos x="451" y="21"/>
                      </a:cxn>
                      <a:cxn ang="0">
                        <a:pos x="407" y="48"/>
                      </a:cxn>
                      <a:cxn ang="0">
                        <a:pos x="385" y="84"/>
                      </a:cxn>
                      <a:cxn ang="0">
                        <a:pos x="360" y="82"/>
                      </a:cxn>
                      <a:cxn ang="0">
                        <a:pos x="319" y="60"/>
                      </a:cxn>
                      <a:cxn ang="0">
                        <a:pos x="287" y="97"/>
                      </a:cxn>
                      <a:cxn ang="0">
                        <a:pos x="230" y="93"/>
                      </a:cxn>
                      <a:cxn ang="0">
                        <a:pos x="179" y="70"/>
                      </a:cxn>
                      <a:cxn ang="0">
                        <a:pos x="141" y="123"/>
                      </a:cxn>
                      <a:cxn ang="0">
                        <a:pos x="102" y="55"/>
                      </a:cxn>
                      <a:cxn ang="0">
                        <a:pos x="51" y="67"/>
                      </a:cxn>
                      <a:cxn ang="0">
                        <a:pos x="19" y="88"/>
                      </a:cxn>
                      <a:cxn ang="0">
                        <a:pos x="10" y="152"/>
                      </a:cxn>
                      <a:cxn ang="0">
                        <a:pos x="1" y="204"/>
                      </a:cxn>
                      <a:cxn ang="0">
                        <a:pos x="41" y="244"/>
                      </a:cxn>
                      <a:cxn ang="0">
                        <a:pos x="13" y="302"/>
                      </a:cxn>
                      <a:cxn ang="0">
                        <a:pos x="12" y="334"/>
                      </a:cxn>
                      <a:cxn ang="0">
                        <a:pos x="52" y="347"/>
                      </a:cxn>
                      <a:cxn ang="0">
                        <a:pos x="77" y="374"/>
                      </a:cxn>
                      <a:cxn ang="0">
                        <a:pos x="21" y="405"/>
                      </a:cxn>
                      <a:cxn ang="0">
                        <a:pos x="43" y="448"/>
                      </a:cxn>
                      <a:cxn ang="0">
                        <a:pos x="87" y="486"/>
                      </a:cxn>
                      <a:cxn ang="0">
                        <a:pos x="49" y="528"/>
                      </a:cxn>
                      <a:cxn ang="0">
                        <a:pos x="57" y="566"/>
                      </a:cxn>
                      <a:cxn ang="0">
                        <a:pos x="96" y="608"/>
                      </a:cxn>
                      <a:cxn ang="0">
                        <a:pos x="68" y="654"/>
                      </a:cxn>
                      <a:cxn ang="0">
                        <a:pos x="106" y="710"/>
                      </a:cxn>
                      <a:cxn ang="0">
                        <a:pos x="99" y="748"/>
                      </a:cxn>
                      <a:cxn ang="0">
                        <a:pos x="140" y="746"/>
                      </a:cxn>
                      <a:cxn ang="0">
                        <a:pos x="103" y="678"/>
                      </a:cxn>
                      <a:cxn ang="0">
                        <a:pos x="101" y="648"/>
                      </a:cxn>
                      <a:cxn ang="0">
                        <a:pos x="122" y="589"/>
                      </a:cxn>
                      <a:cxn ang="0">
                        <a:pos x="81" y="547"/>
                      </a:cxn>
                      <a:cxn ang="0">
                        <a:pos x="109" y="490"/>
                      </a:cxn>
                      <a:cxn ang="0">
                        <a:pos x="92" y="451"/>
                      </a:cxn>
                      <a:cxn ang="0">
                        <a:pos x="43" y="402"/>
                      </a:cxn>
                      <a:cxn ang="0">
                        <a:pos x="94" y="358"/>
                      </a:cxn>
                      <a:cxn ang="0">
                        <a:pos x="34" y="322"/>
                      </a:cxn>
                      <a:cxn ang="0">
                        <a:pos x="39" y="286"/>
                      </a:cxn>
                      <a:cxn ang="0">
                        <a:pos x="73" y="236"/>
                      </a:cxn>
                      <a:cxn ang="0">
                        <a:pos x="43" y="192"/>
                      </a:cxn>
                      <a:cxn ang="0">
                        <a:pos x="54" y="122"/>
                      </a:cxn>
                      <a:cxn ang="0">
                        <a:pos x="62" y="102"/>
                      </a:cxn>
                      <a:cxn ang="0">
                        <a:pos x="84" y="83"/>
                      </a:cxn>
                      <a:cxn ang="0">
                        <a:pos x="129" y="144"/>
                      </a:cxn>
                      <a:cxn ang="0">
                        <a:pos x="182" y="93"/>
                      </a:cxn>
                      <a:cxn ang="0">
                        <a:pos x="231" y="114"/>
                      </a:cxn>
                      <a:cxn ang="0">
                        <a:pos x="289" y="136"/>
                      </a:cxn>
                      <a:cxn ang="0">
                        <a:pos x="295" y="110"/>
                      </a:cxn>
                      <a:cxn ang="0">
                        <a:pos x="333" y="74"/>
                      </a:cxn>
                      <a:cxn ang="0">
                        <a:pos x="372" y="114"/>
                      </a:cxn>
                      <a:cxn ang="0">
                        <a:pos x="429" y="76"/>
                      </a:cxn>
                      <a:cxn ang="0">
                        <a:pos x="449" y="59"/>
                      </a:cxn>
                      <a:cxn ang="0">
                        <a:pos x="494" y="89"/>
                      </a:cxn>
                      <a:cxn ang="0">
                        <a:pos x="541" y="76"/>
                      </a:cxn>
                      <a:cxn ang="0">
                        <a:pos x="574" y="44"/>
                      </a:cxn>
                      <a:cxn ang="0">
                        <a:pos x="635" y="77"/>
                      </a:cxn>
                      <a:cxn ang="0">
                        <a:pos x="668" y="50"/>
                      </a:cxn>
                      <a:cxn ang="0">
                        <a:pos x="666" y="0"/>
                      </a:cxn>
                      <a:cxn ang="0">
                        <a:pos x="630" y="42"/>
                      </a:cxn>
                      <a:cxn ang="0">
                        <a:pos x="561" y="28"/>
                      </a:cxn>
                      <a:cxn ang="0">
                        <a:pos x="528" y="49"/>
                      </a:cxn>
                    </a:cxnLst>
                    <a:rect l="0" t="0" r="r" b="b"/>
                    <a:pathLst>
                      <a:path w="673" h="782">
                        <a:moveTo>
                          <a:pt x="520" y="68"/>
                        </a:moveTo>
                        <a:lnTo>
                          <a:pt x="512" y="69"/>
                        </a:lnTo>
                        <a:lnTo>
                          <a:pt x="506" y="70"/>
                        </a:lnTo>
                        <a:lnTo>
                          <a:pt x="497" y="62"/>
                        </a:lnTo>
                        <a:lnTo>
                          <a:pt x="486" y="44"/>
                        </a:lnTo>
                        <a:lnTo>
                          <a:pt x="471" y="26"/>
                        </a:lnTo>
                        <a:lnTo>
                          <a:pt x="455" y="20"/>
                        </a:lnTo>
                        <a:lnTo>
                          <a:pt x="451" y="21"/>
                        </a:lnTo>
                        <a:lnTo>
                          <a:pt x="448" y="29"/>
                        </a:lnTo>
                        <a:lnTo>
                          <a:pt x="438" y="36"/>
                        </a:lnTo>
                        <a:lnTo>
                          <a:pt x="422" y="42"/>
                        </a:lnTo>
                        <a:lnTo>
                          <a:pt x="407" y="48"/>
                        </a:lnTo>
                        <a:lnTo>
                          <a:pt x="400" y="58"/>
                        </a:lnTo>
                        <a:lnTo>
                          <a:pt x="404" y="72"/>
                        </a:lnTo>
                        <a:lnTo>
                          <a:pt x="394" y="79"/>
                        </a:lnTo>
                        <a:lnTo>
                          <a:pt x="385" y="84"/>
                        </a:lnTo>
                        <a:lnTo>
                          <a:pt x="377" y="85"/>
                        </a:lnTo>
                        <a:lnTo>
                          <a:pt x="369" y="86"/>
                        </a:lnTo>
                        <a:lnTo>
                          <a:pt x="364" y="85"/>
                        </a:lnTo>
                        <a:lnTo>
                          <a:pt x="360" y="82"/>
                        </a:lnTo>
                        <a:lnTo>
                          <a:pt x="357" y="73"/>
                        </a:lnTo>
                        <a:lnTo>
                          <a:pt x="350" y="67"/>
                        </a:lnTo>
                        <a:lnTo>
                          <a:pt x="339" y="64"/>
                        </a:lnTo>
                        <a:lnTo>
                          <a:pt x="319" y="60"/>
                        </a:lnTo>
                        <a:lnTo>
                          <a:pt x="309" y="58"/>
                        </a:lnTo>
                        <a:lnTo>
                          <a:pt x="307" y="58"/>
                        </a:lnTo>
                        <a:lnTo>
                          <a:pt x="300" y="82"/>
                        </a:lnTo>
                        <a:lnTo>
                          <a:pt x="287" y="97"/>
                        </a:lnTo>
                        <a:lnTo>
                          <a:pt x="269" y="106"/>
                        </a:lnTo>
                        <a:lnTo>
                          <a:pt x="264" y="107"/>
                        </a:lnTo>
                        <a:lnTo>
                          <a:pt x="249" y="104"/>
                        </a:lnTo>
                        <a:lnTo>
                          <a:pt x="230" y="93"/>
                        </a:lnTo>
                        <a:lnTo>
                          <a:pt x="223" y="87"/>
                        </a:lnTo>
                        <a:lnTo>
                          <a:pt x="203" y="74"/>
                        </a:lnTo>
                        <a:lnTo>
                          <a:pt x="186" y="70"/>
                        </a:lnTo>
                        <a:lnTo>
                          <a:pt x="179" y="70"/>
                        </a:lnTo>
                        <a:lnTo>
                          <a:pt x="176" y="86"/>
                        </a:lnTo>
                        <a:lnTo>
                          <a:pt x="165" y="102"/>
                        </a:lnTo>
                        <a:lnTo>
                          <a:pt x="147" y="118"/>
                        </a:lnTo>
                        <a:lnTo>
                          <a:pt x="141" y="123"/>
                        </a:lnTo>
                        <a:lnTo>
                          <a:pt x="127" y="117"/>
                        </a:lnTo>
                        <a:lnTo>
                          <a:pt x="106" y="106"/>
                        </a:lnTo>
                        <a:lnTo>
                          <a:pt x="103" y="104"/>
                        </a:lnTo>
                        <a:lnTo>
                          <a:pt x="102" y="55"/>
                        </a:lnTo>
                        <a:lnTo>
                          <a:pt x="96" y="62"/>
                        </a:lnTo>
                        <a:lnTo>
                          <a:pt x="86" y="65"/>
                        </a:lnTo>
                        <a:lnTo>
                          <a:pt x="70" y="66"/>
                        </a:lnTo>
                        <a:lnTo>
                          <a:pt x="51" y="67"/>
                        </a:lnTo>
                        <a:lnTo>
                          <a:pt x="39" y="68"/>
                        </a:lnTo>
                        <a:lnTo>
                          <a:pt x="33" y="71"/>
                        </a:lnTo>
                        <a:lnTo>
                          <a:pt x="23" y="77"/>
                        </a:lnTo>
                        <a:lnTo>
                          <a:pt x="19" y="88"/>
                        </a:lnTo>
                        <a:lnTo>
                          <a:pt x="21" y="105"/>
                        </a:lnTo>
                        <a:lnTo>
                          <a:pt x="20" y="121"/>
                        </a:lnTo>
                        <a:lnTo>
                          <a:pt x="14" y="142"/>
                        </a:lnTo>
                        <a:lnTo>
                          <a:pt x="10" y="152"/>
                        </a:lnTo>
                        <a:lnTo>
                          <a:pt x="2" y="174"/>
                        </a:lnTo>
                        <a:lnTo>
                          <a:pt x="0" y="192"/>
                        </a:lnTo>
                        <a:lnTo>
                          <a:pt x="0" y="198"/>
                        </a:lnTo>
                        <a:lnTo>
                          <a:pt x="1" y="204"/>
                        </a:lnTo>
                        <a:lnTo>
                          <a:pt x="2" y="210"/>
                        </a:lnTo>
                        <a:lnTo>
                          <a:pt x="5" y="216"/>
                        </a:lnTo>
                        <a:lnTo>
                          <a:pt x="38" y="235"/>
                        </a:lnTo>
                        <a:lnTo>
                          <a:pt x="41" y="244"/>
                        </a:lnTo>
                        <a:lnTo>
                          <a:pt x="39" y="260"/>
                        </a:lnTo>
                        <a:lnTo>
                          <a:pt x="27" y="280"/>
                        </a:lnTo>
                        <a:lnTo>
                          <a:pt x="25" y="282"/>
                        </a:lnTo>
                        <a:lnTo>
                          <a:pt x="13" y="302"/>
                        </a:lnTo>
                        <a:lnTo>
                          <a:pt x="9" y="319"/>
                        </a:lnTo>
                        <a:lnTo>
                          <a:pt x="9" y="322"/>
                        </a:lnTo>
                        <a:lnTo>
                          <a:pt x="10" y="328"/>
                        </a:lnTo>
                        <a:lnTo>
                          <a:pt x="12" y="334"/>
                        </a:lnTo>
                        <a:lnTo>
                          <a:pt x="16" y="339"/>
                        </a:lnTo>
                        <a:lnTo>
                          <a:pt x="20" y="344"/>
                        </a:lnTo>
                        <a:lnTo>
                          <a:pt x="32" y="346"/>
                        </a:lnTo>
                        <a:lnTo>
                          <a:pt x="52" y="347"/>
                        </a:lnTo>
                        <a:lnTo>
                          <a:pt x="67" y="348"/>
                        </a:lnTo>
                        <a:lnTo>
                          <a:pt x="75" y="355"/>
                        </a:lnTo>
                        <a:lnTo>
                          <a:pt x="76" y="367"/>
                        </a:lnTo>
                        <a:lnTo>
                          <a:pt x="77" y="374"/>
                        </a:lnTo>
                        <a:lnTo>
                          <a:pt x="63" y="388"/>
                        </a:lnTo>
                        <a:lnTo>
                          <a:pt x="44" y="396"/>
                        </a:lnTo>
                        <a:lnTo>
                          <a:pt x="24" y="398"/>
                        </a:lnTo>
                        <a:lnTo>
                          <a:pt x="21" y="405"/>
                        </a:lnTo>
                        <a:lnTo>
                          <a:pt x="21" y="411"/>
                        </a:lnTo>
                        <a:lnTo>
                          <a:pt x="21" y="417"/>
                        </a:lnTo>
                        <a:lnTo>
                          <a:pt x="28" y="433"/>
                        </a:lnTo>
                        <a:lnTo>
                          <a:pt x="43" y="448"/>
                        </a:lnTo>
                        <a:lnTo>
                          <a:pt x="55" y="456"/>
                        </a:lnTo>
                        <a:lnTo>
                          <a:pt x="77" y="472"/>
                        </a:lnTo>
                        <a:lnTo>
                          <a:pt x="87" y="484"/>
                        </a:lnTo>
                        <a:lnTo>
                          <a:pt x="87" y="486"/>
                        </a:lnTo>
                        <a:lnTo>
                          <a:pt x="82" y="498"/>
                        </a:lnTo>
                        <a:lnTo>
                          <a:pt x="65" y="512"/>
                        </a:lnTo>
                        <a:lnTo>
                          <a:pt x="54" y="519"/>
                        </a:lnTo>
                        <a:lnTo>
                          <a:pt x="49" y="528"/>
                        </a:lnTo>
                        <a:lnTo>
                          <a:pt x="47" y="537"/>
                        </a:lnTo>
                        <a:lnTo>
                          <a:pt x="48" y="546"/>
                        </a:lnTo>
                        <a:lnTo>
                          <a:pt x="49" y="555"/>
                        </a:lnTo>
                        <a:lnTo>
                          <a:pt x="57" y="566"/>
                        </a:lnTo>
                        <a:lnTo>
                          <a:pt x="72" y="577"/>
                        </a:lnTo>
                        <a:lnTo>
                          <a:pt x="87" y="588"/>
                        </a:lnTo>
                        <a:lnTo>
                          <a:pt x="95" y="599"/>
                        </a:lnTo>
                        <a:lnTo>
                          <a:pt x="96" y="608"/>
                        </a:lnTo>
                        <a:lnTo>
                          <a:pt x="97" y="613"/>
                        </a:lnTo>
                        <a:lnTo>
                          <a:pt x="84" y="621"/>
                        </a:lnTo>
                        <a:lnTo>
                          <a:pt x="75" y="635"/>
                        </a:lnTo>
                        <a:lnTo>
                          <a:pt x="68" y="654"/>
                        </a:lnTo>
                        <a:lnTo>
                          <a:pt x="64" y="680"/>
                        </a:lnTo>
                        <a:lnTo>
                          <a:pt x="63" y="697"/>
                        </a:lnTo>
                        <a:lnTo>
                          <a:pt x="90" y="700"/>
                        </a:lnTo>
                        <a:lnTo>
                          <a:pt x="106" y="710"/>
                        </a:lnTo>
                        <a:lnTo>
                          <a:pt x="111" y="722"/>
                        </a:lnTo>
                        <a:lnTo>
                          <a:pt x="112" y="731"/>
                        </a:lnTo>
                        <a:lnTo>
                          <a:pt x="108" y="740"/>
                        </a:lnTo>
                        <a:lnTo>
                          <a:pt x="99" y="748"/>
                        </a:lnTo>
                        <a:lnTo>
                          <a:pt x="90" y="756"/>
                        </a:lnTo>
                        <a:lnTo>
                          <a:pt x="81" y="764"/>
                        </a:lnTo>
                        <a:lnTo>
                          <a:pt x="72" y="769"/>
                        </a:lnTo>
                        <a:lnTo>
                          <a:pt x="140" y="746"/>
                        </a:lnTo>
                        <a:lnTo>
                          <a:pt x="136" y="731"/>
                        </a:lnTo>
                        <a:lnTo>
                          <a:pt x="126" y="713"/>
                        </a:lnTo>
                        <a:lnTo>
                          <a:pt x="116" y="699"/>
                        </a:lnTo>
                        <a:lnTo>
                          <a:pt x="103" y="678"/>
                        </a:lnTo>
                        <a:lnTo>
                          <a:pt x="95" y="661"/>
                        </a:lnTo>
                        <a:lnTo>
                          <a:pt x="92" y="651"/>
                        </a:lnTo>
                        <a:lnTo>
                          <a:pt x="91" y="644"/>
                        </a:lnTo>
                        <a:lnTo>
                          <a:pt x="101" y="648"/>
                        </a:lnTo>
                        <a:lnTo>
                          <a:pt x="115" y="624"/>
                        </a:lnTo>
                        <a:lnTo>
                          <a:pt x="123" y="607"/>
                        </a:lnTo>
                        <a:lnTo>
                          <a:pt x="123" y="600"/>
                        </a:lnTo>
                        <a:lnTo>
                          <a:pt x="122" y="589"/>
                        </a:lnTo>
                        <a:lnTo>
                          <a:pt x="115" y="578"/>
                        </a:lnTo>
                        <a:lnTo>
                          <a:pt x="101" y="567"/>
                        </a:lnTo>
                        <a:lnTo>
                          <a:pt x="88" y="556"/>
                        </a:lnTo>
                        <a:lnTo>
                          <a:pt x="81" y="547"/>
                        </a:lnTo>
                        <a:lnTo>
                          <a:pt x="80" y="539"/>
                        </a:lnTo>
                        <a:lnTo>
                          <a:pt x="82" y="526"/>
                        </a:lnTo>
                        <a:lnTo>
                          <a:pt x="92" y="509"/>
                        </a:lnTo>
                        <a:lnTo>
                          <a:pt x="109" y="490"/>
                        </a:lnTo>
                        <a:lnTo>
                          <a:pt x="111" y="488"/>
                        </a:lnTo>
                        <a:lnTo>
                          <a:pt x="110" y="483"/>
                        </a:lnTo>
                        <a:lnTo>
                          <a:pt x="105" y="467"/>
                        </a:lnTo>
                        <a:lnTo>
                          <a:pt x="92" y="451"/>
                        </a:lnTo>
                        <a:lnTo>
                          <a:pt x="78" y="439"/>
                        </a:lnTo>
                        <a:lnTo>
                          <a:pt x="58" y="423"/>
                        </a:lnTo>
                        <a:lnTo>
                          <a:pt x="46" y="409"/>
                        </a:lnTo>
                        <a:lnTo>
                          <a:pt x="43" y="402"/>
                        </a:lnTo>
                        <a:lnTo>
                          <a:pt x="73" y="398"/>
                        </a:lnTo>
                        <a:lnTo>
                          <a:pt x="80" y="388"/>
                        </a:lnTo>
                        <a:lnTo>
                          <a:pt x="91" y="366"/>
                        </a:lnTo>
                        <a:lnTo>
                          <a:pt x="94" y="358"/>
                        </a:lnTo>
                        <a:lnTo>
                          <a:pt x="84" y="338"/>
                        </a:lnTo>
                        <a:lnTo>
                          <a:pt x="71" y="326"/>
                        </a:lnTo>
                        <a:lnTo>
                          <a:pt x="54" y="321"/>
                        </a:lnTo>
                        <a:lnTo>
                          <a:pt x="34" y="322"/>
                        </a:lnTo>
                        <a:lnTo>
                          <a:pt x="28" y="324"/>
                        </a:lnTo>
                        <a:lnTo>
                          <a:pt x="25" y="320"/>
                        </a:lnTo>
                        <a:lnTo>
                          <a:pt x="28" y="303"/>
                        </a:lnTo>
                        <a:lnTo>
                          <a:pt x="39" y="286"/>
                        </a:lnTo>
                        <a:lnTo>
                          <a:pt x="49" y="276"/>
                        </a:lnTo>
                        <a:lnTo>
                          <a:pt x="66" y="259"/>
                        </a:lnTo>
                        <a:lnTo>
                          <a:pt x="73" y="243"/>
                        </a:lnTo>
                        <a:lnTo>
                          <a:pt x="73" y="236"/>
                        </a:lnTo>
                        <a:lnTo>
                          <a:pt x="66" y="220"/>
                        </a:lnTo>
                        <a:lnTo>
                          <a:pt x="57" y="216"/>
                        </a:lnTo>
                        <a:lnTo>
                          <a:pt x="49" y="207"/>
                        </a:lnTo>
                        <a:lnTo>
                          <a:pt x="43" y="192"/>
                        </a:lnTo>
                        <a:lnTo>
                          <a:pt x="37" y="177"/>
                        </a:lnTo>
                        <a:lnTo>
                          <a:pt x="31" y="168"/>
                        </a:lnTo>
                        <a:lnTo>
                          <a:pt x="24" y="164"/>
                        </a:lnTo>
                        <a:lnTo>
                          <a:pt x="54" y="122"/>
                        </a:lnTo>
                        <a:lnTo>
                          <a:pt x="50" y="109"/>
                        </a:lnTo>
                        <a:lnTo>
                          <a:pt x="49" y="106"/>
                        </a:lnTo>
                        <a:lnTo>
                          <a:pt x="53" y="104"/>
                        </a:lnTo>
                        <a:lnTo>
                          <a:pt x="62" y="102"/>
                        </a:lnTo>
                        <a:lnTo>
                          <a:pt x="70" y="101"/>
                        </a:lnTo>
                        <a:lnTo>
                          <a:pt x="73" y="95"/>
                        </a:lnTo>
                        <a:lnTo>
                          <a:pt x="70" y="85"/>
                        </a:lnTo>
                        <a:lnTo>
                          <a:pt x="84" y="83"/>
                        </a:lnTo>
                        <a:lnTo>
                          <a:pt x="88" y="109"/>
                        </a:lnTo>
                        <a:lnTo>
                          <a:pt x="97" y="128"/>
                        </a:lnTo>
                        <a:lnTo>
                          <a:pt x="111" y="140"/>
                        </a:lnTo>
                        <a:lnTo>
                          <a:pt x="129" y="144"/>
                        </a:lnTo>
                        <a:lnTo>
                          <a:pt x="142" y="144"/>
                        </a:lnTo>
                        <a:lnTo>
                          <a:pt x="162" y="134"/>
                        </a:lnTo>
                        <a:lnTo>
                          <a:pt x="171" y="108"/>
                        </a:lnTo>
                        <a:lnTo>
                          <a:pt x="182" y="93"/>
                        </a:lnTo>
                        <a:lnTo>
                          <a:pt x="189" y="90"/>
                        </a:lnTo>
                        <a:lnTo>
                          <a:pt x="202" y="93"/>
                        </a:lnTo>
                        <a:lnTo>
                          <a:pt x="220" y="105"/>
                        </a:lnTo>
                        <a:lnTo>
                          <a:pt x="231" y="114"/>
                        </a:lnTo>
                        <a:lnTo>
                          <a:pt x="250" y="129"/>
                        </a:lnTo>
                        <a:lnTo>
                          <a:pt x="268" y="137"/>
                        </a:lnTo>
                        <a:lnTo>
                          <a:pt x="280" y="138"/>
                        </a:lnTo>
                        <a:lnTo>
                          <a:pt x="289" y="136"/>
                        </a:lnTo>
                        <a:lnTo>
                          <a:pt x="299" y="130"/>
                        </a:lnTo>
                        <a:lnTo>
                          <a:pt x="308" y="120"/>
                        </a:lnTo>
                        <a:lnTo>
                          <a:pt x="308" y="115"/>
                        </a:lnTo>
                        <a:lnTo>
                          <a:pt x="295" y="110"/>
                        </a:lnTo>
                        <a:lnTo>
                          <a:pt x="311" y="87"/>
                        </a:lnTo>
                        <a:lnTo>
                          <a:pt x="324" y="76"/>
                        </a:lnTo>
                        <a:lnTo>
                          <a:pt x="328" y="74"/>
                        </a:lnTo>
                        <a:lnTo>
                          <a:pt x="333" y="74"/>
                        </a:lnTo>
                        <a:lnTo>
                          <a:pt x="341" y="80"/>
                        </a:lnTo>
                        <a:lnTo>
                          <a:pt x="351" y="94"/>
                        </a:lnTo>
                        <a:lnTo>
                          <a:pt x="362" y="108"/>
                        </a:lnTo>
                        <a:lnTo>
                          <a:pt x="372" y="114"/>
                        </a:lnTo>
                        <a:lnTo>
                          <a:pt x="383" y="112"/>
                        </a:lnTo>
                        <a:lnTo>
                          <a:pt x="399" y="107"/>
                        </a:lnTo>
                        <a:lnTo>
                          <a:pt x="414" y="95"/>
                        </a:lnTo>
                        <a:lnTo>
                          <a:pt x="429" y="76"/>
                        </a:lnTo>
                        <a:lnTo>
                          <a:pt x="434" y="68"/>
                        </a:lnTo>
                        <a:lnTo>
                          <a:pt x="439" y="72"/>
                        </a:lnTo>
                        <a:lnTo>
                          <a:pt x="457" y="65"/>
                        </a:lnTo>
                        <a:lnTo>
                          <a:pt x="449" y="59"/>
                        </a:lnTo>
                        <a:lnTo>
                          <a:pt x="456" y="59"/>
                        </a:lnTo>
                        <a:lnTo>
                          <a:pt x="466" y="66"/>
                        </a:lnTo>
                        <a:lnTo>
                          <a:pt x="480" y="77"/>
                        </a:lnTo>
                        <a:lnTo>
                          <a:pt x="494" y="89"/>
                        </a:lnTo>
                        <a:lnTo>
                          <a:pt x="506" y="94"/>
                        </a:lnTo>
                        <a:lnTo>
                          <a:pt x="515" y="93"/>
                        </a:lnTo>
                        <a:lnTo>
                          <a:pt x="522" y="92"/>
                        </a:lnTo>
                        <a:lnTo>
                          <a:pt x="541" y="76"/>
                        </a:lnTo>
                        <a:lnTo>
                          <a:pt x="552" y="60"/>
                        </a:lnTo>
                        <a:lnTo>
                          <a:pt x="554" y="45"/>
                        </a:lnTo>
                        <a:lnTo>
                          <a:pt x="558" y="42"/>
                        </a:lnTo>
                        <a:lnTo>
                          <a:pt x="574" y="44"/>
                        </a:lnTo>
                        <a:lnTo>
                          <a:pt x="593" y="55"/>
                        </a:lnTo>
                        <a:lnTo>
                          <a:pt x="598" y="59"/>
                        </a:lnTo>
                        <a:lnTo>
                          <a:pt x="618" y="72"/>
                        </a:lnTo>
                        <a:lnTo>
                          <a:pt x="635" y="77"/>
                        </a:lnTo>
                        <a:lnTo>
                          <a:pt x="638" y="76"/>
                        </a:lnTo>
                        <a:lnTo>
                          <a:pt x="651" y="75"/>
                        </a:lnTo>
                        <a:lnTo>
                          <a:pt x="660" y="66"/>
                        </a:lnTo>
                        <a:lnTo>
                          <a:pt x="668" y="50"/>
                        </a:lnTo>
                        <a:lnTo>
                          <a:pt x="671" y="44"/>
                        </a:lnTo>
                        <a:lnTo>
                          <a:pt x="672" y="41"/>
                        </a:lnTo>
                        <a:lnTo>
                          <a:pt x="667" y="0"/>
                        </a:lnTo>
                        <a:lnTo>
                          <a:pt x="666" y="0"/>
                        </a:lnTo>
                        <a:lnTo>
                          <a:pt x="661" y="15"/>
                        </a:lnTo>
                        <a:lnTo>
                          <a:pt x="652" y="34"/>
                        </a:lnTo>
                        <a:lnTo>
                          <a:pt x="646" y="45"/>
                        </a:lnTo>
                        <a:lnTo>
                          <a:pt x="630" y="42"/>
                        </a:lnTo>
                        <a:lnTo>
                          <a:pt x="608" y="37"/>
                        </a:lnTo>
                        <a:lnTo>
                          <a:pt x="602" y="35"/>
                        </a:lnTo>
                        <a:lnTo>
                          <a:pt x="579" y="29"/>
                        </a:lnTo>
                        <a:lnTo>
                          <a:pt x="561" y="28"/>
                        </a:lnTo>
                        <a:lnTo>
                          <a:pt x="556" y="28"/>
                        </a:lnTo>
                        <a:lnTo>
                          <a:pt x="541" y="30"/>
                        </a:lnTo>
                        <a:lnTo>
                          <a:pt x="531" y="37"/>
                        </a:lnTo>
                        <a:lnTo>
                          <a:pt x="528" y="49"/>
                        </a:lnTo>
                        <a:lnTo>
                          <a:pt x="525" y="62"/>
                        </a:lnTo>
                        <a:lnTo>
                          <a:pt x="520" y="68"/>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63"/>
                  <p:cNvSpPr>
                    <a:spLocks/>
                  </p:cNvSpPr>
                  <p:nvPr/>
                </p:nvSpPr>
                <p:spPr bwMode="auto">
                  <a:xfrm>
                    <a:off x="1382" y="1425"/>
                    <a:ext cx="673" cy="782"/>
                  </a:xfrm>
                  <a:custGeom>
                    <a:avLst/>
                    <a:gdLst/>
                    <a:ahLst/>
                    <a:cxnLst>
                      <a:cxn ang="0">
                        <a:pos x="121" y="763"/>
                      </a:cxn>
                      <a:cxn ang="0">
                        <a:pos x="104" y="779"/>
                      </a:cxn>
                      <a:cxn ang="0">
                        <a:pos x="105" y="782"/>
                      </a:cxn>
                      <a:cxn ang="0">
                        <a:pos x="121" y="763"/>
                      </a:cxn>
                    </a:cxnLst>
                    <a:rect l="0" t="0" r="r" b="b"/>
                    <a:pathLst>
                      <a:path w="673" h="782">
                        <a:moveTo>
                          <a:pt x="121" y="763"/>
                        </a:moveTo>
                        <a:lnTo>
                          <a:pt x="104" y="779"/>
                        </a:lnTo>
                        <a:lnTo>
                          <a:pt x="105" y="782"/>
                        </a:lnTo>
                        <a:lnTo>
                          <a:pt x="121" y="76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64"/>
                  <p:cNvSpPr>
                    <a:spLocks/>
                  </p:cNvSpPr>
                  <p:nvPr/>
                </p:nvSpPr>
                <p:spPr bwMode="auto">
                  <a:xfrm>
                    <a:off x="1382" y="1425"/>
                    <a:ext cx="673" cy="782"/>
                  </a:xfrm>
                  <a:custGeom>
                    <a:avLst/>
                    <a:gdLst/>
                    <a:ahLst/>
                    <a:cxnLst>
                      <a:cxn ang="0">
                        <a:pos x="42" y="306"/>
                      </a:cxn>
                      <a:cxn ang="0">
                        <a:pos x="33" y="307"/>
                      </a:cxn>
                      <a:cxn ang="0">
                        <a:pos x="35" y="319"/>
                      </a:cxn>
                      <a:cxn ang="0">
                        <a:pos x="44" y="317"/>
                      </a:cxn>
                      <a:cxn ang="0">
                        <a:pos x="42" y="306"/>
                      </a:cxn>
                    </a:cxnLst>
                    <a:rect l="0" t="0" r="r" b="b"/>
                    <a:pathLst>
                      <a:path w="673" h="782">
                        <a:moveTo>
                          <a:pt x="42" y="306"/>
                        </a:moveTo>
                        <a:lnTo>
                          <a:pt x="33" y="307"/>
                        </a:lnTo>
                        <a:lnTo>
                          <a:pt x="35" y="319"/>
                        </a:lnTo>
                        <a:lnTo>
                          <a:pt x="44" y="317"/>
                        </a:lnTo>
                        <a:lnTo>
                          <a:pt x="42" y="30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 name="Group 65"/>
                <p:cNvGrpSpPr>
                  <a:grpSpLocks/>
                </p:cNvGrpSpPr>
                <p:nvPr/>
              </p:nvGrpSpPr>
              <p:grpSpPr bwMode="auto">
                <a:xfrm>
                  <a:off x="1429" y="1970"/>
                  <a:ext cx="90" cy="477"/>
                  <a:chOff x="1429" y="1970"/>
                  <a:chExt cx="90" cy="477"/>
                </a:xfrm>
              </p:grpSpPr>
              <p:sp>
                <p:nvSpPr>
                  <p:cNvPr id="27" name="Freeform 66"/>
                  <p:cNvSpPr>
                    <a:spLocks/>
                  </p:cNvSpPr>
                  <p:nvPr/>
                </p:nvSpPr>
                <p:spPr bwMode="auto">
                  <a:xfrm>
                    <a:off x="1429" y="1970"/>
                    <a:ext cx="90" cy="477"/>
                  </a:xfrm>
                  <a:custGeom>
                    <a:avLst/>
                    <a:gdLst/>
                    <a:ahLst/>
                    <a:cxnLst>
                      <a:cxn ang="0">
                        <a:pos x="89" y="464"/>
                      </a:cxn>
                      <a:cxn ang="0">
                        <a:pos x="79" y="465"/>
                      </a:cxn>
                      <a:cxn ang="0">
                        <a:pos x="81" y="477"/>
                      </a:cxn>
                      <a:cxn ang="0">
                        <a:pos x="90" y="476"/>
                      </a:cxn>
                      <a:cxn ang="0">
                        <a:pos x="89" y="464"/>
                      </a:cxn>
                    </a:cxnLst>
                    <a:rect l="0" t="0" r="r" b="b"/>
                    <a:pathLst>
                      <a:path w="90" h="477">
                        <a:moveTo>
                          <a:pt x="89" y="464"/>
                        </a:moveTo>
                        <a:lnTo>
                          <a:pt x="79" y="465"/>
                        </a:lnTo>
                        <a:lnTo>
                          <a:pt x="81" y="477"/>
                        </a:lnTo>
                        <a:lnTo>
                          <a:pt x="90" y="476"/>
                        </a:lnTo>
                        <a:lnTo>
                          <a:pt x="89" y="464"/>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67"/>
                  <p:cNvSpPr>
                    <a:spLocks/>
                  </p:cNvSpPr>
                  <p:nvPr/>
                </p:nvSpPr>
                <p:spPr bwMode="auto">
                  <a:xfrm>
                    <a:off x="1429" y="1970"/>
                    <a:ext cx="90" cy="477"/>
                  </a:xfrm>
                  <a:custGeom>
                    <a:avLst/>
                    <a:gdLst/>
                    <a:ahLst/>
                    <a:cxnLst>
                      <a:cxn ang="0">
                        <a:pos x="79" y="503"/>
                      </a:cxn>
                      <a:cxn ang="0">
                        <a:pos x="104" y="545"/>
                      </a:cxn>
                      <a:cxn ang="0">
                        <a:pos x="77" y="591"/>
                      </a:cxn>
                      <a:cxn ang="0">
                        <a:pos x="112" y="653"/>
                      </a:cxn>
                      <a:cxn ang="0">
                        <a:pos x="130" y="702"/>
                      </a:cxn>
                      <a:cxn ang="0">
                        <a:pos x="179" y="700"/>
                      </a:cxn>
                      <a:cxn ang="0">
                        <a:pos x="201" y="655"/>
                      </a:cxn>
                      <a:cxn ang="0">
                        <a:pos x="257" y="637"/>
                      </a:cxn>
                      <a:cxn ang="0">
                        <a:pos x="299" y="662"/>
                      </a:cxn>
                      <a:cxn ang="0">
                        <a:pos x="352" y="612"/>
                      </a:cxn>
                      <a:cxn ang="0">
                        <a:pos x="405" y="637"/>
                      </a:cxn>
                      <a:cxn ang="0">
                        <a:pos x="439" y="633"/>
                      </a:cxn>
                      <a:cxn ang="0">
                        <a:pos x="458" y="606"/>
                      </a:cxn>
                      <a:cxn ang="0">
                        <a:pos x="488" y="604"/>
                      </a:cxn>
                      <a:cxn ang="0">
                        <a:pos x="525" y="632"/>
                      </a:cxn>
                      <a:cxn ang="0">
                        <a:pos x="574" y="637"/>
                      </a:cxn>
                      <a:cxn ang="0">
                        <a:pos x="599" y="584"/>
                      </a:cxn>
                      <a:cxn ang="0">
                        <a:pos x="626" y="598"/>
                      </a:cxn>
                      <a:cxn ang="0">
                        <a:pos x="674" y="607"/>
                      </a:cxn>
                      <a:cxn ang="0">
                        <a:pos x="737" y="573"/>
                      </a:cxn>
                      <a:cxn ang="0">
                        <a:pos x="771" y="611"/>
                      </a:cxn>
                      <a:cxn ang="0">
                        <a:pos x="760" y="561"/>
                      </a:cxn>
                      <a:cxn ang="0">
                        <a:pos x="710" y="550"/>
                      </a:cxn>
                      <a:cxn ang="0">
                        <a:pos x="659" y="597"/>
                      </a:cxn>
                      <a:cxn ang="0">
                        <a:pos x="629" y="567"/>
                      </a:cxn>
                      <a:cxn ang="0">
                        <a:pos x="583" y="569"/>
                      </a:cxn>
                      <a:cxn ang="0">
                        <a:pos x="547" y="609"/>
                      </a:cxn>
                      <a:cxn ang="0">
                        <a:pos x="511" y="588"/>
                      </a:cxn>
                      <a:cxn ang="0">
                        <a:pos x="458" y="576"/>
                      </a:cxn>
                      <a:cxn ang="0">
                        <a:pos x="431" y="625"/>
                      </a:cxn>
                      <a:cxn ang="0">
                        <a:pos x="385" y="600"/>
                      </a:cxn>
                      <a:cxn ang="0">
                        <a:pos x="372" y="576"/>
                      </a:cxn>
                      <a:cxn ang="0">
                        <a:pos x="322" y="612"/>
                      </a:cxn>
                      <a:cxn ang="0">
                        <a:pos x="274" y="642"/>
                      </a:cxn>
                      <a:cxn ang="0">
                        <a:pos x="208" y="612"/>
                      </a:cxn>
                      <a:cxn ang="0">
                        <a:pos x="188" y="680"/>
                      </a:cxn>
                      <a:cxn ang="0">
                        <a:pos x="161" y="667"/>
                      </a:cxn>
                      <a:cxn ang="0">
                        <a:pos x="148" y="650"/>
                      </a:cxn>
                      <a:cxn ang="0">
                        <a:pos x="120" y="585"/>
                      </a:cxn>
                      <a:cxn ang="0">
                        <a:pos x="138" y="535"/>
                      </a:cxn>
                      <a:cxn ang="0">
                        <a:pos x="83" y="489"/>
                      </a:cxn>
                      <a:cxn ang="0">
                        <a:pos x="95" y="459"/>
                      </a:cxn>
                      <a:cxn ang="0">
                        <a:pos x="109" y="390"/>
                      </a:cxn>
                      <a:cxn ang="0">
                        <a:pos x="70" y="367"/>
                      </a:cxn>
                      <a:cxn ang="0">
                        <a:pos x="110" y="300"/>
                      </a:cxn>
                      <a:cxn ang="0">
                        <a:pos x="72" y="253"/>
                      </a:cxn>
                      <a:cxn ang="0">
                        <a:pos x="80" y="208"/>
                      </a:cxn>
                      <a:cxn ang="0">
                        <a:pos x="87" y="159"/>
                      </a:cxn>
                      <a:cxn ang="0">
                        <a:pos x="49" y="129"/>
                      </a:cxn>
                      <a:cxn ang="0">
                        <a:pos x="68" y="54"/>
                      </a:cxn>
                      <a:cxn ang="0">
                        <a:pos x="9" y="23"/>
                      </a:cxn>
                      <a:cxn ang="0">
                        <a:pos x="48" y="46"/>
                      </a:cxn>
                      <a:cxn ang="0">
                        <a:pos x="9" y="92"/>
                      </a:cxn>
                      <a:cxn ang="0">
                        <a:pos x="55" y="163"/>
                      </a:cxn>
                      <a:cxn ang="0">
                        <a:pos x="49" y="205"/>
                      </a:cxn>
                      <a:cxn ang="0">
                        <a:pos x="33" y="242"/>
                      </a:cxn>
                      <a:cxn ang="0">
                        <a:pos x="73" y="276"/>
                      </a:cxn>
                      <a:cxn ang="0">
                        <a:pos x="69" y="321"/>
                      </a:cxn>
                      <a:cxn ang="0">
                        <a:pos x="41" y="373"/>
                      </a:cxn>
                      <a:cxn ang="0">
                        <a:pos x="69" y="388"/>
                      </a:cxn>
                      <a:cxn ang="0">
                        <a:pos x="107" y="407"/>
                      </a:cxn>
                      <a:cxn ang="0">
                        <a:pos x="70" y="439"/>
                      </a:cxn>
                      <a:cxn ang="0">
                        <a:pos x="53" y="462"/>
                      </a:cxn>
                    </a:cxnLst>
                    <a:rect l="0" t="0" r="r" b="b"/>
                    <a:pathLst>
                      <a:path w="90" h="477">
                        <a:moveTo>
                          <a:pt x="54" y="469"/>
                        </a:moveTo>
                        <a:lnTo>
                          <a:pt x="60" y="484"/>
                        </a:lnTo>
                        <a:lnTo>
                          <a:pt x="76" y="500"/>
                        </a:lnTo>
                        <a:lnTo>
                          <a:pt x="79" y="503"/>
                        </a:lnTo>
                        <a:lnTo>
                          <a:pt x="97" y="520"/>
                        </a:lnTo>
                        <a:lnTo>
                          <a:pt x="105" y="534"/>
                        </a:lnTo>
                        <a:lnTo>
                          <a:pt x="105" y="535"/>
                        </a:lnTo>
                        <a:lnTo>
                          <a:pt x="104" y="545"/>
                        </a:lnTo>
                        <a:lnTo>
                          <a:pt x="77" y="572"/>
                        </a:lnTo>
                        <a:lnTo>
                          <a:pt x="76" y="578"/>
                        </a:lnTo>
                        <a:lnTo>
                          <a:pt x="76" y="584"/>
                        </a:lnTo>
                        <a:lnTo>
                          <a:pt x="77" y="591"/>
                        </a:lnTo>
                        <a:lnTo>
                          <a:pt x="82" y="606"/>
                        </a:lnTo>
                        <a:lnTo>
                          <a:pt x="93" y="625"/>
                        </a:lnTo>
                        <a:lnTo>
                          <a:pt x="99" y="633"/>
                        </a:lnTo>
                        <a:lnTo>
                          <a:pt x="112" y="653"/>
                        </a:lnTo>
                        <a:lnTo>
                          <a:pt x="120" y="669"/>
                        </a:lnTo>
                        <a:lnTo>
                          <a:pt x="121" y="675"/>
                        </a:lnTo>
                        <a:lnTo>
                          <a:pt x="123" y="692"/>
                        </a:lnTo>
                        <a:lnTo>
                          <a:pt x="130" y="702"/>
                        </a:lnTo>
                        <a:lnTo>
                          <a:pt x="141" y="705"/>
                        </a:lnTo>
                        <a:lnTo>
                          <a:pt x="148" y="706"/>
                        </a:lnTo>
                        <a:lnTo>
                          <a:pt x="160" y="704"/>
                        </a:lnTo>
                        <a:lnTo>
                          <a:pt x="179" y="700"/>
                        </a:lnTo>
                        <a:lnTo>
                          <a:pt x="194" y="697"/>
                        </a:lnTo>
                        <a:lnTo>
                          <a:pt x="205" y="697"/>
                        </a:lnTo>
                        <a:lnTo>
                          <a:pt x="212" y="703"/>
                        </a:lnTo>
                        <a:lnTo>
                          <a:pt x="201" y="655"/>
                        </a:lnTo>
                        <a:lnTo>
                          <a:pt x="218" y="638"/>
                        </a:lnTo>
                        <a:lnTo>
                          <a:pt x="232" y="628"/>
                        </a:lnTo>
                        <a:lnTo>
                          <a:pt x="233" y="627"/>
                        </a:lnTo>
                        <a:lnTo>
                          <a:pt x="257" y="637"/>
                        </a:lnTo>
                        <a:lnTo>
                          <a:pt x="273" y="650"/>
                        </a:lnTo>
                        <a:lnTo>
                          <a:pt x="282" y="664"/>
                        </a:lnTo>
                        <a:lnTo>
                          <a:pt x="283" y="668"/>
                        </a:lnTo>
                        <a:lnTo>
                          <a:pt x="299" y="662"/>
                        </a:lnTo>
                        <a:lnTo>
                          <a:pt x="315" y="647"/>
                        </a:lnTo>
                        <a:lnTo>
                          <a:pt x="321" y="640"/>
                        </a:lnTo>
                        <a:lnTo>
                          <a:pt x="337" y="621"/>
                        </a:lnTo>
                        <a:lnTo>
                          <a:pt x="352" y="612"/>
                        </a:lnTo>
                        <a:lnTo>
                          <a:pt x="356" y="611"/>
                        </a:lnTo>
                        <a:lnTo>
                          <a:pt x="375" y="612"/>
                        </a:lnTo>
                        <a:lnTo>
                          <a:pt x="391" y="621"/>
                        </a:lnTo>
                        <a:lnTo>
                          <a:pt x="405" y="637"/>
                        </a:lnTo>
                        <a:lnTo>
                          <a:pt x="410" y="646"/>
                        </a:lnTo>
                        <a:lnTo>
                          <a:pt x="412" y="646"/>
                        </a:lnTo>
                        <a:lnTo>
                          <a:pt x="421" y="642"/>
                        </a:lnTo>
                        <a:lnTo>
                          <a:pt x="439" y="633"/>
                        </a:lnTo>
                        <a:lnTo>
                          <a:pt x="449" y="627"/>
                        </a:lnTo>
                        <a:lnTo>
                          <a:pt x="455" y="619"/>
                        </a:lnTo>
                        <a:lnTo>
                          <a:pt x="455" y="610"/>
                        </a:lnTo>
                        <a:lnTo>
                          <a:pt x="458" y="606"/>
                        </a:lnTo>
                        <a:lnTo>
                          <a:pt x="463" y="604"/>
                        </a:lnTo>
                        <a:lnTo>
                          <a:pt x="470" y="603"/>
                        </a:lnTo>
                        <a:lnTo>
                          <a:pt x="478" y="602"/>
                        </a:lnTo>
                        <a:lnTo>
                          <a:pt x="488" y="604"/>
                        </a:lnTo>
                        <a:lnTo>
                          <a:pt x="500" y="608"/>
                        </a:lnTo>
                        <a:lnTo>
                          <a:pt x="500" y="623"/>
                        </a:lnTo>
                        <a:lnTo>
                          <a:pt x="508" y="631"/>
                        </a:lnTo>
                        <a:lnTo>
                          <a:pt x="525" y="632"/>
                        </a:lnTo>
                        <a:lnTo>
                          <a:pt x="542" y="634"/>
                        </a:lnTo>
                        <a:lnTo>
                          <a:pt x="553" y="638"/>
                        </a:lnTo>
                        <a:lnTo>
                          <a:pt x="559" y="646"/>
                        </a:lnTo>
                        <a:lnTo>
                          <a:pt x="574" y="637"/>
                        </a:lnTo>
                        <a:lnTo>
                          <a:pt x="585" y="617"/>
                        </a:lnTo>
                        <a:lnTo>
                          <a:pt x="586" y="614"/>
                        </a:lnTo>
                        <a:lnTo>
                          <a:pt x="593" y="594"/>
                        </a:lnTo>
                        <a:lnTo>
                          <a:pt x="599" y="584"/>
                        </a:lnTo>
                        <a:lnTo>
                          <a:pt x="605" y="583"/>
                        </a:lnTo>
                        <a:lnTo>
                          <a:pt x="613" y="582"/>
                        </a:lnTo>
                        <a:lnTo>
                          <a:pt x="620" y="587"/>
                        </a:lnTo>
                        <a:lnTo>
                          <a:pt x="626" y="598"/>
                        </a:lnTo>
                        <a:lnTo>
                          <a:pt x="632" y="609"/>
                        </a:lnTo>
                        <a:lnTo>
                          <a:pt x="643" y="613"/>
                        </a:lnTo>
                        <a:lnTo>
                          <a:pt x="658" y="611"/>
                        </a:lnTo>
                        <a:lnTo>
                          <a:pt x="674" y="607"/>
                        </a:lnTo>
                        <a:lnTo>
                          <a:pt x="694" y="597"/>
                        </a:lnTo>
                        <a:lnTo>
                          <a:pt x="701" y="593"/>
                        </a:lnTo>
                        <a:lnTo>
                          <a:pt x="722" y="580"/>
                        </a:lnTo>
                        <a:lnTo>
                          <a:pt x="737" y="573"/>
                        </a:lnTo>
                        <a:lnTo>
                          <a:pt x="740" y="572"/>
                        </a:lnTo>
                        <a:lnTo>
                          <a:pt x="757" y="589"/>
                        </a:lnTo>
                        <a:lnTo>
                          <a:pt x="768" y="604"/>
                        </a:lnTo>
                        <a:lnTo>
                          <a:pt x="771" y="611"/>
                        </a:lnTo>
                        <a:lnTo>
                          <a:pt x="773" y="610"/>
                        </a:lnTo>
                        <a:lnTo>
                          <a:pt x="767" y="569"/>
                        </a:lnTo>
                        <a:lnTo>
                          <a:pt x="763" y="564"/>
                        </a:lnTo>
                        <a:lnTo>
                          <a:pt x="760" y="561"/>
                        </a:lnTo>
                        <a:lnTo>
                          <a:pt x="744" y="547"/>
                        </a:lnTo>
                        <a:lnTo>
                          <a:pt x="726" y="543"/>
                        </a:lnTo>
                        <a:lnTo>
                          <a:pt x="725" y="543"/>
                        </a:lnTo>
                        <a:lnTo>
                          <a:pt x="710" y="550"/>
                        </a:lnTo>
                        <a:lnTo>
                          <a:pt x="694" y="566"/>
                        </a:lnTo>
                        <a:lnTo>
                          <a:pt x="691" y="570"/>
                        </a:lnTo>
                        <a:lnTo>
                          <a:pt x="674" y="588"/>
                        </a:lnTo>
                        <a:lnTo>
                          <a:pt x="659" y="597"/>
                        </a:lnTo>
                        <a:lnTo>
                          <a:pt x="656" y="597"/>
                        </a:lnTo>
                        <a:lnTo>
                          <a:pt x="651" y="596"/>
                        </a:lnTo>
                        <a:lnTo>
                          <a:pt x="645" y="580"/>
                        </a:lnTo>
                        <a:lnTo>
                          <a:pt x="629" y="567"/>
                        </a:lnTo>
                        <a:lnTo>
                          <a:pt x="609" y="559"/>
                        </a:lnTo>
                        <a:lnTo>
                          <a:pt x="602" y="560"/>
                        </a:lnTo>
                        <a:lnTo>
                          <a:pt x="593" y="561"/>
                        </a:lnTo>
                        <a:lnTo>
                          <a:pt x="583" y="569"/>
                        </a:lnTo>
                        <a:lnTo>
                          <a:pt x="572" y="584"/>
                        </a:lnTo>
                        <a:lnTo>
                          <a:pt x="561" y="598"/>
                        </a:lnTo>
                        <a:lnTo>
                          <a:pt x="553" y="607"/>
                        </a:lnTo>
                        <a:lnTo>
                          <a:pt x="547" y="609"/>
                        </a:lnTo>
                        <a:lnTo>
                          <a:pt x="553" y="601"/>
                        </a:lnTo>
                        <a:lnTo>
                          <a:pt x="534" y="599"/>
                        </a:lnTo>
                        <a:lnTo>
                          <a:pt x="530" y="604"/>
                        </a:lnTo>
                        <a:lnTo>
                          <a:pt x="511" y="588"/>
                        </a:lnTo>
                        <a:lnTo>
                          <a:pt x="494" y="578"/>
                        </a:lnTo>
                        <a:lnTo>
                          <a:pt x="477" y="574"/>
                        </a:lnTo>
                        <a:lnTo>
                          <a:pt x="469" y="575"/>
                        </a:lnTo>
                        <a:lnTo>
                          <a:pt x="458" y="576"/>
                        </a:lnTo>
                        <a:lnTo>
                          <a:pt x="450" y="585"/>
                        </a:lnTo>
                        <a:lnTo>
                          <a:pt x="443" y="600"/>
                        </a:lnTo>
                        <a:lnTo>
                          <a:pt x="436" y="616"/>
                        </a:lnTo>
                        <a:lnTo>
                          <a:pt x="431" y="625"/>
                        </a:lnTo>
                        <a:lnTo>
                          <a:pt x="426" y="625"/>
                        </a:lnTo>
                        <a:lnTo>
                          <a:pt x="414" y="622"/>
                        </a:lnTo>
                        <a:lnTo>
                          <a:pt x="396" y="609"/>
                        </a:lnTo>
                        <a:lnTo>
                          <a:pt x="385" y="600"/>
                        </a:lnTo>
                        <a:lnTo>
                          <a:pt x="396" y="591"/>
                        </a:lnTo>
                        <a:lnTo>
                          <a:pt x="395" y="587"/>
                        </a:lnTo>
                        <a:lnTo>
                          <a:pt x="383" y="579"/>
                        </a:lnTo>
                        <a:lnTo>
                          <a:pt x="372" y="576"/>
                        </a:lnTo>
                        <a:lnTo>
                          <a:pt x="363" y="577"/>
                        </a:lnTo>
                        <a:lnTo>
                          <a:pt x="348" y="583"/>
                        </a:lnTo>
                        <a:lnTo>
                          <a:pt x="332" y="597"/>
                        </a:lnTo>
                        <a:lnTo>
                          <a:pt x="322" y="612"/>
                        </a:lnTo>
                        <a:lnTo>
                          <a:pt x="306" y="633"/>
                        </a:lnTo>
                        <a:lnTo>
                          <a:pt x="292" y="644"/>
                        </a:lnTo>
                        <a:lnTo>
                          <a:pt x="287" y="646"/>
                        </a:lnTo>
                        <a:lnTo>
                          <a:pt x="274" y="642"/>
                        </a:lnTo>
                        <a:lnTo>
                          <a:pt x="260" y="627"/>
                        </a:lnTo>
                        <a:lnTo>
                          <a:pt x="249" y="611"/>
                        </a:lnTo>
                        <a:lnTo>
                          <a:pt x="228" y="606"/>
                        </a:lnTo>
                        <a:lnTo>
                          <a:pt x="208" y="612"/>
                        </a:lnTo>
                        <a:lnTo>
                          <a:pt x="194" y="623"/>
                        </a:lnTo>
                        <a:lnTo>
                          <a:pt x="187" y="640"/>
                        </a:lnTo>
                        <a:lnTo>
                          <a:pt x="185" y="662"/>
                        </a:lnTo>
                        <a:lnTo>
                          <a:pt x="188" y="680"/>
                        </a:lnTo>
                        <a:lnTo>
                          <a:pt x="174" y="682"/>
                        </a:lnTo>
                        <a:lnTo>
                          <a:pt x="174" y="671"/>
                        </a:lnTo>
                        <a:lnTo>
                          <a:pt x="170" y="666"/>
                        </a:lnTo>
                        <a:lnTo>
                          <a:pt x="161" y="667"/>
                        </a:lnTo>
                        <a:lnTo>
                          <a:pt x="153" y="668"/>
                        </a:lnTo>
                        <a:lnTo>
                          <a:pt x="148" y="667"/>
                        </a:lnTo>
                        <a:lnTo>
                          <a:pt x="148" y="664"/>
                        </a:lnTo>
                        <a:lnTo>
                          <a:pt x="148" y="650"/>
                        </a:lnTo>
                        <a:lnTo>
                          <a:pt x="109" y="617"/>
                        </a:lnTo>
                        <a:lnTo>
                          <a:pt x="114" y="612"/>
                        </a:lnTo>
                        <a:lnTo>
                          <a:pt x="118" y="601"/>
                        </a:lnTo>
                        <a:lnTo>
                          <a:pt x="120" y="585"/>
                        </a:lnTo>
                        <a:lnTo>
                          <a:pt x="122" y="569"/>
                        </a:lnTo>
                        <a:lnTo>
                          <a:pt x="127" y="558"/>
                        </a:lnTo>
                        <a:lnTo>
                          <a:pt x="136" y="552"/>
                        </a:lnTo>
                        <a:lnTo>
                          <a:pt x="138" y="535"/>
                        </a:lnTo>
                        <a:lnTo>
                          <a:pt x="131" y="520"/>
                        </a:lnTo>
                        <a:lnTo>
                          <a:pt x="113" y="507"/>
                        </a:lnTo>
                        <a:lnTo>
                          <a:pt x="104" y="502"/>
                        </a:lnTo>
                        <a:lnTo>
                          <a:pt x="83" y="489"/>
                        </a:lnTo>
                        <a:lnTo>
                          <a:pt x="72" y="474"/>
                        </a:lnTo>
                        <a:lnTo>
                          <a:pt x="70" y="466"/>
                        </a:lnTo>
                        <a:lnTo>
                          <a:pt x="72" y="461"/>
                        </a:lnTo>
                        <a:lnTo>
                          <a:pt x="95" y="459"/>
                        </a:lnTo>
                        <a:lnTo>
                          <a:pt x="112" y="449"/>
                        </a:lnTo>
                        <a:lnTo>
                          <a:pt x="122" y="432"/>
                        </a:lnTo>
                        <a:lnTo>
                          <a:pt x="127" y="412"/>
                        </a:lnTo>
                        <a:lnTo>
                          <a:pt x="109" y="390"/>
                        </a:lnTo>
                        <a:lnTo>
                          <a:pt x="98" y="379"/>
                        </a:lnTo>
                        <a:lnTo>
                          <a:pt x="96" y="378"/>
                        </a:lnTo>
                        <a:lnTo>
                          <a:pt x="66" y="382"/>
                        </a:lnTo>
                        <a:lnTo>
                          <a:pt x="70" y="367"/>
                        </a:lnTo>
                        <a:lnTo>
                          <a:pt x="81" y="348"/>
                        </a:lnTo>
                        <a:lnTo>
                          <a:pt x="90" y="337"/>
                        </a:lnTo>
                        <a:lnTo>
                          <a:pt x="103" y="318"/>
                        </a:lnTo>
                        <a:lnTo>
                          <a:pt x="110" y="300"/>
                        </a:lnTo>
                        <a:lnTo>
                          <a:pt x="110" y="286"/>
                        </a:lnTo>
                        <a:lnTo>
                          <a:pt x="109" y="282"/>
                        </a:lnTo>
                        <a:lnTo>
                          <a:pt x="87" y="267"/>
                        </a:lnTo>
                        <a:lnTo>
                          <a:pt x="72" y="253"/>
                        </a:lnTo>
                        <a:lnTo>
                          <a:pt x="66" y="240"/>
                        </a:lnTo>
                        <a:lnTo>
                          <a:pt x="65" y="232"/>
                        </a:lnTo>
                        <a:lnTo>
                          <a:pt x="70" y="222"/>
                        </a:lnTo>
                        <a:lnTo>
                          <a:pt x="80" y="208"/>
                        </a:lnTo>
                        <a:lnTo>
                          <a:pt x="90" y="188"/>
                        </a:lnTo>
                        <a:lnTo>
                          <a:pt x="93" y="171"/>
                        </a:lnTo>
                        <a:lnTo>
                          <a:pt x="87" y="159"/>
                        </a:lnTo>
                        <a:lnTo>
                          <a:pt x="73" y="143"/>
                        </a:lnTo>
                        <a:lnTo>
                          <a:pt x="59" y="130"/>
                        </a:lnTo>
                        <a:lnTo>
                          <a:pt x="50" y="136"/>
                        </a:lnTo>
                        <a:lnTo>
                          <a:pt x="49" y="129"/>
                        </a:lnTo>
                        <a:lnTo>
                          <a:pt x="50" y="113"/>
                        </a:lnTo>
                        <a:lnTo>
                          <a:pt x="54" y="93"/>
                        </a:lnTo>
                        <a:lnTo>
                          <a:pt x="60" y="77"/>
                        </a:lnTo>
                        <a:lnTo>
                          <a:pt x="68" y="54"/>
                        </a:lnTo>
                        <a:lnTo>
                          <a:pt x="71" y="35"/>
                        </a:lnTo>
                        <a:lnTo>
                          <a:pt x="71" y="25"/>
                        </a:lnTo>
                        <a:lnTo>
                          <a:pt x="0" y="20"/>
                        </a:lnTo>
                        <a:lnTo>
                          <a:pt x="9" y="23"/>
                        </a:lnTo>
                        <a:lnTo>
                          <a:pt x="20" y="28"/>
                        </a:lnTo>
                        <a:lnTo>
                          <a:pt x="31" y="33"/>
                        </a:lnTo>
                        <a:lnTo>
                          <a:pt x="42" y="39"/>
                        </a:lnTo>
                        <a:lnTo>
                          <a:pt x="48" y="46"/>
                        </a:lnTo>
                        <a:lnTo>
                          <a:pt x="49" y="56"/>
                        </a:lnTo>
                        <a:lnTo>
                          <a:pt x="46" y="72"/>
                        </a:lnTo>
                        <a:lnTo>
                          <a:pt x="31" y="84"/>
                        </a:lnTo>
                        <a:lnTo>
                          <a:pt x="9" y="92"/>
                        </a:lnTo>
                        <a:lnTo>
                          <a:pt x="19" y="119"/>
                        </a:lnTo>
                        <a:lnTo>
                          <a:pt x="30" y="140"/>
                        </a:lnTo>
                        <a:lnTo>
                          <a:pt x="42" y="155"/>
                        </a:lnTo>
                        <a:lnTo>
                          <a:pt x="55" y="163"/>
                        </a:lnTo>
                        <a:lnTo>
                          <a:pt x="63" y="165"/>
                        </a:lnTo>
                        <a:lnTo>
                          <a:pt x="64" y="170"/>
                        </a:lnTo>
                        <a:lnTo>
                          <a:pt x="61" y="185"/>
                        </a:lnTo>
                        <a:lnTo>
                          <a:pt x="49" y="205"/>
                        </a:lnTo>
                        <a:lnTo>
                          <a:pt x="49" y="206"/>
                        </a:lnTo>
                        <a:lnTo>
                          <a:pt x="36" y="226"/>
                        </a:lnTo>
                        <a:lnTo>
                          <a:pt x="33" y="242"/>
                        </a:lnTo>
                        <a:lnTo>
                          <a:pt x="35" y="251"/>
                        </a:lnTo>
                        <a:lnTo>
                          <a:pt x="39" y="259"/>
                        </a:lnTo>
                        <a:lnTo>
                          <a:pt x="46" y="266"/>
                        </a:lnTo>
                        <a:lnTo>
                          <a:pt x="73" y="276"/>
                        </a:lnTo>
                        <a:lnTo>
                          <a:pt x="86" y="286"/>
                        </a:lnTo>
                        <a:lnTo>
                          <a:pt x="87" y="289"/>
                        </a:lnTo>
                        <a:lnTo>
                          <a:pt x="83" y="302"/>
                        </a:lnTo>
                        <a:lnTo>
                          <a:pt x="69" y="321"/>
                        </a:lnTo>
                        <a:lnTo>
                          <a:pt x="63" y="327"/>
                        </a:lnTo>
                        <a:lnTo>
                          <a:pt x="49" y="345"/>
                        </a:lnTo>
                        <a:lnTo>
                          <a:pt x="42" y="363"/>
                        </a:lnTo>
                        <a:lnTo>
                          <a:pt x="41" y="373"/>
                        </a:lnTo>
                        <a:lnTo>
                          <a:pt x="42" y="380"/>
                        </a:lnTo>
                        <a:lnTo>
                          <a:pt x="44" y="385"/>
                        </a:lnTo>
                        <a:lnTo>
                          <a:pt x="48" y="391"/>
                        </a:lnTo>
                        <a:lnTo>
                          <a:pt x="69" y="388"/>
                        </a:lnTo>
                        <a:lnTo>
                          <a:pt x="88" y="391"/>
                        </a:lnTo>
                        <a:lnTo>
                          <a:pt x="105" y="399"/>
                        </a:lnTo>
                        <a:lnTo>
                          <a:pt x="106" y="400"/>
                        </a:lnTo>
                        <a:lnTo>
                          <a:pt x="107" y="407"/>
                        </a:lnTo>
                        <a:lnTo>
                          <a:pt x="109" y="420"/>
                        </a:lnTo>
                        <a:lnTo>
                          <a:pt x="103" y="428"/>
                        </a:lnTo>
                        <a:lnTo>
                          <a:pt x="89" y="433"/>
                        </a:lnTo>
                        <a:lnTo>
                          <a:pt x="70" y="439"/>
                        </a:lnTo>
                        <a:lnTo>
                          <a:pt x="58" y="445"/>
                        </a:lnTo>
                        <a:lnTo>
                          <a:pt x="56" y="451"/>
                        </a:lnTo>
                        <a:lnTo>
                          <a:pt x="54" y="456"/>
                        </a:lnTo>
                        <a:lnTo>
                          <a:pt x="53" y="462"/>
                        </a:lnTo>
                        <a:lnTo>
                          <a:pt x="54" y="469"/>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68"/>
                  <p:cNvSpPr>
                    <a:spLocks/>
                  </p:cNvSpPr>
                  <p:nvPr/>
                </p:nvSpPr>
                <p:spPr bwMode="auto">
                  <a:xfrm>
                    <a:off x="1429" y="1970"/>
                    <a:ext cx="90" cy="477"/>
                  </a:xfrm>
                  <a:custGeom>
                    <a:avLst/>
                    <a:gdLst/>
                    <a:ahLst/>
                    <a:cxnLst>
                      <a:cxn ang="0">
                        <a:pos x="48" y="13"/>
                      </a:cxn>
                      <a:cxn ang="0">
                        <a:pos x="28" y="0"/>
                      </a:cxn>
                      <a:cxn ang="0">
                        <a:pos x="28" y="2"/>
                      </a:cxn>
                      <a:cxn ang="0">
                        <a:pos x="48" y="13"/>
                      </a:cxn>
                    </a:cxnLst>
                    <a:rect l="0" t="0" r="r" b="b"/>
                    <a:pathLst>
                      <a:path w="90" h="477">
                        <a:moveTo>
                          <a:pt x="48" y="13"/>
                        </a:moveTo>
                        <a:lnTo>
                          <a:pt x="28" y="0"/>
                        </a:lnTo>
                        <a:lnTo>
                          <a:pt x="28" y="2"/>
                        </a:lnTo>
                        <a:lnTo>
                          <a:pt x="48" y="1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0" name="Group 69"/>
              <p:cNvGrpSpPr>
                <a:grpSpLocks/>
              </p:cNvGrpSpPr>
              <p:nvPr/>
            </p:nvGrpSpPr>
            <p:grpSpPr bwMode="auto">
              <a:xfrm>
                <a:off x="5298" y="3145"/>
                <a:ext cx="1174" cy="1427"/>
                <a:chOff x="3896" y="1087"/>
                <a:chExt cx="1174" cy="1427"/>
              </a:xfrm>
            </p:grpSpPr>
            <p:grpSp>
              <p:nvGrpSpPr>
                <p:cNvPr id="11" name="Group 70"/>
                <p:cNvGrpSpPr>
                  <a:grpSpLocks/>
                </p:cNvGrpSpPr>
                <p:nvPr/>
              </p:nvGrpSpPr>
              <p:grpSpPr bwMode="auto">
                <a:xfrm>
                  <a:off x="4495" y="1938"/>
                  <a:ext cx="575" cy="576"/>
                  <a:chOff x="4495" y="1938"/>
                  <a:chExt cx="575" cy="576"/>
                </a:xfrm>
              </p:grpSpPr>
              <p:sp>
                <p:nvSpPr>
                  <p:cNvPr id="20" name="Freeform 71"/>
                  <p:cNvSpPr>
                    <a:spLocks/>
                  </p:cNvSpPr>
                  <p:nvPr/>
                </p:nvSpPr>
                <p:spPr bwMode="auto">
                  <a:xfrm>
                    <a:off x="4495" y="1938"/>
                    <a:ext cx="575" cy="576"/>
                  </a:xfrm>
                  <a:custGeom>
                    <a:avLst/>
                    <a:gdLst/>
                    <a:ahLst/>
                    <a:cxnLst>
                      <a:cxn ang="0">
                        <a:pos x="445" y="520"/>
                      </a:cxn>
                      <a:cxn ang="0">
                        <a:pos x="404" y="403"/>
                      </a:cxn>
                      <a:cxn ang="0">
                        <a:pos x="519" y="442"/>
                      </a:cxn>
                      <a:cxn ang="0">
                        <a:pos x="520" y="442"/>
                      </a:cxn>
                      <a:cxn ang="0">
                        <a:pos x="540" y="442"/>
                      </a:cxn>
                      <a:cxn ang="0">
                        <a:pos x="558" y="433"/>
                      </a:cxn>
                      <a:cxn ang="0">
                        <a:pos x="570" y="417"/>
                      </a:cxn>
                      <a:cxn ang="0">
                        <a:pos x="575" y="398"/>
                      </a:cxn>
                      <a:cxn ang="0">
                        <a:pos x="574" y="395"/>
                      </a:cxn>
                      <a:cxn ang="0">
                        <a:pos x="569" y="376"/>
                      </a:cxn>
                      <a:cxn ang="0">
                        <a:pos x="556" y="361"/>
                      </a:cxn>
                      <a:cxn ang="0">
                        <a:pos x="539" y="353"/>
                      </a:cxn>
                      <a:cxn ang="0">
                        <a:pos x="519" y="353"/>
                      </a:cxn>
                      <a:cxn ang="0">
                        <a:pos x="398" y="394"/>
                      </a:cxn>
                      <a:cxn ang="0">
                        <a:pos x="356" y="520"/>
                      </a:cxn>
                      <a:cxn ang="0">
                        <a:pos x="355" y="523"/>
                      </a:cxn>
                      <a:cxn ang="0">
                        <a:pos x="356" y="542"/>
                      </a:cxn>
                      <a:cxn ang="0">
                        <a:pos x="365" y="559"/>
                      </a:cxn>
                      <a:cxn ang="0">
                        <a:pos x="381" y="571"/>
                      </a:cxn>
                      <a:cxn ang="0">
                        <a:pos x="400" y="576"/>
                      </a:cxn>
                      <a:cxn ang="0">
                        <a:pos x="401" y="576"/>
                      </a:cxn>
                      <a:cxn ang="0">
                        <a:pos x="420" y="571"/>
                      </a:cxn>
                      <a:cxn ang="0">
                        <a:pos x="436" y="558"/>
                      </a:cxn>
                      <a:cxn ang="0">
                        <a:pos x="445" y="540"/>
                      </a:cxn>
                      <a:cxn ang="0">
                        <a:pos x="445" y="520"/>
                      </a:cxn>
                    </a:cxnLst>
                    <a:rect l="0" t="0" r="r" b="b"/>
                    <a:pathLst>
                      <a:path w="575" h="576">
                        <a:moveTo>
                          <a:pt x="445" y="520"/>
                        </a:moveTo>
                        <a:lnTo>
                          <a:pt x="404" y="403"/>
                        </a:lnTo>
                        <a:lnTo>
                          <a:pt x="519" y="442"/>
                        </a:lnTo>
                        <a:lnTo>
                          <a:pt x="520" y="442"/>
                        </a:lnTo>
                        <a:lnTo>
                          <a:pt x="540" y="442"/>
                        </a:lnTo>
                        <a:lnTo>
                          <a:pt x="558" y="433"/>
                        </a:lnTo>
                        <a:lnTo>
                          <a:pt x="570" y="417"/>
                        </a:lnTo>
                        <a:lnTo>
                          <a:pt x="575" y="398"/>
                        </a:lnTo>
                        <a:lnTo>
                          <a:pt x="574" y="395"/>
                        </a:lnTo>
                        <a:lnTo>
                          <a:pt x="569" y="376"/>
                        </a:lnTo>
                        <a:lnTo>
                          <a:pt x="556" y="361"/>
                        </a:lnTo>
                        <a:lnTo>
                          <a:pt x="539" y="353"/>
                        </a:lnTo>
                        <a:lnTo>
                          <a:pt x="519" y="353"/>
                        </a:lnTo>
                        <a:lnTo>
                          <a:pt x="398" y="394"/>
                        </a:lnTo>
                        <a:lnTo>
                          <a:pt x="356" y="520"/>
                        </a:lnTo>
                        <a:lnTo>
                          <a:pt x="355" y="523"/>
                        </a:lnTo>
                        <a:lnTo>
                          <a:pt x="356" y="542"/>
                        </a:lnTo>
                        <a:lnTo>
                          <a:pt x="365" y="559"/>
                        </a:lnTo>
                        <a:lnTo>
                          <a:pt x="381" y="571"/>
                        </a:lnTo>
                        <a:lnTo>
                          <a:pt x="400" y="576"/>
                        </a:lnTo>
                        <a:lnTo>
                          <a:pt x="401" y="576"/>
                        </a:lnTo>
                        <a:lnTo>
                          <a:pt x="420" y="571"/>
                        </a:lnTo>
                        <a:lnTo>
                          <a:pt x="436" y="558"/>
                        </a:lnTo>
                        <a:lnTo>
                          <a:pt x="445" y="540"/>
                        </a:lnTo>
                        <a:lnTo>
                          <a:pt x="445" y="520"/>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72"/>
                  <p:cNvSpPr>
                    <a:spLocks/>
                  </p:cNvSpPr>
                  <p:nvPr/>
                </p:nvSpPr>
                <p:spPr bwMode="auto">
                  <a:xfrm>
                    <a:off x="4495" y="1938"/>
                    <a:ext cx="575" cy="576"/>
                  </a:xfrm>
                  <a:custGeom>
                    <a:avLst/>
                    <a:gdLst/>
                    <a:ahLst/>
                    <a:cxnLst>
                      <a:cxn ang="0">
                        <a:pos x="172" y="405"/>
                      </a:cxn>
                      <a:cxn ang="0">
                        <a:pos x="132" y="520"/>
                      </a:cxn>
                      <a:cxn ang="0">
                        <a:pos x="132" y="521"/>
                      </a:cxn>
                      <a:cxn ang="0">
                        <a:pos x="132" y="541"/>
                      </a:cxn>
                      <a:cxn ang="0">
                        <a:pos x="141" y="558"/>
                      </a:cxn>
                      <a:cxn ang="0">
                        <a:pos x="157" y="571"/>
                      </a:cxn>
                      <a:cxn ang="0">
                        <a:pos x="176" y="576"/>
                      </a:cxn>
                      <a:cxn ang="0">
                        <a:pos x="179" y="576"/>
                      </a:cxn>
                      <a:cxn ang="0">
                        <a:pos x="198" y="570"/>
                      </a:cxn>
                      <a:cxn ang="0">
                        <a:pos x="213" y="557"/>
                      </a:cxn>
                      <a:cxn ang="0">
                        <a:pos x="221" y="540"/>
                      </a:cxn>
                      <a:cxn ang="0">
                        <a:pos x="221" y="520"/>
                      </a:cxn>
                      <a:cxn ang="0">
                        <a:pos x="180" y="399"/>
                      </a:cxn>
                      <a:cxn ang="0">
                        <a:pos x="54" y="357"/>
                      </a:cxn>
                      <a:cxn ang="0">
                        <a:pos x="51" y="356"/>
                      </a:cxn>
                      <a:cxn ang="0">
                        <a:pos x="32" y="356"/>
                      </a:cxn>
                      <a:cxn ang="0">
                        <a:pos x="16" y="365"/>
                      </a:cxn>
                      <a:cxn ang="0">
                        <a:pos x="4" y="381"/>
                      </a:cxn>
                      <a:cxn ang="0">
                        <a:pos x="0" y="400"/>
                      </a:cxn>
                      <a:cxn ang="0">
                        <a:pos x="0" y="402"/>
                      </a:cxn>
                      <a:cxn ang="0">
                        <a:pos x="5" y="422"/>
                      </a:cxn>
                      <a:cxn ang="0">
                        <a:pos x="17" y="437"/>
                      </a:cxn>
                      <a:cxn ang="0">
                        <a:pos x="34" y="445"/>
                      </a:cxn>
                      <a:cxn ang="0">
                        <a:pos x="54" y="445"/>
                      </a:cxn>
                      <a:cxn ang="0">
                        <a:pos x="172" y="405"/>
                      </a:cxn>
                    </a:cxnLst>
                    <a:rect l="0" t="0" r="r" b="b"/>
                    <a:pathLst>
                      <a:path w="575" h="576">
                        <a:moveTo>
                          <a:pt x="172" y="405"/>
                        </a:moveTo>
                        <a:lnTo>
                          <a:pt x="132" y="520"/>
                        </a:lnTo>
                        <a:lnTo>
                          <a:pt x="132" y="521"/>
                        </a:lnTo>
                        <a:lnTo>
                          <a:pt x="132" y="541"/>
                        </a:lnTo>
                        <a:lnTo>
                          <a:pt x="141" y="558"/>
                        </a:lnTo>
                        <a:lnTo>
                          <a:pt x="157" y="571"/>
                        </a:lnTo>
                        <a:lnTo>
                          <a:pt x="176" y="576"/>
                        </a:lnTo>
                        <a:lnTo>
                          <a:pt x="179" y="576"/>
                        </a:lnTo>
                        <a:lnTo>
                          <a:pt x="198" y="570"/>
                        </a:lnTo>
                        <a:lnTo>
                          <a:pt x="213" y="557"/>
                        </a:lnTo>
                        <a:lnTo>
                          <a:pt x="221" y="540"/>
                        </a:lnTo>
                        <a:lnTo>
                          <a:pt x="221" y="520"/>
                        </a:lnTo>
                        <a:lnTo>
                          <a:pt x="180" y="399"/>
                        </a:lnTo>
                        <a:lnTo>
                          <a:pt x="54" y="357"/>
                        </a:lnTo>
                        <a:lnTo>
                          <a:pt x="51" y="356"/>
                        </a:lnTo>
                        <a:lnTo>
                          <a:pt x="32" y="356"/>
                        </a:lnTo>
                        <a:lnTo>
                          <a:pt x="16" y="365"/>
                        </a:lnTo>
                        <a:lnTo>
                          <a:pt x="4" y="381"/>
                        </a:lnTo>
                        <a:lnTo>
                          <a:pt x="0" y="400"/>
                        </a:lnTo>
                        <a:lnTo>
                          <a:pt x="0" y="402"/>
                        </a:lnTo>
                        <a:lnTo>
                          <a:pt x="5" y="422"/>
                        </a:lnTo>
                        <a:lnTo>
                          <a:pt x="17" y="437"/>
                        </a:lnTo>
                        <a:lnTo>
                          <a:pt x="34" y="445"/>
                        </a:lnTo>
                        <a:lnTo>
                          <a:pt x="54" y="445"/>
                        </a:lnTo>
                        <a:lnTo>
                          <a:pt x="172" y="40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73"/>
                  <p:cNvSpPr>
                    <a:spLocks/>
                  </p:cNvSpPr>
                  <p:nvPr/>
                </p:nvSpPr>
                <p:spPr bwMode="auto">
                  <a:xfrm>
                    <a:off x="4495" y="1938"/>
                    <a:ext cx="575" cy="576"/>
                  </a:xfrm>
                  <a:custGeom>
                    <a:avLst/>
                    <a:gdLst/>
                    <a:ahLst/>
                    <a:cxnLst>
                      <a:cxn ang="0">
                        <a:pos x="217" y="55"/>
                      </a:cxn>
                      <a:cxn ang="0">
                        <a:pos x="218" y="51"/>
                      </a:cxn>
                      <a:cxn ang="0">
                        <a:pos x="218" y="32"/>
                      </a:cxn>
                      <a:cxn ang="0">
                        <a:pos x="208" y="15"/>
                      </a:cxn>
                      <a:cxn ang="0">
                        <a:pos x="193" y="4"/>
                      </a:cxn>
                      <a:cxn ang="0">
                        <a:pos x="174" y="0"/>
                      </a:cxn>
                      <a:cxn ang="0">
                        <a:pos x="171" y="0"/>
                      </a:cxn>
                      <a:cxn ang="0">
                        <a:pos x="152" y="5"/>
                      </a:cxn>
                      <a:cxn ang="0">
                        <a:pos x="137" y="18"/>
                      </a:cxn>
                      <a:cxn ang="0">
                        <a:pos x="129" y="35"/>
                      </a:cxn>
                      <a:cxn ang="0">
                        <a:pos x="129" y="55"/>
                      </a:cxn>
                      <a:cxn ang="0">
                        <a:pos x="169" y="172"/>
                      </a:cxn>
                      <a:cxn ang="0">
                        <a:pos x="54" y="133"/>
                      </a:cxn>
                      <a:cxn ang="0">
                        <a:pos x="52" y="132"/>
                      </a:cxn>
                      <a:cxn ang="0">
                        <a:pos x="33" y="133"/>
                      </a:cxn>
                      <a:cxn ang="0">
                        <a:pos x="16" y="142"/>
                      </a:cxn>
                      <a:cxn ang="0">
                        <a:pos x="4" y="158"/>
                      </a:cxn>
                      <a:cxn ang="0">
                        <a:pos x="0" y="178"/>
                      </a:cxn>
                      <a:cxn ang="0">
                        <a:pos x="0" y="180"/>
                      </a:cxn>
                      <a:cxn ang="0">
                        <a:pos x="5" y="199"/>
                      </a:cxn>
                      <a:cxn ang="0">
                        <a:pos x="18" y="214"/>
                      </a:cxn>
                      <a:cxn ang="0">
                        <a:pos x="35" y="222"/>
                      </a:cxn>
                      <a:cxn ang="0">
                        <a:pos x="54" y="221"/>
                      </a:cxn>
                      <a:cxn ang="0">
                        <a:pos x="175" y="180"/>
                      </a:cxn>
                      <a:cxn ang="0">
                        <a:pos x="217" y="55"/>
                      </a:cxn>
                    </a:cxnLst>
                    <a:rect l="0" t="0" r="r" b="b"/>
                    <a:pathLst>
                      <a:path w="575" h="576">
                        <a:moveTo>
                          <a:pt x="217" y="55"/>
                        </a:moveTo>
                        <a:lnTo>
                          <a:pt x="218" y="51"/>
                        </a:lnTo>
                        <a:lnTo>
                          <a:pt x="218" y="32"/>
                        </a:lnTo>
                        <a:lnTo>
                          <a:pt x="208" y="15"/>
                        </a:lnTo>
                        <a:lnTo>
                          <a:pt x="193" y="4"/>
                        </a:lnTo>
                        <a:lnTo>
                          <a:pt x="174" y="0"/>
                        </a:lnTo>
                        <a:lnTo>
                          <a:pt x="171" y="0"/>
                        </a:lnTo>
                        <a:lnTo>
                          <a:pt x="152" y="5"/>
                        </a:lnTo>
                        <a:lnTo>
                          <a:pt x="137" y="18"/>
                        </a:lnTo>
                        <a:lnTo>
                          <a:pt x="129" y="35"/>
                        </a:lnTo>
                        <a:lnTo>
                          <a:pt x="129" y="55"/>
                        </a:lnTo>
                        <a:lnTo>
                          <a:pt x="169" y="172"/>
                        </a:lnTo>
                        <a:lnTo>
                          <a:pt x="54" y="133"/>
                        </a:lnTo>
                        <a:lnTo>
                          <a:pt x="52" y="132"/>
                        </a:lnTo>
                        <a:lnTo>
                          <a:pt x="33" y="133"/>
                        </a:lnTo>
                        <a:lnTo>
                          <a:pt x="16" y="142"/>
                        </a:lnTo>
                        <a:lnTo>
                          <a:pt x="4" y="158"/>
                        </a:lnTo>
                        <a:lnTo>
                          <a:pt x="0" y="178"/>
                        </a:lnTo>
                        <a:lnTo>
                          <a:pt x="0" y="180"/>
                        </a:lnTo>
                        <a:lnTo>
                          <a:pt x="5" y="199"/>
                        </a:lnTo>
                        <a:lnTo>
                          <a:pt x="18" y="214"/>
                        </a:lnTo>
                        <a:lnTo>
                          <a:pt x="35" y="222"/>
                        </a:lnTo>
                        <a:lnTo>
                          <a:pt x="54" y="221"/>
                        </a:lnTo>
                        <a:lnTo>
                          <a:pt x="175" y="180"/>
                        </a:lnTo>
                        <a:lnTo>
                          <a:pt x="217" y="5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74"/>
                  <p:cNvSpPr>
                    <a:spLocks/>
                  </p:cNvSpPr>
                  <p:nvPr/>
                </p:nvSpPr>
                <p:spPr bwMode="auto">
                  <a:xfrm>
                    <a:off x="4495" y="1938"/>
                    <a:ext cx="575" cy="576"/>
                  </a:xfrm>
                  <a:custGeom>
                    <a:avLst/>
                    <a:gdLst/>
                    <a:ahLst/>
                    <a:cxnLst>
                      <a:cxn ang="0">
                        <a:pos x="441" y="55"/>
                      </a:cxn>
                      <a:cxn ang="0">
                        <a:pos x="442" y="52"/>
                      </a:cxn>
                      <a:cxn ang="0">
                        <a:pos x="441" y="33"/>
                      </a:cxn>
                      <a:cxn ang="0">
                        <a:pos x="432" y="16"/>
                      </a:cxn>
                      <a:cxn ang="0">
                        <a:pos x="416" y="4"/>
                      </a:cxn>
                      <a:cxn ang="0">
                        <a:pos x="396" y="0"/>
                      </a:cxn>
                      <a:cxn ang="0">
                        <a:pos x="393" y="0"/>
                      </a:cxn>
                      <a:cxn ang="0">
                        <a:pos x="374" y="5"/>
                      </a:cxn>
                      <a:cxn ang="0">
                        <a:pos x="360" y="18"/>
                      </a:cxn>
                      <a:cxn ang="0">
                        <a:pos x="352" y="35"/>
                      </a:cxn>
                      <a:cxn ang="0">
                        <a:pos x="353" y="55"/>
                      </a:cxn>
                      <a:cxn ang="0">
                        <a:pos x="394" y="176"/>
                      </a:cxn>
                      <a:cxn ang="0">
                        <a:pos x="519" y="218"/>
                      </a:cxn>
                      <a:cxn ang="0">
                        <a:pos x="522" y="219"/>
                      </a:cxn>
                      <a:cxn ang="0">
                        <a:pos x="541" y="218"/>
                      </a:cxn>
                      <a:cxn ang="0">
                        <a:pos x="558" y="209"/>
                      </a:cxn>
                      <a:cxn ang="0">
                        <a:pos x="570" y="193"/>
                      </a:cxn>
                      <a:cxn ang="0">
                        <a:pos x="575" y="174"/>
                      </a:cxn>
                      <a:cxn ang="0">
                        <a:pos x="575" y="173"/>
                      </a:cxn>
                      <a:cxn ang="0">
                        <a:pos x="570" y="154"/>
                      </a:cxn>
                      <a:cxn ang="0">
                        <a:pos x="557" y="138"/>
                      </a:cxn>
                      <a:cxn ang="0">
                        <a:pos x="539" y="129"/>
                      </a:cxn>
                      <a:cxn ang="0">
                        <a:pos x="519" y="130"/>
                      </a:cxn>
                      <a:cxn ang="0">
                        <a:pos x="403" y="170"/>
                      </a:cxn>
                      <a:cxn ang="0">
                        <a:pos x="441" y="55"/>
                      </a:cxn>
                    </a:cxnLst>
                    <a:rect l="0" t="0" r="r" b="b"/>
                    <a:pathLst>
                      <a:path w="575" h="576">
                        <a:moveTo>
                          <a:pt x="441" y="55"/>
                        </a:moveTo>
                        <a:lnTo>
                          <a:pt x="442" y="52"/>
                        </a:lnTo>
                        <a:lnTo>
                          <a:pt x="441" y="33"/>
                        </a:lnTo>
                        <a:lnTo>
                          <a:pt x="432" y="16"/>
                        </a:lnTo>
                        <a:lnTo>
                          <a:pt x="416" y="4"/>
                        </a:lnTo>
                        <a:lnTo>
                          <a:pt x="396" y="0"/>
                        </a:lnTo>
                        <a:lnTo>
                          <a:pt x="393" y="0"/>
                        </a:lnTo>
                        <a:lnTo>
                          <a:pt x="374" y="5"/>
                        </a:lnTo>
                        <a:lnTo>
                          <a:pt x="360" y="18"/>
                        </a:lnTo>
                        <a:lnTo>
                          <a:pt x="352" y="35"/>
                        </a:lnTo>
                        <a:lnTo>
                          <a:pt x="353" y="55"/>
                        </a:lnTo>
                        <a:lnTo>
                          <a:pt x="394" y="176"/>
                        </a:lnTo>
                        <a:lnTo>
                          <a:pt x="519" y="218"/>
                        </a:lnTo>
                        <a:lnTo>
                          <a:pt x="522" y="219"/>
                        </a:lnTo>
                        <a:lnTo>
                          <a:pt x="541" y="218"/>
                        </a:lnTo>
                        <a:lnTo>
                          <a:pt x="558" y="209"/>
                        </a:lnTo>
                        <a:lnTo>
                          <a:pt x="570" y="193"/>
                        </a:lnTo>
                        <a:lnTo>
                          <a:pt x="575" y="174"/>
                        </a:lnTo>
                        <a:lnTo>
                          <a:pt x="575" y="173"/>
                        </a:lnTo>
                        <a:lnTo>
                          <a:pt x="570" y="154"/>
                        </a:lnTo>
                        <a:lnTo>
                          <a:pt x="557" y="138"/>
                        </a:lnTo>
                        <a:lnTo>
                          <a:pt x="539" y="129"/>
                        </a:lnTo>
                        <a:lnTo>
                          <a:pt x="519" y="130"/>
                        </a:lnTo>
                        <a:lnTo>
                          <a:pt x="403" y="170"/>
                        </a:lnTo>
                        <a:lnTo>
                          <a:pt x="441" y="5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75"/>
                  <p:cNvSpPr>
                    <a:spLocks/>
                  </p:cNvSpPr>
                  <p:nvPr/>
                </p:nvSpPr>
                <p:spPr bwMode="auto">
                  <a:xfrm>
                    <a:off x="4495" y="1938"/>
                    <a:ext cx="575" cy="576"/>
                  </a:xfrm>
                  <a:custGeom>
                    <a:avLst/>
                    <a:gdLst/>
                    <a:ahLst/>
                    <a:cxnLst>
                      <a:cxn ang="0">
                        <a:pos x="460" y="283"/>
                      </a:cxn>
                      <a:cxn ang="0">
                        <a:pos x="460" y="282"/>
                      </a:cxn>
                      <a:cxn ang="0">
                        <a:pos x="455" y="263"/>
                      </a:cxn>
                      <a:cxn ang="0">
                        <a:pos x="443" y="248"/>
                      </a:cxn>
                      <a:cxn ang="0">
                        <a:pos x="425" y="239"/>
                      </a:cxn>
                      <a:cxn ang="0">
                        <a:pos x="405" y="239"/>
                      </a:cxn>
                      <a:cxn ang="0">
                        <a:pos x="308" y="273"/>
                      </a:cxn>
                      <a:cxn ang="0">
                        <a:pos x="336" y="184"/>
                      </a:cxn>
                      <a:cxn ang="0">
                        <a:pos x="337" y="182"/>
                      </a:cxn>
                      <a:cxn ang="0">
                        <a:pos x="337" y="163"/>
                      </a:cxn>
                      <a:cxn ang="0">
                        <a:pos x="328" y="145"/>
                      </a:cxn>
                      <a:cxn ang="0">
                        <a:pos x="312" y="133"/>
                      </a:cxn>
                      <a:cxn ang="0">
                        <a:pos x="293" y="128"/>
                      </a:cxn>
                      <a:cxn ang="0">
                        <a:pos x="290" y="128"/>
                      </a:cxn>
                      <a:cxn ang="0">
                        <a:pos x="271" y="134"/>
                      </a:cxn>
                      <a:cxn ang="0">
                        <a:pos x="256" y="147"/>
                      </a:cxn>
                      <a:cxn ang="0">
                        <a:pos x="248" y="164"/>
                      </a:cxn>
                      <a:cxn ang="0">
                        <a:pos x="249" y="184"/>
                      </a:cxn>
                      <a:cxn ang="0">
                        <a:pos x="278" y="273"/>
                      </a:cxn>
                      <a:cxn ang="0">
                        <a:pos x="180" y="239"/>
                      </a:cxn>
                      <a:cxn ang="0">
                        <a:pos x="160" y="239"/>
                      </a:cxn>
                      <a:cxn ang="0">
                        <a:pos x="143" y="248"/>
                      </a:cxn>
                      <a:cxn ang="0">
                        <a:pos x="131" y="264"/>
                      </a:cxn>
                      <a:cxn ang="0">
                        <a:pos x="126" y="283"/>
                      </a:cxn>
                      <a:cxn ang="0">
                        <a:pos x="131" y="303"/>
                      </a:cxn>
                      <a:cxn ang="0">
                        <a:pos x="143" y="319"/>
                      </a:cxn>
                      <a:cxn ang="0">
                        <a:pos x="160" y="328"/>
                      </a:cxn>
                      <a:cxn ang="0">
                        <a:pos x="180" y="328"/>
                      </a:cxn>
                      <a:cxn ang="0">
                        <a:pos x="278" y="294"/>
                      </a:cxn>
                      <a:cxn ang="0">
                        <a:pos x="249" y="385"/>
                      </a:cxn>
                      <a:cxn ang="0">
                        <a:pos x="248" y="387"/>
                      </a:cxn>
                      <a:cxn ang="0">
                        <a:pos x="248" y="406"/>
                      </a:cxn>
                      <a:cxn ang="0">
                        <a:pos x="258" y="423"/>
                      </a:cxn>
                      <a:cxn ang="0">
                        <a:pos x="273" y="435"/>
                      </a:cxn>
                      <a:cxn ang="0">
                        <a:pos x="293" y="440"/>
                      </a:cxn>
                      <a:cxn ang="0">
                        <a:pos x="295" y="440"/>
                      </a:cxn>
                      <a:cxn ang="0">
                        <a:pos x="314" y="434"/>
                      </a:cxn>
                      <a:cxn ang="0">
                        <a:pos x="329" y="421"/>
                      </a:cxn>
                      <a:cxn ang="0">
                        <a:pos x="337" y="404"/>
                      </a:cxn>
                      <a:cxn ang="0">
                        <a:pos x="336" y="385"/>
                      </a:cxn>
                      <a:cxn ang="0">
                        <a:pos x="308" y="294"/>
                      </a:cxn>
                      <a:cxn ang="0">
                        <a:pos x="405" y="328"/>
                      </a:cxn>
                      <a:cxn ang="0">
                        <a:pos x="406" y="328"/>
                      </a:cxn>
                      <a:cxn ang="0">
                        <a:pos x="426" y="328"/>
                      </a:cxn>
                      <a:cxn ang="0">
                        <a:pos x="443" y="319"/>
                      </a:cxn>
                      <a:cxn ang="0">
                        <a:pos x="456" y="303"/>
                      </a:cxn>
                      <a:cxn ang="0">
                        <a:pos x="460" y="283"/>
                      </a:cxn>
                    </a:cxnLst>
                    <a:rect l="0" t="0" r="r" b="b"/>
                    <a:pathLst>
                      <a:path w="575" h="576">
                        <a:moveTo>
                          <a:pt x="460" y="283"/>
                        </a:moveTo>
                        <a:lnTo>
                          <a:pt x="460" y="282"/>
                        </a:lnTo>
                        <a:lnTo>
                          <a:pt x="455" y="263"/>
                        </a:lnTo>
                        <a:lnTo>
                          <a:pt x="443" y="248"/>
                        </a:lnTo>
                        <a:lnTo>
                          <a:pt x="425" y="239"/>
                        </a:lnTo>
                        <a:lnTo>
                          <a:pt x="405" y="239"/>
                        </a:lnTo>
                        <a:lnTo>
                          <a:pt x="308" y="273"/>
                        </a:lnTo>
                        <a:lnTo>
                          <a:pt x="336" y="184"/>
                        </a:lnTo>
                        <a:lnTo>
                          <a:pt x="337" y="182"/>
                        </a:lnTo>
                        <a:lnTo>
                          <a:pt x="337" y="163"/>
                        </a:lnTo>
                        <a:lnTo>
                          <a:pt x="328" y="145"/>
                        </a:lnTo>
                        <a:lnTo>
                          <a:pt x="312" y="133"/>
                        </a:lnTo>
                        <a:lnTo>
                          <a:pt x="293" y="128"/>
                        </a:lnTo>
                        <a:lnTo>
                          <a:pt x="290" y="128"/>
                        </a:lnTo>
                        <a:lnTo>
                          <a:pt x="271" y="134"/>
                        </a:lnTo>
                        <a:lnTo>
                          <a:pt x="256" y="147"/>
                        </a:lnTo>
                        <a:lnTo>
                          <a:pt x="248" y="164"/>
                        </a:lnTo>
                        <a:lnTo>
                          <a:pt x="249" y="184"/>
                        </a:lnTo>
                        <a:lnTo>
                          <a:pt x="278" y="273"/>
                        </a:lnTo>
                        <a:lnTo>
                          <a:pt x="180" y="239"/>
                        </a:lnTo>
                        <a:lnTo>
                          <a:pt x="160" y="239"/>
                        </a:lnTo>
                        <a:lnTo>
                          <a:pt x="143" y="248"/>
                        </a:lnTo>
                        <a:lnTo>
                          <a:pt x="131" y="264"/>
                        </a:lnTo>
                        <a:lnTo>
                          <a:pt x="126" y="283"/>
                        </a:lnTo>
                        <a:lnTo>
                          <a:pt x="131" y="303"/>
                        </a:lnTo>
                        <a:lnTo>
                          <a:pt x="143" y="319"/>
                        </a:lnTo>
                        <a:lnTo>
                          <a:pt x="160" y="328"/>
                        </a:lnTo>
                        <a:lnTo>
                          <a:pt x="180" y="328"/>
                        </a:lnTo>
                        <a:lnTo>
                          <a:pt x="278" y="294"/>
                        </a:lnTo>
                        <a:lnTo>
                          <a:pt x="249" y="385"/>
                        </a:lnTo>
                        <a:lnTo>
                          <a:pt x="248" y="387"/>
                        </a:lnTo>
                        <a:lnTo>
                          <a:pt x="248" y="406"/>
                        </a:lnTo>
                        <a:lnTo>
                          <a:pt x="258" y="423"/>
                        </a:lnTo>
                        <a:lnTo>
                          <a:pt x="273" y="435"/>
                        </a:lnTo>
                        <a:lnTo>
                          <a:pt x="293" y="440"/>
                        </a:lnTo>
                        <a:lnTo>
                          <a:pt x="295" y="440"/>
                        </a:lnTo>
                        <a:lnTo>
                          <a:pt x="314" y="434"/>
                        </a:lnTo>
                        <a:lnTo>
                          <a:pt x="329" y="421"/>
                        </a:lnTo>
                        <a:lnTo>
                          <a:pt x="337" y="404"/>
                        </a:lnTo>
                        <a:lnTo>
                          <a:pt x="336" y="385"/>
                        </a:lnTo>
                        <a:lnTo>
                          <a:pt x="308" y="294"/>
                        </a:lnTo>
                        <a:lnTo>
                          <a:pt x="405" y="328"/>
                        </a:lnTo>
                        <a:lnTo>
                          <a:pt x="406" y="328"/>
                        </a:lnTo>
                        <a:lnTo>
                          <a:pt x="426" y="328"/>
                        </a:lnTo>
                        <a:lnTo>
                          <a:pt x="443" y="319"/>
                        </a:lnTo>
                        <a:lnTo>
                          <a:pt x="456" y="303"/>
                        </a:lnTo>
                        <a:lnTo>
                          <a:pt x="460" y="28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2" name="Group 76"/>
                <p:cNvGrpSpPr>
                  <a:grpSpLocks/>
                </p:cNvGrpSpPr>
                <p:nvPr/>
              </p:nvGrpSpPr>
              <p:grpSpPr bwMode="auto">
                <a:xfrm>
                  <a:off x="3896" y="1087"/>
                  <a:ext cx="745" cy="706"/>
                  <a:chOff x="3896" y="1087"/>
                  <a:chExt cx="745" cy="706"/>
                </a:xfrm>
              </p:grpSpPr>
              <p:sp>
                <p:nvSpPr>
                  <p:cNvPr id="17" name="Freeform 77"/>
                  <p:cNvSpPr>
                    <a:spLocks/>
                  </p:cNvSpPr>
                  <p:nvPr/>
                </p:nvSpPr>
                <p:spPr bwMode="auto">
                  <a:xfrm>
                    <a:off x="3896" y="1087"/>
                    <a:ext cx="745" cy="706"/>
                  </a:xfrm>
                  <a:custGeom>
                    <a:avLst/>
                    <a:gdLst/>
                    <a:ahLst/>
                    <a:cxnLst>
                      <a:cxn ang="0">
                        <a:pos x="744" y="706"/>
                      </a:cxn>
                      <a:cxn ang="0">
                        <a:pos x="744" y="703"/>
                      </a:cxn>
                      <a:cxn ang="0">
                        <a:pos x="724" y="692"/>
                      </a:cxn>
                      <a:cxn ang="0">
                        <a:pos x="744" y="706"/>
                      </a:cxn>
                    </a:cxnLst>
                    <a:rect l="0" t="0" r="r" b="b"/>
                    <a:pathLst>
                      <a:path w="745" h="706">
                        <a:moveTo>
                          <a:pt x="744" y="706"/>
                        </a:moveTo>
                        <a:lnTo>
                          <a:pt x="744" y="703"/>
                        </a:lnTo>
                        <a:lnTo>
                          <a:pt x="724" y="692"/>
                        </a:lnTo>
                        <a:lnTo>
                          <a:pt x="744" y="70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78"/>
                  <p:cNvSpPr>
                    <a:spLocks/>
                  </p:cNvSpPr>
                  <p:nvPr/>
                </p:nvSpPr>
                <p:spPr bwMode="auto">
                  <a:xfrm>
                    <a:off x="3896" y="1087"/>
                    <a:ext cx="745" cy="706"/>
                  </a:xfrm>
                  <a:custGeom>
                    <a:avLst/>
                    <a:gdLst/>
                    <a:ahLst/>
                    <a:cxnLst>
                      <a:cxn ang="0">
                        <a:pos x="691" y="228"/>
                      </a:cxn>
                      <a:cxn ang="0">
                        <a:pos x="682" y="230"/>
                      </a:cxn>
                      <a:cxn ang="0">
                        <a:pos x="684" y="241"/>
                      </a:cxn>
                      <a:cxn ang="0">
                        <a:pos x="693" y="240"/>
                      </a:cxn>
                      <a:cxn ang="0">
                        <a:pos x="691" y="228"/>
                      </a:cxn>
                    </a:cxnLst>
                    <a:rect l="0" t="0" r="r" b="b"/>
                    <a:pathLst>
                      <a:path w="745" h="706">
                        <a:moveTo>
                          <a:pt x="691" y="228"/>
                        </a:moveTo>
                        <a:lnTo>
                          <a:pt x="682" y="230"/>
                        </a:lnTo>
                        <a:lnTo>
                          <a:pt x="684" y="241"/>
                        </a:lnTo>
                        <a:lnTo>
                          <a:pt x="693" y="240"/>
                        </a:lnTo>
                        <a:lnTo>
                          <a:pt x="691" y="228"/>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79"/>
                  <p:cNvSpPr>
                    <a:spLocks/>
                  </p:cNvSpPr>
                  <p:nvPr/>
                </p:nvSpPr>
                <p:spPr bwMode="auto">
                  <a:xfrm>
                    <a:off x="3896" y="1087"/>
                    <a:ext cx="745" cy="706"/>
                  </a:xfrm>
                  <a:custGeom>
                    <a:avLst/>
                    <a:gdLst/>
                    <a:ahLst/>
                    <a:cxnLst>
                      <a:cxn ang="0">
                        <a:pos x="28" y="158"/>
                      </a:cxn>
                      <a:cxn ang="0">
                        <a:pos x="78" y="139"/>
                      </a:cxn>
                      <a:cxn ang="0">
                        <a:pos x="116" y="108"/>
                      </a:cxn>
                      <a:cxn ang="0">
                        <a:pos x="163" y="147"/>
                      </a:cxn>
                      <a:cxn ang="0">
                        <a:pos x="200" y="122"/>
                      </a:cxn>
                      <a:cxn ang="0">
                        <a:pos x="219" y="104"/>
                      </a:cxn>
                      <a:cxn ang="0">
                        <a:pos x="278" y="127"/>
                      </a:cxn>
                      <a:cxn ang="0">
                        <a:pos x="322" y="121"/>
                      </a:cxn>
                      <a:cxn ang="0">
                        <a:pos x="346" y="80"/>
                      </a:cxn>
                      <a:cxn ang="0">
                        <a:pos x="376" y="114"/>
                      </a:cxn>
                      <a:cxn ang="0">
                        <a:pos x="409" y="129"/>
                      </a:cxn>
                      <a:cxn ang="0">
                        <a:pos x="466" y="72"/>
                      </a:cxn>
                      <a:cxn ang="0">
                        <a:pos x="512" y="78"/>
                      </a:cxn>
                      <a:cxn ang="0">
                        <a:pos x="578" y="82"/>
                      </a:cxn>
                      <a:cxn ang="0">
                        <a:pos x="598" y="23"/>
                      </a:cxn>
                      <a:cxn ang="0">
                        <a:pos x="619" y="37"/>
                      </a:cxn>
                      <a:cxn ang="0">
                        <a:pos x="663" y="88"/>
                      </a:cxn>
                      <a:cxn ang="0">
                        <a:pos x="650" y="136"/>
                      </a:cxn>
                      <a:cxn ang="0">
                        <a:pos x="641" y="185"/>
                      </a:cxn>
                      <a:cxn ang="0">
                        <a:pos x="700" y="231"/>
                      </a:cxn>
                      <a:cxn ang="0">
                        <a:pos x="661" y="256"/>
                      </a:cxn>
                      <a:cxn ang="0">
                        <a:pos x="674" y="326"/>
                      </a:cxn>
                      <a:cxn ang="0">
                        <a:pos x="691" y="357"/>
                      </a:cxn>
                      <a:cxn ang="0">
                        <a:pos x="662" y="419"/>
                      </a:cxn>
                      <a:cxn ang="0">
                        <a:pos x="706" y="465"/>
                      </a:cxn>
                      <a:cxn ang="0">
                        <a:pos x="682" y="517"/>
                      </a:cxn>
                      <a:cxn ang="0">
                        <a:pos x="699" y="562"/>
                      </a:cxn>
                      <a:cxn ang="0">
                        <a:pos x="722" y="592"/>
                      </a:cxn>
                      <a:cxn ang="0">
                        <a:pos x="701" y="670"/>
                      </a:cxn>
                      <a:cxn ang="0">
                        <a:pos x="752" y="678"/>
                      </a:cxn>
                      <a:cxn ang="0">
                        <a:pos x="723" y="649"/>
                      </a:cxn>
                      <a:cxn ang="0">
                        <a:pos x="753" y="586"/>
                      </a:cxn>
                      <a:cxn ang="0">
                        <a:pos x="709" y="540"/>
                      </a:cxn>
                      <a:cxn ang="0">
                        <a:pos x="723" y="499"/>
                      </a:cxn>
                      <a:cxn ang="0">
                        <a:pos x="737" y="454"/>
                      </a:cxn>
                      <a:cxn ang="0">
                        <a:pos x="686" y="419"/>
                      </a:cxn>
                      <a:cxn ang="0">
                        <a:pos x="709" y="379"/>
                      </a:cxn>
                      <a:cxn ang="0">
                        <a:pos x="730" y="326"/>
                      </a:cxn>
                      <a:cxn ang="0">
                        <a:pos x="684" y="314"/>
                      </a:cxn>
                      <a:cxn ang="0">
                        <a:pos x="663" y="286"/>
                      </a:cxn>
                      <a:cxn ang="0">
                        <a:pos x="714" y="261"/>
                      </a:cxn>
                      <a:cxn ang="0">
                        <a:pos x="718" y="237"/>
                      </a:cxn>
                      <a:cxn ang="0">
                        <a:pos x="675" y="186"/>
                      </a:cxn>
                      <a:cxn ang="0">
                        <a:pos x="695" y="133"/>
                      </a:cxn>
                      <a:cxn ang="0">
                        <a:pos x="690" y="99"/>
                      </a:cxn>
                      <a:cxn ang="0">
                        <a:pos x="652" y="36"/>
                      </a:cxn>
                      <a:cxn ang="0">
                        <a:pos x="631" y="0"/>
                      </a:cxn>
                      <a:cxn ang="0">
                        <a:pos x="578" y="9"/>
                      </a:cxn>
                      <a:cxn ang="0">
                        <a:pos x="554" y="68"/>
                      </a:cxn>
                      <a:cxn ang="0">
                        <a:pos x="499" y="55"/>
                      </a:cxn>
                      <a:cxn ang="0">
                        <a:pos x="457" y="58"/>
                      </a:cxn>
                      <a:cxn ang="0">
                        <a:pos x="416" y="94"/>
                      </a:cxn>
                      <a:cxn ang="0">
                        <a:pos x="362" y="59"/>
                      </a:cxn>
                      <a:cxn ang="0">
                        <a:pos x="323" y="78"/>
                      </a:cxn>
                      <a:cxn ang="0">
                        <a:pos x="309" y="101"/>
                      </a:cxn>
                      <a:cxn ang="0">
                        <a:pos x="272" y="97"/>
                      </a:cxn>
                      <a:cxn ang="0">
                        <a:pos x="230" y="71"/>
                      </a:cxn>
                      <a:cxn ang="0">
                        <a:pos x="187" y="89"/>
                      </a:cxn>
                      <a:cxn ang="0">
                        <a:pos x="167" y="122"/>
                      </a:cxn>
                      <a:cxn ang="0">
                        <a:pos x="140" y="96"/>
                      </a:cxn>
                      <a:cxn ang="0">
                        <a:pos x="78" y="108"/>
                      </a:cxn>
                      <a:cxn ang="0">
                        <a:pos x="32" y="133"/>
                      </a:cxn>
                      <a:cxn ang="0">
                        <a:pos x="0" y="95"/>
                      </a:cxn>
                    </a:cxnLst>
                    <a:rect l="0" t="0" r="r" b="b"/>
                    <a:pathLst>
                      <a:path w="745" h="706">
                        <a:moveTo>
                          <a:pt x="5" y="136"/>
                        </a:moveTo>
                        <a:lnTo>
                          <a:pt x="9" y="141"/>
                        </a:lnTo>
                        <a:lnTo>
                          <a:pt x="12" y="144"/>
                        </a:lnTo>
                        <a:lnTo>
                          <a:pt x="28" y="158"/>
                        </a:lnTo>
                        <a:lnTo>
                          <a:pt x="46" y="162"/>
                        </a:lnTo>
                        <a:lnTo>
                          <a:pt x="47" y="162"/>
                        </a:lnTo>
                        <a:lnTo>
                          <a:pt x="62" y="155"/>
                        </a:lnTo>
                        <a:lnTo>
                          <a:pt x="78" y="139"/>
                        </a:lnTo>
                        <a:lnTo>
                          <a:pt x="81" y="135"/>
                        </a:lnTo>
                        <a:lnTo>
                          <a:pt x="98" y="117"/>
                        </a:lnTo>
                        <a:lnTo>
                          <a:pt x="113" y="108"/>
                        </a:lnTo>
                        <a:lnTo>
                          <a:pt x="116" y="108"/>
                        </a:lnTo>
                        <a:lnTo>
                          <a:pt x="121" y="110"/>
                        </a:lnTo>
                        <a:lnTo>
                          <a:pt x="127" y="125"/>
                        </a:lnTo>
                        <a:lnTo>
                          <a:pt x="143" y="138"/>
                        </a:lnTo>
                        <a:lnTo>
                          <a:pt x="163" y="147"/>
                        </a:lnTo>
                        <a:lnTo>
                          <a:pt x="170" y="146"/>
                        </a:lnTo>
                        <a:lnTo>
                          <a:pt x="180" y="144"/>
                        </a:lnTo>
                        <a:lnTo>
                          <a:pt x="189" y="136"/>
                        </a:lnTo>
                        <a:lnTo>
                          <a:pt x="200" y="122"/>
                        </a:lnTo>
                        <a:lnTo>
                          <a:pt x="211" y="107"/>
                        </a:lnTo>
                        <a:lnTo>
                          <a:pt x="219" y="98"/>
                        </a:lnTo>
                        <a:lnTo>
                          <a:pt x="225" y="96"/>
                        </a:lnTo>
                        <a:lnTo>
                          <a:pt x="219" y="104"/>
                        </a:lnTo>
                        <a:lnTo>
                          <a:pt x="238" y="106"/>
                        </a:lnTo>
                        <a:lnTo>
                          <a:pt x="242" y="101"/>
                        </a:lnTo>
                        <a:lnTo>
                          <a:pt x="261" y="117"/>
                        </a:lnTo>
                        <a:lnTo>
                          <a:pt x="278" y="127"/>
                        </a:lnTo>
                        <a:lnTo>
                          <a:pt x="295" y="131"/>
                        </a:lnTo>
                        <a:lnTo>
                          <a:pt x="303" y="131"/>
                        </a:lnTo>
                        <a:lnTo>
                          <a:pt x="314" y="129"/>
                        </a:lnTo>
                        <a:lnTo>
                          <a:pt x="322" y="121"/>
                        </a:lnTo>
                        <a:lnTo>
                          <a:pt x="329" y="105"/>
                        </a:lnTo>
                        <a:lnTo>
                          <a:pt x="336" y="89"/>
                        </a:lnTo>
                        <a:lnTo>
                          <a:pt x="341" y="81"/>
                        </a:lnTo>
                        <a:lnTo>
                          <a:pt x="346" y="80"/>
                        </a:lnTo>
                        <a:lnTo>
                          <a:pt x="358" y="83"/>
                        </a:lnTo>
                        <a:lnTo>
                          <a:pt x="376" y="96"/>
                        </a:lnTo>
                        <a:lnTo>
                          <a:pt x="387" y="105"/>
                        </a:lnTo>
                        <a:lnTo>
                          <a:pt x="376" y="114"/>
                        </a:lnTo>
                        <a:lnTo>
                          <a:pt x="377" y="118"/>
                        </a:lnTo>
                        <a:lnTo>
                          <a:pt x="389" y="126"/>
                        </a:lnTo>
                        <a:lnTo>
                          <a:pt x="400" y="130"/>
                        </a:lnTo>
                        <a:lnTo>
                          <a:pt x="409" y="129"/>
                        </a:lnTo>
                        <a:lnTo>
                          <a:pt x="424" y="122"/>
                        </a:lnTo>
                        <a:lnTo>
                          <a:pt x="440" y="108"/>
                        </a:lnTo>
                        <a:lnTo>
                          <a:pt x="450" y="94"/>
                        </a:lnTo>
                        <a:lnTo>
                          <a:pt x="466" y="72"/>
                        </a:lnTo>
                        <a:lnTo>
                          <a:pt x="480" y="61"/>
                        </a:lnTo>
                        <a:lnTo>
                          <a:pt x="485" y="59"/>
                        </a:lnTo>
                        <a:lnTo>
                          <a:pt x="498" y="63"/>
                        </a:lnTo>
                        <a:lnTo>
                          <a:pt x="512" y="78"/>
                        </a:lnTo>
                        <a:lnTo>
                          <a:pt x="523" y="95"/>
                        </a:lnTo>
                        <a:lnTo>
                          <a:pt x="544" y="99"/>
                        </a:lnTo>
                        <a:lnTo>
                          <a:pt x="564" y="93"/>
                        </a:lnTo>
                        <a:lnTo>
                          <a:pt x="578" y="82"/>
                        </a:lnTo>
                        <a:lnTo>
                          <a:pt x="585" y="65"/>
                        </a:lnTo>
                        <a:lnTo>
                          <a:pt x="587" y="43"/>
                        </a:lnTo>
                        <a:lnTo>
                          <a:pt x="584" y="25"/>
                        </a:lnTo>
                        <a:lnTo>
                          <a:pt x="598" y="23"/>
                        </a:lnTo>
                        <a:lnTo>
                          <a:pt x="598" y="34"/>
                        </a:lnTo>
                        <a:lnTo>
                          <a:pt x="602" y="39"/>
                        </a:lnTo>
                        <a:lnTo>
                          <a:pt x="611" y="38"/>
                        </a:lnTo>
                        <a:lnTo>
                          <a:pt x="619" y="37"/>
                        </a:lnTo>
                        <a:lnTo>
                          <a:pt x="624" y="38"/>
                        </a:lnTo>
                        <a:lnTo>
                          <a:pt x="624" y="41"/>
                        </a:lnTo>
                        <a:lnTo>
                          <a:pt x="624" y="55"/>
                        </a:lnTo>
                        <a:lnTo>
                          <a:pt x="663" y="88"/>
                        </a:lnTo>
                        <a:lnTo>
                          <a:pt x="658" y="93"/>
                        </a:lnTo>
                        <a:lnTo>
                          <a:pt x="654" y="104"/>
                        </a:lnTo>
                        <a:lnTo>
                          <a:pt x="652" y="120"/>
                        </a:lnTo>
                        <a:lnTo>
                          <a:pt x="650" y="136"/>
                        </a:lnTo>
                        <a:lnTo>
                          <a:pt x="645" y="147"/>
                        </a:lnTo>
                        <a:lnTo>
                          <a:pt x="637" y="153"/>
                        </a:lnTo>
                        <a:lnTo>
                          <a:pt x="634" y="170"/>
                        </a:lnTo>
                        <a:lnTo>
                          <a:pt x="641" y="185"/>
                        </a:lnTo>
                        <a:lnTo>
                          <a:pt x="659" y="198"/>
                        </a:lnTo>
                        <a:lnTo>
                          <a:pt x="668" y="203"/>
                        </a:lnTo>
                        <a:lnTo>
                          <a:pt x="689" y="216"/>
                        </a:lnTo>
                        <a:lnTo>
                          <a:pt x="700" y="231"/>
                        </a:lnTo>
                        <a:lnTo>
                          <a:pt x="702" y="239"/>
                        </a:lnTo>
                        <a:lnTo>
                          <a:pt x="700" y="244"/>
                        </a:lnTo>
                        <a:lnTo>
                          <a:pt x="677" y="246"/>
                        </a:lnTo>
                        <a:lnTo>
                          <a:pt x="661" y="256"/>
                        </a:lnTo>
                        <a:lnTo>
                          <a:pt x="650" y="273"/>
                        </a:lnTo>
                        <a:lnTo>
                          <a:pt x="646" y="294"/>
                        </a:lnTo>
                        <a:lnTo>
                          <a:pt x="663" y="315"/>
                        </a:lnTo>
                        <a:lnTo>
                          <a:pt x="674" y="326"/>
                        </a:lnTo>
                        <a:lnTo>
                          <a:pt x="676" y="327"/>
                        </a:lnTo>
                        <a:lnTo>
                          <a:pt x="706" y="323"/>
                        </a:lnTo>
                        <a:lnTo>
                          <a:pt x="702" y="338"/>
                        </a:lnTo>
                        <a:lnTo>
                          <a:pt x="691" y="357"/>
                        </a:lnTo>
                        <a:lnTo>
                          <a:pt x="682" y="368"/>
                        </a:lnTo>
                        <a:lnTo>
                          <a:pt x="669" y="387"/>
                        </a:lnTo>
                        <a:lnTo>
                          <a:pt x="662" y="405"/>
                        </a:lnTo>
                        <a:lnTo>
                          <a:pt x="662" y="419"/>
                        </a:lnTo>
                        <a:lnTo>
                          <a:pt x="663" y="424"/>
                        </a:lnTo>
                        <a:lnTo>
                          <a:pt x="686" y="438"/>
                        </a:lnTo>
                        <a:lnTo>
                          <a:pt x="700" y="452"/>
                        </a:lnTo>
                        <a:lnTo>
                          <a:pt x="706" y="465"/>
                        </a:lnTo>
                        <a:lnTo>
                          <a:pt x="707" y="473"/>
                        </a:lnTo>
                        <a:lnTo>
                          <a:pt x="702" y="484"/>
                        </a:lnTo>
                        <a:lnTo>
                          <a:pt x="692" y="498"/>
                        </a:lnTo>
                        <a:lnTo>
                          <a:pt x="682" y="517"/>
                        </a:lnTo>
                        <a:lnTo>
                          <a:pt x="679" y="534"/>
                        </a:lnTo>
                        <a:lnTo>
                          <a:pt x="680" y="535"/>
                        </a:lnTo>
                        <a:lnTo>
                          <a:pt x="685" y="546"/>
                        </a:lnTo>
                        <a:lnTo>
                          <a:pt x="699" y="562"/>
                        </a:lnTo>
                        <a:lnTo>
                          <a:pt x="713" y="575"/>
                        </a:lnTo>
                        <a:lnTo>
                          <a:pt x="722" y="569"/>
                        </a:lnTo>
                        <a:lnTo>
                          <a:pt x="723" y="576"/>
                        </a:lnTo>
                        <a:lnTo>
                          <a:pt x="722" y="592"/>
                        </a:lnTo>
                        <a:lnTo>
                          <a:pt x="718" y="612"/>
                        </a:lnTo>
                        <a:lnTo>
                          <a:pt x="712" y="628"/>
                        </a:lnTo>
                        <a:lnTo>
                          <a:pt x="704" y="651"/>
                        </a:lnTo>
                        <a:lnTo>
                          <a:pt x="701" y="670"/>
                        </a:lnTo>
                        <a:lnTo>
                          <a:pt x="701" y="681"/>
                        </a:lnTo>
                        <a:lnTo>
                          <a:pt x="773" y="686"/>
                        </a:lnTo>
                        <a:lnTo>
                          <a:pt x="763" y="682"/>
                        </a:lnTo>
                        <a:lnTo>
                          <a:pt x="752" y="678"/>
                        </a:lnTo>
                        <a:lnTo>
                          <a:pt x="741" y="672"/>
                        </a:lnTo>
                        <a:lnTo>
                          <a:pt x="730" y="666"/>
                        </a:lnTo>
                        <a:lnTo>
                          <a:pt x="724" y="659"/>
                        </a:lnTo>
                        <a:lnTo>
                          <a:pt x="723" y="649"/>
                        </a:lnTo>
                        <a:lnTo>
                          <a:pt x="726" y="634"/>
                        </a:lnTo>
                        <a:lnTo>
                          <a:pt x="741" y="621"/>
                        </a:lnTo>
                        <a:lnTo>
                          <a:pt x="763" y="614"/>
                        </a:lnTo>
                        <a:lnTo>
                          <a:pt x="753" y="586"/>
                        </a:lnTo>
                        <a:lnTo>
                          <a:pt x="742" y="565"/>
                        </a:lnTo>
                        <a:lnTo>
                          <a:pt x="730" y="550"/>
                        </a:lnTo>
                        <a:lnTo>
                          <a:pt x="717" y="542"/>
                        </a:lnTo>
                        <a:lnTo>
                          <a:pt x="709" y="540"/>
                        </a:lnTo>
                        <a:lnTo>
                          <a:pt x="708" y="536"/>
                        </a:lnTo>
                        <a:lnTo>
                          <a:pt x="711" y="520"/>
                        </a:lnTo>
                        <a:lnTo>
                          <a:pt x="723" y="500"/>
                        </a:lnTo>
                        <a:lnTo>
                          <a:pt x="723" y="499"/>
                        </a:lnTo>
                        <a:lnTo>
                          <a:pt x="736" y="479"/>
                        </a:lnTo>
                        <a:lnTo>
                          <a:pt x="739" y="463"/>
                        </a:lnTo>
                        <a:lnTo>
                          <a:pt x="737" y="454"/>
                        </a:lnTo>
                        <a:lnTo>
                          <a:pt x="733" y="446"/>
                        </a:lnTo>
                        <a:lnTo>
                          <a:pt x="726" y="439"/>
                        </a:lnTo>
                        <a:lnTo>
                          <a:pt x="699" y="429"/>
                        </a:lnTo>
                        <a:lnTo>
                          <a:pt x="686" y="419"/>
                        </a:lnTo>
                        <a:lnTo>
                          <a:pt x="685" y="416"/>
                        </a:lnTo>
                        <a:lnTo>
                          <a:pt x="689" y="403"/>
                        </a:lnTo>
                        <a:lnTo>
                          <a:pt x="703" y="384"/>
                        </a:lnTo>
                        <a:lnTo>
                          <a:pt x="709" y="379"/>
                        </a:lnTo>
                        <a:lnTo>
                          <a:pt x="723" y="360"/>
                        </a:lnTo>
                        <a:lnTo>
                          <a:pt x="730" y="343"/>
                        </a:lnTo>
                        <a:lnTo>
                          <a:pt x="731" y="332"/>
                        </a:lnTo>
                        <a:lnTo>
                          <a:pt x="730" y="326"/>
                        </a:lnTo>
                        <a:lnTo>
                          <a:pt x="728" y="320"/>
                        </a:lnTo>
                        <a:lnTo>
                          <a:pt x="724" y="314"/>
                        </a:lnTo>
                        <a:lnTo>
                          <a:pt x="703" y="317"/>
                        </a:lnTo>
                        <a:lnTo>
                          <a:pt x="684" y="314"/>
                        </a:lnTo>
                        <a:lnTo>
                          <a:pt x="667" y="306"/>
                        </a:lnTo>
                        <a:lnTo>
                          <a:pt x="666" y="305"/>
                        </a:lnTo>
                        <a:lnTo>
                          <a:pt x="665" y="298"/>
                        </a:lnTo>
                        <a:lnTo>
                          <a:pt x="663" y="286"/>
                        </a:lnTo>
                        <a:lnTo>
                          <a:pt x="669" y="277"/>
                        </a:lnTo>
                        <a:lnTo>
                          <a:pt x="683" y="272"/>
                        </a:lnTo>
                        <a:lnTo>
                          <a:pt x="703" y="266"/>
                        </a:lnTo>
                        <a:lnTo>
                          <a:pt x="714" y="261"/>
                        </a:lnTo>
                        <a:lnTo>
                          <a:pt x="716" y="255"/>
                        </a:lnTo>
                        <a:lnTo>
                          <a:pt x="718" y="249"/>
                        </a:lnTo>
                        <a:lnTo>
                          <a:pt x="719" y="243"/>
                        </a:lnTo>
                        <a:lnTo>
                          <a:pt x="718" y="237"/>
                        </a:lnTo>
                        <a:lnTo>
                          <a:pt x="712" y="221"/>
                        </a:lnTo>
                        <a:lnTo>
                          <a:pt x="696" y="205"/>
                        </a:lnTo>
                        <a:lnTo>
                          <a:pt x="693" y="202"/>
                        </a:lnTo>
                        <a:lnTo>
                          <a:pt x="675" y="186"/>
                        </a:lnTo>
                        <a:lnTo>
                          <a:pt x="667" y="171"/>
                        </a:lnTo>
                        <a:lnTo>
                          <a:pt x="667" y="170"/>
                        </a:lnTo>
                        <a:lnTo>
                          <a:pt x="668" y="161"/>
                        </a:lnTo>
                        <a:lnTo>
                          <a:pt x="695" y="133"/>
                        </a:lnTo>
                        <a:lnTo>
                          <a:pt x="696" y="127"/>
                        </a:lnTo>
                        <a:lnTo>
                          <a:pt x="696" y="121"/>
                        </a:lnTo>
                        <a:lnTo>
                          <a:pt x="695" y="115"/>
                        </a:lnTo>
                        <a:lnTo>
                          <a:pt x="690" y="99"/>
                        </a:lnTo>
                        <a:lnTo>
                          <a:pt x="679" y="80"/>
                        </a:lnTo>
                        <a:lnTo>
                          <a:pt x="673" y="73"/>
                        </a:lnTo>
                        <a:lnTo>
                          <a:pt x="660" y="53"/>
                        </a:lnTo>
                        <a:lnTo>
                          <a:pt x="652" y="36"/>
                        </a:lnTo>
                        <a:lnTo>
                          <a:pt x="651" y="31"/>
                        </a:lnTo>
                        <a:lnTo>
                          <a:pt x="649" y="14"/>
                        </a:lnTo>
                        <a:lnTo>
                          <a:pt x="642" y="3"/>
                        </a:lnTo>
                        <a:lnTo>
                          <a:pt x="631" y="0"/>
                        </a:lnTo>
                        <a:lnTo>
                          <a:pt x="624" y="0"/>
                        </a:lnTo>
                        <a:lnTo>
                          <a:pt x="612" y="1"/>
                        </a:lnTo>
                        <a:lnTo>
                          <a:pt x="593" y="5"/>
                        </a:lnTo>
                        <a:lnTo>
                          <a:pt x="578" y="9"/>
                        </a:lnTo>
                        <a:lnTo>
                          <a:pt x="567" y="8"/>
                        </a:lnTo>
                        <a:lnTo>
                          <a:pt x="560" y="2"/>
                        </a:lnTo>
                        <a:lnTo>
                          <a:pt x="571" y="51"/>
                        </a:lnTo>
                        <a:lnTo>
                          <a:pt x="554" y="68"/>
                        </a:lnTo>
                        <a:lnTo>
                          <a:pt x="541" y="78"/>
                        </a:lnTo>
                        <a:lnTo>
                          <a:pt x="539" y="78"/>
                        </a:lnTo>
                        <a:lnTo>
                          <a:pt x="515" y="68"/>
                        </a:lnTo>
                        <a:lnTo>
                          <a:pt x="499" y="55"/>
                        </a:lnTo>
                        <a:lnTo>
                          <a:pt x="490" y="41"/>
                        </a:lnTo>
                        <a:lnTo>
                          <a:pt x="489" y="38"/>
                        </a:lnTo>
                        <a:lnTo>
                          <a:pt x="473" y="43"/>
                        </a:lnTo>
                        <a:lnTo>
                          <a:pt x="457" y="58"/>
                        </a:lnTo>
                        <a:lnTo>
                          <a:pt x="451" y="65"/>
                        </a:lnTo>
                        <a:lnTo>
                          <a:pt x="435" y="84"/>
                        </a:lnTo>
                        <a:lnTo>
                          <a:pt x="420" y="93"/>
                        </a:lnTo>
                        <a:lnTo>
                          <a:pt x="416" y="94"/>
                        </a:lnTo>
                        <a:lnTo>
                          <a:pt x="397" y="93"/>
                        </a:lnTo>
                        <a:lnTo>
                          <a:pt x="381" y="85"/>
                        </a:lnTo>
                        <a:lnTo>
                          <a:pt x="367" y="68"/>
                        </a:lnTo>
                        <a:lnTo>
                          <a:pt x="362" y="59"/>
                        </a:lnTo>
                        <a:lnTo>
                          <a:pt x="360" y="59"/>
                        </a:lnTo>
                        <a:lnTo>
                          <a:pt x="351" y="64"/>
                        </a:lnTo>
                        <a:lnTo>
                          <a:pt x="333" y="72"/>
                        </a:lnTo>
                        <a:lnTo>
                          <a:pt x="323" y="78"/>
                        </a:lnTo>
                        <a:lnTo>
                          <a:pt x="317" y="86"/>
                        </a:lnTo>
                        <a:lnTo>
                          <a:pt x="317" y="96"/>
                        </a:lnTo>
                        <a:lnTo>
                          <a:pt x="314" y="99"/>
                        </a:lnTo>
                        <a:lnTo>
                          <a:pt x="309" y="101"/>
                        </a:lnTo>
                        <a:lnTo>
                          <a:pt x="302" y="102"/>
                        </a:lnTo>
                        <a:lnTo>
                          <a:pt x="294" y="103"/>
                        </a:lnTo>
                        <a:lnTo>
                          <a:pt x="284" y="102"/>
                        </a:lnTo>
                        <a:lnTo>
                          <a:pt x="272" y="97"/>
                        </a:lnTo>
                        <a:lnTo>
                          <a:pt x="272" y="83"/>
                        </a:lnTo>
                        <a:lnTo>
                          <a:pt x="264" y="75"/>
                        </a:lnTo>
                        <a:lnTo>
                          <a:pt x="247" y="73"/>
                        </a:lnTo>
                        <a:lnTo>
                          <a:pt x="230" y="71"/>
                        </a:lnTo>
                        <a:lnTo>
                          <a:pt x="219" y="67"/>
                        </a:lnTo>
                        <a:lnTo>
                          <a:pt x="213" y="60"/>
                        </a:lnTo>
                        <a:lnTo>
                          <a:pt x="198" y="68"/>
                        </a:lnTo>
                        <a:lnTo>
                          <a:pt x="187" y="89"/>
                        </a:lnTo>
                        <a:lnTo>
                          <a:pt x="186" y="92"/>
                        </a:lnTo>
                        <a:lnTo>
                          <a:pt x="180" y="111"/>
                        </a:lnTo>
                        <a:lnTo>
                          <a:pt x="173" y="122"/>
                        </a:lnTo>
                        <a:lnTo>
                          <a:pt x="167" y="122"/>
                        </a:lnTo>
                        <a:lnTo>
                          <a:pt x="159" y="123"/>
                        </a:lnTo>
                        <a:lnTo>
                          <a:pt x="152" y="118"/>
                        </a:lnTo>
                        <a:lnTo>
                          <a:pt x="146" y="107"/>
                        </a:lnTo>
                        <a:lnTo>
                          <a:pt x="140" y="96"/>
                        </a:lnTo>
                        <a:lnTo>
                          <a:pt x="129" y="92"/>
                        </a:lnTo>
                        <a:lnTo>
                          <a:pt x="114" y="94"/>
                        </a:lnTo>
                        <a:lnTo>
                          <a:pt x="98" y="98"/>
                        </a:lnTo>
                        <a:lnTo>
                          <a:pt x="78" y="108"/>
                        </a:lnTo>
                        <a:lnTo>
                          <a:pt x="71" y="113"/>
                        </a:lnTo>
                        <a:lnTo>
                          <a:pt x="51" y="125"/>
                        </a:lnTo>
                        <a:lnTo>
                          <a:pt x="35" y="132"/>
                        </a:lnTo>
                        <a:lnTo>
                          <a:pt x="32" y="133"/>
                        </a:lnTo>
                        <a:lnTo>
                          <a:pt x="15" y="116"/>
                        </a:lnTo>
                        <a:lnTo>
                          <a:pt x="4" y="101"/>
                        </a:lnTo>
                        <a:lnTo>
                          <a:pt x="1" y="95"/>
                        </a:lnTo>
                        <a:lnTo>
                          <a:pt x="0" y="95"/>
                        </a:lnTo>
                        <a:lnTo>
                          <a:pt x="5" y="13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80"/>
                <p:cNvGrpSpPr>
                  <a:grpSpLocks/>
                </p:cNvGrpSpPr>
                <p:nvPr/>
              </p:nvGrpSpPr>
              <p:grpSpPr bwMode="auto">
                <a:xfrm>
                  <a:off x="4042" y="1556"/>
                  <a:ext cx="640" cy="783"/>
                  <a:chOff x="4042" y="1556"/>
                  <a:chExt cx="640" cy="783"/>
                </a:xfrm>
              </p:grpSpPr>
              <p:sp>
                <p:nvSpPr>
                  <p:cNvPr id="14" name="Freeform 81"/>
                  <p:cNvSpPr>
                    <a:spLocks/>
                  </p:cNvSpPr>
                  <p:nvPr/>
                </p:nvSpPr>
                <p:spPr bwMode="auto">
                  <a:xfrm>
                    <a:off x="4042" y="1556"/>
                    <a:ext cx="640" cy="783"/>
                  </a:xfrm>
                  <a:custGeom>
                    <a:avLst/>
                    <a:gdLst/>
                    <a:ahLst/>
                    <a:cxnLst>
                      <a:cxn ang="0">
                        <a:pos x="567" y="2"/>
                      </a:cxn>
                      <a:cxn ang="0">
                        <a:pos x="567" y="0"/>
                      </a:cxn>
                      <a:cxn ang="0">
                        <a:pos x="551" y="18"/>
                      </a:cxn>
                      <a:cxn ang="0">
                        <a:pos x="567" y="2"/>
                      </a:cxn>
                    </a:cxnLst>
                    <a:rect l="0" t="0" r="r" b="b"/>
                    <a:pathLst>
                      <a:path w="640" h="783">
                        <a:moveTo>
                          <a:pt x="567" y="2"/>
                        </a:moveTo>
                        <a:lnTo>
                          <a:pt x="567" y="0"/>
                        </a:lnTo>
                        <a:lnTo>
                          <a:pt x="551" y="18"/>
                        </a:lnTo>
                        <a:lnTo>
                          <a:pt x="567" y="2"/>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82"/>
                  <p:cNvSpPr>
                    <a:spLocks/>
                  </p:cNvSpPr>
                  <p:nvPr/>
                </p:nvSpPr>
                <p:spPr bwMode="auto">
                  <a:xfrm>
                    <a:off x="4042" y="1556"/>
                    <a:ext cx="640" cy="783"/>
                  </a:xfrm>
                  <a:custGeom>
                    <a:avLst/>
                    <a:gdLst/>
                    <a:ahLst/>
                    <a:cxnLst>
                      <a:cxn ang="0">
                        <a:pos x="637" y="463"/>
                      </a:cxn>
                      <a:cxn ang="0">
                        <a:pos x="628" y="464"/>
                      </a:cxn>
                      <a:cxn ang="0">
                        <a:pos x="630" y="476"/>
                      </a:cxn>
                      <a:cxn ang="0">
                        <a:pos x="639" y="474"/>
                      </a:cxn>
                      <a:cxn ang="0">
                        <a:pos x="637" y="463"/>
                      </a:cxn>
                    </a:cxnLst>
                    <a:rect l="0" t="0" r="r" b="b"/>
                    <a:pathLst>
                      <a:path w="640" h="783">
                        <a:moveTo>
                          <a:pt x="637" y="463"/>
                        </a:moveTo>
                        <a:lnTo>
                          <a:pt x="628" y="464"/>
                        </a:lnTo>
                        <a:lnTo>
                          <a:pt x="630" y="476"/>
                        </a:lnTo>
                        <a:lnTo>
                          <a:pt x="639" y="474"/>
                        </a:lnTo>
                        <a:lnTo>
                          <a:pt x="637" y="46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83"/>
                  <p:cNvSpPr>
                    <a:spLocks/>
                  </p:cNvSpPr>
                  <p:nvPr/>
                </p:nvSpPr>
                <p:spPr bwMode="auto">
                  <a:xfrm>
                    <a:off x="4042" y="1556"/>
                    <a:ext cx="640" cy="783"/>
                  </a:xfrm>
                  <a:custGeom>
                    <a:avLst/>
                    <a:gdLst/>
                    <a:ahLst/>
                    <a:cxnLst>
                      <a:cxn ang="0">
                        <a:pos x="192" y="704"/>
                      </a:cxn>
                      <a:cxn ang="0">
                        <a:pos x="150" y="690"/>
                      </a:cxn>
                      <a:cxn ang="0">
                        <a:pos x="114" y="739"/>
                      </a:cxn>
                      <a:cxn ang="0">
                        <a:pos x="54" y="709"/>
                      </a:cxn>
                      <a:cxn ang="0">
                        <a:pos x="11" y="715"/>
                      </a:cxn>
                      <a:cxn ang="0">
                        <a:pos x="5" y="782"/>
                      </a:cxn>
                      <a:cxn ang="0">
                        <a:pos x="26" y="737"/>
                      </a:cxn>
                      <a:cxn ang="0">
                        <a:pos x="93" y="752"/>
                      </a:cxn>
                      <a:cxn ang="0">
                        <a:pos x="140" y="744"/>
                      </a:cxn>
                      <a:cxn ang="0">
                        <a:pos x="160" y="712"/>
                      </a:cxn>
                      <a:cxn ang="0">
                        <a:pos x="201" y="755"/>
                      </a:cxn>
                      <a:cxn ang="0">
                        <a:pos x="234" y="745"/>
                      </a:cxn>
                      <a:cxn ang="0">
                        <a:pos x="268" y="709"/>
                      </a:cxn>
                      <a:cxn ang="0">
                        <a:pos x="303" y="696"/>
                      </a:cxn>
                      <a:cxn ang="0">
                        <a:pos x="322" y="714"/>
                      </a:cxn>
                      <a:cxn ang="0">
                        <a:pos x="364" y="723"/>
                      </a:cxn>
                      <a:cxn ang="0">
                        <a:pos x="408" y="675"/>
                      </a:cxn>
                      <a:cxn ang="0">
                        <a:pos x="469" y="707"/>
                      </a:cxn>
                      <a:cxn ang="0">
                        <a:pos x="506" y="679"/>
                      </a:cxn>
                      <a:cxn ang="0">
                        <a:pos x="566" y="676"/>
                      </a:cxn>
                      <a:cxn ang="0">
                        <a:pos x="586" y="716"/>
                      </a:cxn>
                      <a:cxn ang="0">
                        <a:pos x="639" y="710"/>
                      </a:cxn>
                      <a:cxn ang="0">
                        <a:pos x="652" y="660"/>
                      </a:cxn>
                      <a:cxn ang="0">
                        <a:pos x="672" y="589"/>
                      </a:cxn>
                      <a:cxn ang="0">
                        <a:pos x="667" y="565"/>
                      </a:cxn>
                      <a:cxn ang="0">
                        <a:pos x="645" y="501"/>
                      </a:cxn>
                      <a:cxn ang="0">
                        <a:pos x="663" y="459"/>
                      </a:cxn>
                      <a:cxn ang="0">
                        <a:pos x="652" y="437"/>
                      </a:cxn>
                      <a:cxn ang="0">
                        <a:pos x="597" y="426"/>
                      </a:cxn>
                      <a:cxn ang="0">
                        <a:pos x="627" y="386"/>
                      </a:cxn>
                      <a:cxn ang="0">
                        <a:pos x="650" y="364"/>
                      </a:cxn>
                      <a:cxn ang="0">
                        <a:pos x="595" y="310"/>
                      </a:cxn>
                      <a:cxn ang="0">
                        <a:pos x="607" y="269"/>
                      </a:cxn>
                      <a:cxn ang="0">
                        <a:pos x="624" y="235"/>
                      </a:cxn>
                      <a:cxn ang="0">
                        <a:pos x="585" y="193"/>
                      </a:cxn>
                      <a:cxn ang="0">
                        <a:pos x="588" y="161"/>
                      </a:cxn>
                      <a:cxn ang="0">
                        <a:pos x="609" y="84"/>
                      </a:cxn>
                      <a:cxn ang="0">
                        <a:pos x="560" y="50"/>
                      </a:cxn>
                      <a:cxn ang="0">
                        <a:pos x="591" y="18"/>
                      </a:cxn>
                      <a:cxn ang="0">
                        <a:pos x="546" y="69"/>
                      </a:cxn>
                      <a:cxn ang="0">
                        <a:pos x="580" y="130"/>
                      </a:cxn>
                      <a:cxn ang="0">
                        <a:pos x="549" y="174"/>
                      </a:cxn>
                      <a:cxn ang="0">
                        <a:pos x="570" y="214"/>
                      </a:cxn>
                      <a:cxn ang="0">
                        <a:pos x="590" y="255"/>
                      </a:cxn>
                      <a:cxn ang="0">
                        <a:pos x="561" y="298"/>
                      </a:cxn>
                      <a:cxn ang="0">
                        <a:pos x="614" y="358"/>
                      </a:cxn>
                      <a:cxn ang="0">
                        <a:pos x="591" y="393"/>
                      </a:cxn>
                      <a:cxn ang="0">
                        <a:pos x="601" y="455"/>
                      </a:cxn>
                      <a:cxn ang="0">
                        <a:pos x="647" y="461"/>
                      </a:cxn>
                      <a:cxn ang="0">
                        <a:pos x="606" y="522"/>
                      </a:cxn>
                      <a:cxn ang="0">
                        <a:pos x="615" y="565"/>
                      </a:cxn>
                      <a:cxn ang="0">
                        <a:pos x="641" y="613"/>
                      </a:cxn>
                      <a:cxn ang="0">
                        <a:pos x="623" y="676"/>
                      </a:cxn>
                      <a:cxn ang="0">
                        <a:pos x="599" y="686"/>
                      </a:cxn>
                      <a:cxn ang="0">
                        <a:pos x="575" y="653"/>
                      </a:cxn>
                      <a:cxn ang="0">
                        <a:pos x="510" y="647"/>
                      </a:cxn>
                      <a:cxn ang="0">
                        <a:pos x="470" y="688"/>
                      </a:cxn>
                      <a:cxn ang="0">
                        <a:pos x="404" y="644"/>
                      </a:cxn>
                      <a:cxn ang="0">
                        <a:pos x="363" y="662"/>
                      </a:cxn>
                      <a:cxn ang="0">
                        <a:pos x="348" y="705"/>
                      </a:cxn>
                      <a:cxn ang="0">
                        <a:pos x="321" y="687"/>
                      </a:cxn>
                      <a:cxn ang="0">
                        <a:pos x="273" y="674"/>
                      </a:cxn>
                      <a:cxn ang="0">
                        <a:pos x="233" y="709"/>
                      </a:cxn>
                    </a:cxnLst>
                    <a:rect l="0" t="0" r="r" b="b"/>
                    <a:pathLst>
                      <a:path w="640" h="783">
                        <a:moveTo>
                          <a:pt x="223" y="723"/>
                        </a:moveTo>
                        <a:lnTo>
                          <a:pt x="216" y="722"/>
                        </a:lnTo>
                        <a:lnTo>
                          <a:pt x="206" y="716"/>
                        </a:lnTo>
                        <a:lnTo>
                          <a:pt x="192" y="704"/>
                        </a:lnTo>
                        <a:lnTo>
                          <a:pt x="178" y="693"/>
                        </a:lnTo>
                        <a:lnTo>
                          <a:pt x="166" y="688"/>
                        </a:lnTo>
                        <a:lnTo>
                          <a:pt x="157" y="689"/>
                        </a:lnTo>
                        <a:lnTo>
                          <a:pt x="150" y="690"/>
                        </a:lnTo>
                        <a:lnTo>
                          <a:pt x="131" y="706"/>
                        </a:lnTo>
                        <a:lnTo>
                          <a:pt x="120" y="721"/>
                        </a:lnTo>
                        <a:lnTo>
                          <a:pt x="118" y="736"/>
                        </a:lnTo>
                        <a:lnTo>
                          <a:pt x="114" y="739"/>
                        </a:lnTo>
                        <a:lnTo>
                          <a:pt x="98" y="737"/>
                        </a:lnTo>
                        <a:lnTo>
                          <a:pt x="79" y="726"/>
                        </a:lnTo>
                        <a:lnTo>
                          <a:pt x="74" y="722"/>
                        </a:lnTo>
                        <a:lnTo>
                          <a:pt x="54" y="709"/>
                        </a:lnTo>
                        <a:lnTo>
                          <a:pt x="37" y="705"/>
                        </a:lnTo>
                        <a:lnTo>
                          <a:pt x="34" y="705"/>
                        </a:lnTo>
                        <a:lnTo>
                          <a:pt x="21" y="706"/>
                        </a:lnTo>
                        <a:lnTo>
                          <a:pt x="11" y="715"/>
                        </a:lnTo>
                        <a:lnTo>
                          <a:pt x="4" y="731"/>
                        </a:lnTo>
                        <a:lnTo>
                          <a:pt x="1" y="738"/>
                        </a:lnTo>
                        <a:lnTo>
                          <a:pt x="0" y="740"/>
                        </a:lnTo>
                        <a:lnTo>
                          <a:pt x="5" y="782"/>
                        </a:lnTo>
                        <a:lnTo>
                          <a:pt x="6" y="782"/>
                        </a:lnTo>
                        <a:lnTo>
                          <a:pt x="11" y="766"/>
                        </a:lnTo>
                        <a:lnTo>
                          <a:pt x="20" y="747"/>
                        </a:lnTo>
                        <a:lnTo>
                          <a:pt x="26" y="737"/>
                        </a:lnTo>
                        <a:lnTo>
                          <a:pt x="42" y="739"/>
                        </a:lnTo>
                        <a:lnTo>
                          <a:pt x="64" y="744"/>
                        </a:lnTo>
                        <a:lnTo>
                          <a:pt x="70" y="746"/>
                        </a:lnTo>
                        <a:lnTo>
                          <a:pt x="93" y="752"/>
                        </a:lnTo>
                        <a:lnTo>
                          <a:pt x="111" y="754"/>
                        </a:lnTo>
                        <a:lnTo>
                          <a:pt x="116" y="753"/>
                        </a:lnTo>
                        <a:lnTo>
                          <a:pt x="131" y="751"/>
                        </a:lnTo>
                        <a:lnTo>
                          <a:pt x="140" y="744"/>
                        </a:lnTo>
                        <a:lnTo>
                          <a:pt x="144" y="732"/>
                        </a:lnTo>
                        <a:lnTo>
                          <a:pt x="147" y="720"/>
                        </a:lnTo>
                        <a:lnTo>
                          <a:pt x="152" y="713"/>
                        </a:lnTo>
                        <a:lnTo>
                          <a:pt x="160" y="712"/>
                        </a:lnTo>
                        <a:lnTo>
                          <a:pt x="166" y="711"/>
                        </a:lnTo>
                        <a:lnTo>
                          <a:pt x="175" y="719"/>
                        </a:lnTo>
                        <a:lnTo>
                          <a:pt x="186" y="737"/>
                        </a:lnTo>
                        <a:lnTo>
                          <a:pt x="201" y="755"/>
                        </a:lnTo>
                        <a:lnTo>
                          <a:pt x="217" y="761"/>
                        </a:lnTo>
                        <a:lnTo>
                          <a:pt x="221" y="761"/>
                        </a:lnTo>
                        <a:lnTo>
                          <a:pt x="224" y="752"/>
                        </a:lnTo>
                        <a:lnTo>
                          <a:pt x="234" y="745"/>
                        </a:lnTo>
                        <a:lnTo>
                          <a:pt x="250" y="739"/>
                        </a:lnTo>
                        <a:lnTo>
                          <a:pt x="265" y="733"/>
                        </a:lnTo>
                        <a:lnTo>
                          <a:pt x="272" y="723"/>
                        </a:lnTo>
                        <a:lnTo>
                          <a:pt x="268" y="709"/>
                        </a:lnTo>
                        <a:lnTo>
                          <a:pt x="278" y="702"/>
                        </a:lnTo>
                        <a:lnTo>
                          <a:pt x="287" y="698"/>
                        </a:lnTo>
                        <a:lnTo>
                          <a:pt x="295" y="697"/>
                        </a:lnTo>
                        <a:lnTo>
                          <a:pt x="303" y="696"/>
                        </a:lnTo>
                        <a:lnTo>
                          <a:pt x="308" y="696"/>
                        </a:lnTo>
                        <a:lnTo>
                          <a:pt x="312" y="699"/>
                        </a:lnTo>
                        <a:lnTo>
                          <a:pt x="314" y="708"/>
                        </a:lnTo>
                        <a:lnTo>
                          <a:pt x="322" y="714"/>
                        </a:lnTo>
                        <a:lnTo>
                          <a:pt x="333" y="718"/>
                        </a:lnTo>
                        <a:lnTo>
                          <a:pt x="352" y="721"/>
                        </a:lnTo>
                        <a:lnTo>
                          <a:pt x="363" y="723"/>
                        </a:lnTo>
                        <a:lnTo>
                          <a:pt x="364" y="723"/>
                        </a:lnTo>
                        <a:lnTo>
                          <a:pt x="372" y="700"/>
                        </a:lnTo>
                        <a:lnTo>
                          <a:pt x="385" y="684"/>
                        </a:lnTo>
                        <a:lnTo>
                          <a:pt x="403" y="676"/>
                        </a:lnTo>
                        <a:lnTo>
                          <a:pt x="408" y="675"/>
                        </a:lnTo>
                        <a:lnTo>
                          <a:pt x="423" y="677"/>
                        </a:lnTo>
                        <a:lnTo>
                          <a:pt x="442" y="688"/>
                        </a:lnTo>
                        <a:lnTo>
                          <a:pt x="449" y="694"/>
                        </a:lnTo>
                        <a:lnTo>
                          <a:pt x="469" y="707"/>
                        </a:lnTo>
                        <a:lnTo>
                          <a:pt x="486" y="712"/>
                        </a:lnTo>
                        <a:lnTo>
                          <a:pt x="493" y="711"/>
                        </a:lnTo>
                        <a:lnTo>
                          <a:pt x="496" y="695"/>
                        </a:lnTo>
                        <a:lnTo>
                          <a:pt x="506" y="679"/>
                        </a:lnTo>
                        <a:lnTo>
                          <a:pt x="525" y="663"/>
                        </a:lnTo>
                        <a:lnTo>
                          <a:pt x="531" y="659"/>
                        </a:lnTo>
                        <a:lnTo>
                          <a:pt x="545" y="664"/>
                        </a:lnTo>
                        <a:lnTo>
                          <a:pt x="566" y="676"/>
                        </a:lnTo>
                        <a:lnTo>
                          <a:pt x="569" y="677"/>
                        </a:lnTo>
                        <a:lnTo>
                          <a:pt x="570" y="727"/>
                        </a:lnTo>
                        <a:lnTo>
                          <a:pt x="576" y="720"/>
                        </a:lnTo>
                        <a:lnTo>
                          <a:pt x="586" y="716"/>
                        </a:lnTo>
                        <a:lnTo>
                          <a:pt x="602" y="715"/>
                        </a:lnTo>
                        <a:lnTo>
                          <a:pt x="621" y="714"/>
                        </a:lnTo>
                        <a:lnTo>
                          <a:pt x="633" y="713"/>
                        </a:lnTo>
                        <a:lnTo>
                          <a:pt x="639" y="710"/>
                        </a:lnTo>
                        <a:lnTo>
                          <a:pt x="649" y="704"/>
                        </a:lnTo>
                        <a:lnTo>
                          <a:pt x="653" y="693"/>
                        </a:lnTo>
                        <a:lnTo>
                          <a:pt x="651" y="676"/>
                        </a:lnTo>
                        <a:lnTo>
                          <a:pt x="652" y="660"/>
                        </a:lnTo>
                        <a:lnTo>
                          <a:pt x="658" y="639"/>
                        </a:lnTo>
                        <a:lnTo>
                          <a:pt x="662" y="630"/>
                        </a:lnTo>
                        <a:lnTo>
                          <a:pt x="670" y="607"/>
                        </a:lnTo>
                        <a:lnTo>
                          <a:pt x="672" y="589"/>
                        </a:lnTo>
                        <a:lnTo>
                          <a:pt x="672" y="583"/>
                        </a:lnTo>
                        <a:lnTo>
                          <a:pt x="671" y="577"/>
                        </a:lnTo>
                        <a:lnTo>
                          <a:pt x="670" y="571"/>
                        </a:lnTo>
                        <a:lnTo>
                          <a:pt x="667" y="565"/>
                        </a:lnTo>
                        <a:lnTo>
                          <a:pt x="634" y="546"/>
                        </a:lnTo>
                        <a:lnTo>
                          <a:pt x="631" y="537"/>
                        </a:lnTo>
                        <a:lnTo>
                          <a:pt x="633" y="521"/>
                        </a:lnTo>
                        <a:lnTo>
                          <a:pt x="645" y="501"/>
                        </a:lnTo>
                        <a:lnTo>
                          <a:pt x="647" y="499"/>
                        </a:lnTo>
                        <a:lnTo>
                          <a:pt x="659" y="479"/>
                        </a:lnTo>
                        <a:lnTo>
                          <a:pt x="663" y="462"/>
                        </a:lnTo>
                        <a:lnTo>
                          <a:pt x="663" y="459"/>
                        </a:lnTo>
                        <a:lnTo>
                          <a:pt x="662" y="453"/>
                        </a:lnTo>
                        <a:lnTo>
                          <a:pt x="660" y="448"/>
                        </a:lnTo>
                        <a:lnTo>
                          <a:pt x="656" y="443"/>
                        </a:lnTo>
                        <a:lnTo>
                          <a:pt x="652" y="437"/>
                        </a:lnTo>
                        <a:lnTo>
                          <a:pt x="640" y="435"/>
                        </a:lnTo>
                        <a:lnTo>
                          <a:pt x="619" y="434"/>
                        </a:lnTo>
                        <a:lnTo>
                          <a:pt x="605" y="433"/>
                        </a:lnTo>
                        <a:lnTo>
                          <a:pt x="597" y="426"/>
                        </a:lnTo>
                        <a:lnTo>
                          <a:pt x="596" y="414"/>
                        </a:lnTo>
                        <a:lnTo>
                          <a:pt x="595" y="407"/>
                        </a:lnTo>
                        <a:lnTo>
                          <a:pt x="609" y="394"/>
                        </a:lnTo>
                        <a:lnTo>
                          <a:pt x="627" y="386"/>
                        </a:lnTo>
                        <a:lnTo>
                          <a:pt x="648" y="383"/>
                        </a:lnTo>
                        <a:lnTo>
                          <a:pt x="650" y="377"/>
                        </a:lnTo>
                        <a:lnTo>
                          <a:pt x="651" y="370"/>
                        </a:lnTo>
                        <a:lnTo>
                          <a:pt x="650" y="364"/>
                        </a:lnTo>
                        <a:lnTo>
                          <a:pt x="644" y="348"/>
                        </a:lnTo>
                        <a:lnTo>
                          <a:pt x="629" y="333"/>
                        </a:lnTo>
                        <a:lnTo>
                          <a:pt x="617" y="325"/>
                        </a:lnTo>
                        <a:lnTo>
                          <a:pt x="595" y="310"/>
                        </a:lnTo>
                        <a:lnTo>
                          <a:pt x="585" y="297"/>
                        </a:lnTo>
                        <a:lnTo>
                          <a:pt x="585" y="295"/>
                        </a:lnTo>
                        <a:lnTo>
                          <a:pt x="590" y="284"/>
                        </a:lnTo>
                        <a:lnTo>
                          <a:pt x="607" y="269"/>
                        </a:lnTo>
                        <a:lnTo>
                          <a:pt x="618" y="262"/>
                        </a:lnTo>
                        <a:lnTo>
                          <a:pt x="623" y="254"/>
                        </a:lnTo>
                        <a:lnTo>
                          <a:pt x="625" y="245"/>
                        </a:lnTo>
                        <a:lnTo>
                          <a:pt x="624" y="235"/>
                        </a:lnTo>
                        <a:lnTo>
                          <a:pt x="623" y="226"/>
                        </a:lnTo>
                        <a:lnTo>
                          <a:pt x="615" y="216"/>
                        </a:lnTo>
                        <a:lnTo>
                          <a:pt x="600" y="204"/>
                        </a:lnTo>
                        <a:lnTo>
                          <a:pt x="585" y="193"/>
                        </a:lnTo>
                        <a:lnTo>
                          <a:pt x="577" y="182"/>
                        </a:lnTo>
                        <a:lnTo>
                          <a:pt x="576" y="173"/>
                        </a:lnTo>
                        <a:lnTo>
                          <a:pt x="575" y="168"/>
                        </a:lnTo>
                        <a:lnTo>
                          <a:pt x="588" y="161"/>
                        </a:lnTo>
                        <a:lnTo>
                          <a:pt x="597" y="147"/>
                        </a:lnTo>
                        <a:lnTo>
                          <a:pt x="604" y="127"/>
                        </a:lnTo>
                        <a:lnTo>
                          <a:pt x="608" y="101"/>
                        </a:lnTo>
                        <a:lnTo>
                          <a:pt x="609" y="84"/>
                        </a:lnTo>
                        <a:lnTo>
                          <a:pt x="582" y="81"/>
                        </a:lnTo>
                        <a:lnTo>
                          <a:pt x="566" y="71"/>
                        </a:lnTo>
                        <a:lnTo>
                          <a:pt x="561" y="59"/>
                        </a:lnTo>
                        <a:lnTo>
                          <a:pt x="560" y="50"/>
                        </a:lnTo>
                        <a:lnTo>
                          <a:pt x="564" y="41"/>
                        </a:lnTo>
                        <a:lnTo>
                          <a:pt x="573" y="33"/>
                        </a:lnTo>
                        <a:lnTo>
                          <a:pt x="582" y="25"/>
                        </a:lnTo>
                        <a:lnTo>
                          <a:pt x="591" y="18"/>
                        </a:lnTo>
                        <a:lnTo>
                          <a:pt x="599" y="12"/>
                        </a:lnTo>
                        <a:lnTo>
                          <a:pt x="532" y="35"/>
                        </a:lnTo>
                        <a:lnTo>
                          <a:pt x="536" y="50"/>
                        </a:lnTo>
                        <a:lnTo>
                          <a:pt x="546" y="69"/>
                        </a:lnTo>
                        <a:lnTo>
                          <a:pt x="556" y="82"/>
                        </a:lnTo>
                        <a:lnTo>
                          <a:pt x="569" y="103"/>
                        </a:lnTo>
                        <a:lnTo>
                          <a:pt x="577" y="120"/>
                        </a:lnTo>
                        <a:lnTo>
                          <a:pt x="580" y="130"/>
                        </a:lnTo>
                        <a:lnTo>
                          <a:pt x="580" y="137"/>
                        </a:lnTo>
                        <a:lnTo>
                          <a:pt x="571" y="134"/>
                        </a:lnTo>
                        <a:lnTo>
                          <a:pt x="556" y="157"/>
                        </a:lnTo>
                        <a:lnTo>
                          <a:pt x="549" y="174"/>
                        </a:lnTo>
                        <a:lnTo>
                          <a:pt x="548" y="181"/>
                        </a:lnTo>
                        <a:lnTo>
                          <a:pt x="550" y="192"/>
                        </a:lnTo>
                        <a:lnTo>
                          <a:pt x="557" y="203"/>
                        </a:lnTo>
                        <a:lnTo>
                          <a:pt x="570" y="214"/>
                        </a:lnTo>
                        <a:lnTo>
                          <a:pt x="584" y="225"/>
                        </a:lnTo>
                        <a:lnTo>
                          <a:pt x="591" y="234"/>
                        </a:lnTo>
                        <a:lnTo>
                          <a:pt x="592" y="242"/>
                        </a:lnTo>
                        <a:lnTo>
                          <a:pt x="590" y="255"/>
                        </a:lnTo>
                        <a:lnTo>
                          <a:pt x="580" y="272"/>
                        </a:lnTo>
                        <a:lnTo>
                          <a:pt x="563" y="291"/>
                        </a:lnTo>
                        <a:lnTo>
                          <a:pt x="561" y="293"/>
                        </a:lnTo>
                        <a:lnTo>
                          <a:pt x="561" y="298"/>
                        </a:lnTo>
                        <a:lnTo>
                          <a:pt x="567" y="314"/>
                        </a:lnTo>
                        <a:lnTo>
                          <a:pt x="580" y="330"/>
                        </a:lnTo>
                        <a:lnTo>
                          <a:pt x="594" y="342"/>
                        </a:lnTo>
                        <a:lnTo>
                          <a:pt x="614" y="358"/>
                        </a:lnTo>
                        <a:lnTo>
                          <a:pt x="626" y="372"/>
                        </a:lnTo>
                        <a:lnTo>
                          <a:pt x="629" y="379"/>
                        </a:lnTo>
                        <a:lnTo>
                          <a:pt x="599" y="383"/>
                        </a:lnTo>
                        <a:lnTo>
                          <a:pt x="591" y="393"/>
                        </a:lnTo>
                        <a:lnTo>
                          <a:pt x="581" y="415"/>
                        </a:lnTo>
                        <a:lnTo>
                          <a:pt x="578" y="423"/>
                        </a:lnTo>
                        <a:lnTo>
                          <a:pt x="588" y="443"/>
                        </a:lnTo>
                        <a:lnTo>
                          <a:pt x="601" y="455"/>
                        </a:lnTo>
                        <a:lnTo>
                          <a:pt x="618" y="461"/>
                        </a:lnTo>
                        <a:lnTo>
                          <a:pt x="638" y="459"/>
                        </a:lnTo>
                        <a:lnTo>
                          <a:pt x="644" y="457"/>
                        </a:lnTo>
                        <a:lnTo>
                          <a:pt x="647" y="461"/>
                        </a:lnTo>
                        <a:lnTo>
                          <a:pt x="644" y="478"/>
                        </a:lnTo>
                        <a:lnTo>
                          <a:pt x="633" y="495"/>
                        </a:lnTo>
                        <a:lnTo>
                          <a:pt x="623" y="505"/>
                        </a:lnTo>
                        <a:lnTo>
                          <a:pt x="606" y="522"/>
                        </a:lnTo>
                        <a:lnTo>
                          <a:pt x="599" y="539"/>
                        </a:lnTo>
                        <a:lnTo>
                          <a:pt x="599" y="546"/>
                        </a:lnTo>
                        <a:lnTo>
                          <a:pt x="605" y="561"/>
                        </a:lnTo>
                        <a:lnTo>
                          <a:pt x="615" y="565"/>
                        </a:lnTo>
                        <a:lnTo>
                          <a:pt x="623" y="574"/>
                        </a:lnTo>
                        <a:lnTo>
                          <a:pt x="629" y="589"/>
                        </a:lnTo>
                        <a:lnTo>
                          <a:pt x="635" y="604"/>
                        </a:lnTo>
                        <a:lnTo>
                          <a:pt x="641" y="613"/>
                        </a:lnTo>
                        <a:lnTo>
                          <a:pt x="648" y="617"/>
                        </a:lnTo>
                        <a:lnTo>
                          <a:pt x="618" y="659"/>
                        </a:lnTo>
                        <a:lnTo>
                          <a:pt x="622" y="673"/>
                        </a:lnTo>
                        <a:lnTo>
                          <a:pt x="623" y="676"/>
                        </a:lnTo>
                        <a:lnTo>
                          <a:pt x="619" y="678"/>
                        </a:lnTo>
                        <a:lnTo>
                          <a:pt x="610" y="679"/>
                        </a:lnTo>
                        <a:lnTo>
                          <a:pt x="602" y="680"/>
                        </a:lnTo>
                        <a:lnTo>
                          <a:pt x="599" y="686"/>
                        </a:lnTo>
                        <a:lnTo>
                          <a:pt x="602" y="696"/>
                        </a:lnTo>
                        <a:lnTo>
                          <a:pt x="588" y="698"/>
                        </a:lnTo>
                        <a:lnTo>
                          <a:pt x="584" y="672"/>
                        </a:lnTo>
                        <a:lnTo>
                          <a:pt x="575" y="653"/>
                        </a:lnTo>
                        <a:lnTo>
                          <a:pt x="561" y="641"/>
                        </a:lnTo>
                        <a:lnTo>
                          <a:pt x="542" y="637"/>
                        </a:lnTo>
                        <a:lnTo>
                          <a:pt x="530" y="637"/>
                        </a:lnTo>
                        <a:lnTo>
                          <a:pt x="510" y="647"/>
                        </a:lnTo>
                        <a:lnTo>
                          <a:pt x="501" y="673"/>
                        </a:lnTo>
                        <a:lnTo>
                          <a:pt x="490" y="688"/>
                        </a:lnTo>
                        <a:lnTo>
                          <a:pt x="483" y="691"/>
                        </a:lnTo>
                        <a:lnTo>
                          <a:pt x="470" y="688"/>
                        </a:lnTo>
                        <a:lnTo>
                          <a:pt x="451" y="676"/>
                        </a:lnTo>
                        <a:lnTo>
                          <a:pt x="441" y="667"/>
                        </a:lnTo>
                        <a:lnTo>
                          <a:pt x="422" y="652"/>
                        </a:lnTo>
                        <a:lnTo>
                          <a:pt x="404" y="644"/>
                        </a:lnTo>
                        <a:lnTo>
                          <a:pt x="392" y="644"/>
                        </a:lnTo>
                        <a:lnTo>
                          <a:pt x="383" y="645"/>
                        </a:lnTo>
                        <a:lnTo>
                          <a:pt x="373" y="651"/>
                        </a:lnTo>
                        <a:lnTo>
                          <a:pt x="363" y="662"/>
                        </a:lnTo>
                        <a:lnTo>
                          <a:pt x="364" y="666"/>
                        </a:lnTo>
                        <a:lnTo>
                          <a:pt x="377" y="672"/>
                        </a:lnTo>
                        <a:lnTo>
                          <a:pt x="360" y="694"/>
                        </a:lnTo>
                        <a:lnTo>
                          <a:pt x="348" y="705"/>
                        </a:lnTo>
                        <a:lnTo>
                          <a:pt x="343" y="707"/>
                        </a:lnTo>
                        <a:lnTo>
                          <a:pt x="339" y="707"/>
                        </a:lnTo>
                        <a:lnTo>
                          <a:pt x="331" y="701"/>
                        </a:lnTo>
                        <a:lnTo>
                          <a:pt x="321" y="687"/>
                        </a:lnTo>
                        <a:lnTo>
                          <a:pt x="310" y="674"/>
                        </a:lnTo>
                        <a:lnTo>
                          <a:pt x="300" y="668"/>
                        </a:lnTo>
                        <a:lnTo>
                          <a:pt x="289" y="669"/>
                        </a:lnTo>
                        <a:lnTo>
                          <a:pt x="273" y="674"/>
                        </a:lnTo>
                        <a:lnTo>
                          <a:pt x="258" y="686"/>
                        </a:lnTo>
                        <a:lnTo>
                          <a:pt x="243" y="705"/>
                        </a:lnTo>
                        <a:lnTo>
                          <a:pt x="238" y="714"/>
                        </a:lnTo>
                        <a:lnTo>
                          <a:pt x="233" y="709"/>
                        </a:lnTo>
                        <a:lnTo>
                          <a:pt x="215" y="717"/>
                        </a:lnTo>
                        <a:lnTo>
                          <a:pt x="223" y="72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6" name="WordArt 84"/>
            <p:cNvSpPr>
              <a:spLocks noChangeArrowheads="1" noChangeShapeType="1" noTextEdit="1"/>
            </p:cNvSpPr>
            <p:nvPr userDrawn="1"/>
          </p:nvSpPr>
          <p:spPr bwMode="auto">
            <a:xfrm rot="21055166">
              <a:off x="6493163" y="513802"/>
              <a:ext cx="1722564" cy="274135"/>
            </a:xfrm>
            <a:prstGeom prst="rect">
              <a:avLst/>
            </a:prstGeom>
          </p:spPr>
          <p:txBody>
            <a:bodyPr wrap="none" fromWordArt="1">
              <a:prstTxWarp prst="textPlain">
                <a:avLst>
                  <a:gd name="adj" fmla="val 50000"/>
                </a:avLst>
              </a:prstTxWarp>
            </a:bodyPr>
            <a:lstStyle/>
            <a:p>
              <a:pPr algn="ctr" rtl="0"/>
              <a:r>
                <a:rPr lang="en-US" sz="4000" b="1" kern="10" spc="0" dirty="0" smtClean="0">
                  <a:ln w="9525">
                    <a:noFill/>
                    <a:round/>
                    <a:headEnd/>
                    <a:tailEnd/>
                  </a:ln>
                  <a:solidFill>
                    <a:srgbClr val="BB972F"/>
                  </a:solidFill>
                  <a:effectLst/>
                  <a:latin typeface="Times New Roman"/>
                  <a:cs typeface="Times New Roman"/>
                </a:rPr>
                <a:t>PLACES</a:t>
              </a:r>
              <a:endParaRPr lang="en-US" sz="4000" b="1" kern="10" spc="0" dirty="0">
                <a:ln w="9525">
                  <a:noFill/>
                  <a:round/>
                  <a:headEnd/>
                  <a:tailEnd/>
                </a:ln>
                <a:solidFill>
                  <a:srgbClr val="BB972F"/>
                </a:solidFill>
                <a:effectLst/>
                <a:latin typeface="Times New Roman"/>
                <a:cs typeface="Times New Roman"/>
              </a:endParaRPr>
            </a:p>
          </p:txBody>
        </p:sp>
        <p:sp>
          <p:nvSpPr>
            <p:cNvPr id="7" name="WordArt 85"/>
            <p:cNvSpPr>
              <a:spLocks noChangeArrowheads="1" noChangeShapeType="1" noTextEdit="1"/>
            </p:cNvSpPr>
            <p:nvPr userDrawn="1"/>
          </p:nvSpPr>
          <p:spPr bwMode="auto">
            <a:xfrm rot="21005740">
              <a:off x="6985444" y="324222"/>
              <a:ext cx="579733" cy="223217"/>
            </a:xfrm>
            <a:prstGeom prst="rect">
              <a:avLst/>
            </a:prstGeom>
          </p:spPr>
          <p:txBody>
            <a:bodyPr wrap="none" fromWordArt="1">
              <a:prstTxWarp prst="textPlain">
                <a:avLst>
                  <a:gd name="adj" fmla="val 50000"/>
                </a:avLst>
              </a:prstTxWarp>
            </a:bodyPr>
            <a:lstStyle/>
            <a:p>
              <a:pPr algn="ctr" rtl="0"/>
              <a:r>
                <a:rPr lang="en-US" sz="2400" b="1" i="1" kern="10" spc="-100" baseline="0" dirty="0" smtClean="0">
                  <a:ln w="9525">
                    <a:noFill/>
                    <a:round/>
                    <a:headEnd/>
                    <a:tailEnd/>
                  </a:ln>
                  <a:solidFill>
                    <a:srgbClr val="BB972F"/>
                  </a:solidFill>
                  <a:effectLst/>
                  <a:latin typeface="Times New Roman"/>
                  <a:cs typeface="Times New Roman"/>
                </a:rPr>
                <a:t>unique</a:t>
              </a:r>
              <a:endParaRPr lang="en-US" sz="2400" b="1" i="1" kern="10" spc="-100" baseline="0" dirty="0">
                <a:ln w="9525">
                  <a:noFill/>
                  <a:round/>
                  <a:headEnd/>
                  <a:tailEnd/>
                </a:ln>
                <a:solidFill>
                  <a:srgbClr val="BB972F"/>
                </a:solidFill>
                <a:effectLst/>
                <a:latin typeface="Times New Roman"/>
                <a:cs typeface="Times New Roman"/>
              </a:endParaRPr>
            </a:p>
          </p:txBody>
        </p:sp>
        <p:sp>
          <p:nvSpPr>
            <p:cNvPr id="8" name="WordArt 86"/>
            <p:cNvSpPr>
              <a:spLocks noChangeArrowheads="1" noChangeShapeType="1" noTextEdit="1"/>
            </p:cNvSpPr>
            <p:nvPr userDrawn="1"/>
          </p:nvSpPr>
          <p:spPr bwMode="auto">
            <a:xfrm rot="21113731">
              <a:off x="6550789" y="881159"/>
              <a:ext cx="1628950" cy="85919"/>
            </a:xfrm>
            <a:prstGeom prst="rect">
              <a:avLst/>
            </a:prstGeom>
          </p:spPr>
          <p:txBody>
            <a:bodyPr wrap="none" fromWordArt="1">
              <a:prstTxWarp prst="textPlain">
                <a:avLst>
                  <a:gd name="adj" fmla="val 50000"/>
                </a:avLst>
              </a:prstTxWarp>
            </a:bodyPr>
            <a:lstStyle/>
            <a:p>
              <a:pPr algn="ctr" rtl="0"/>
              <a:r>
                <a:rPr lang="en-US" sz="1200" kern="10" spc="0" dirty="0" smtClean="0">
                  <a:ln w="9525">
                    <a:noFill/>
                    <a:round/>
                    <a:headEnd/>
                    <a:tailEnd/>
                  </a:ln>
                  <a:solidFill>
                    <a:srgbClr val="BB972F"/>
                  </a:solidFill>
                  <a:effectLst/>
                  <a:latin typeface="Times New Roman"/>
                  <a:cs typeface="Times New Roman"/>
                </a:rPr>
                <a:t>REGIONAL TOURISM</a:t>
              </a:r>
              <a:endParaRPr lang="en-US" sz="1200" kern="10" spc="0" dirty="0">
                <a:ln w="9525">
                  <a:noFill/>
                  <a:round/>
                  <a:headEnd/>
                  <a:tailEnd/>
                </a:ln>
                <a:solidFill>
                  <a:srgbClr val="BB972F"/>
                </a:solidFill>
                <a:effectLst/>
                <a:latin typeface="Times New Roman"/>
                <a:cs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74638"/>
            <a:ext cx="6400800" cy="1249362"/>
          </a:xfrm>
        </p:spPr>
        <p:txBody>
          <a:bodyPr/>
          <a:lstStyle/>
          <a:p>
            <a:pPr algn="ctr"/>
            <a:r>
              <a:rPr lang="en-US" sz="5400" dirty="0"/>
              <a:t>Road to </a:t>
            </a:r>
            <a:r>
              <a:rPr lang="en-US" sz="5400" dirty="0" smtClean="0"/>
              <a:t>Fontem</a:t>
            </a:r>
            <a:endParaRPr lang="en-US" sz="5400" dirty="0"/>
          </a:p>
        </p:txBody>
      </p:sp>
      <p:sp>
        <p:nvSpPr>
          <p:cNvPr id="5" name="Text Placeholder 4"/>
          <p:cNvSpPr>
            <a:spLocks noGrp="1"/>
          </p:cNvSpPr>
          <p:nvPr>
            <p:ph type="body" sz="quarter" idx="15"/>
          </p:nvPr>
        </p:nvSpPr>
        <p:spPr>
          <a:xfrm>
            <a:off x="108403" y="1413290"/>
            <a:ext cx="4343400" cy="4572000"/>
          </a:xfrm>
        </p:spPr>
        <p:txBody>
          <a:bodyPr/>
          <a:lstStyle/>
          <a:p>
            <a:pPr>
              <a:buFont typeface="Arial" panose="020B0604020202020204" pitchFamily="34" charset="0"/>
              <a:buChar char="•"/>
            </a:pPr>
            <a:r>
              <a:rPr lang="en-US" sz="2000" dirty="0" smtClean="0"/>
              <a:t>We </a:t>
            </a:r>
            <a:r>
              <a:rPr lang="en-US" sz="2000" dirty="0" smtClean="0"/>
              <a:t>woke </a:t>
            </a:r>
            <a:r>
              <a:rPr lang="en-US" sz="2000" dirty="0" smtClean="0"/>
              <a:t>up early and embarked on </a:t>
            </a:r>
            <a:r>
              <a:rPr lang="en-US" sz="2000" dirty="0" smtClean="0"/>
              <a:t>our </a:t>
            </a:r>
            <a:r>
              <a:rPr lang="en-US" sz="2000" dirty="0" smtClean="0"/>
              <a:t>ride to Fontem </a:t>
            </a:r>
          </a:p>
          <a:p>
            <a:pPr>
              <a:buFont typeface="Arial" panose="020B0604020202020204" pitchFamily="34" charset="0"/>
              <a:buChar char="•"/>
            </a:pPr>
            <a:r>
              <a:rPr lang="en-US" sz="2000" dirty="0" smtClean="0"/>
              <a:t>Nevertheless we were able to experience the beauty of Africa. </a:t>
            </a:r>
          </a:p>
          <a:p>
            <a:pPr>
              <a:buFont typeface="Arial" panose="020B0604020202020204" pitchFamily="34" charset="0"/>
              <a:buChar char="•"/>
            </a:pPr>
            <a:r>
              <a:rPr lang="en-US" sz="2000" dirty="0" smtClean="0"/>
              <a:t>We were able to taste the fruit that was superior to any throughout Europe. </a:t>
            </a:r>
            <a:endParaRPr lang="en-US" sz="2000" dirty="0"/>
          </a:p>
          <a:p>
            <a:pPr>
              <a:buFont typeface="Arial" panose="020B0604020202020204" pitchFamily="34" charset="0"/>
              <a:buChar char="•"/>
            </a:pPr>
            <a:r>
              <a:rPr lang="en-US" sz="2000" dirty="0" smtClean="0"/>
              <a:t>The smell, nature, and the people are why I love coming back to Africa</a:t>
            </a:r>
          </a:p>
          <a:p>
            <a:pPr>
              <a:buFont typeface="Arial" panose="020B0604020202020204" pitchFamily="34" charset="0"/>
              <a:buChar char="•"/>
            </a:pPr>
            <a:r>
              <a:rPr lang="en-US" sz="2000" dirty="0" smtClean="0"/>
              <a:t>Throughout </a:t>
            </a:r>
            <a:r>
              <a:rPr lang="en-US" sz="2000" dirty="0"/>
              <a:t>my childhood I was able to come to Africa many times, and I have always loved it. </a:t>
            </a:r>
          </a:p>
          <a:p>
            <a:pPr>
              <a:buFont typeface="Arial" panose="020B0604020202020204" pitchFamily="34" charset="0"/>
              <a:buChar char="•"/>
            </a:pPr>
            <a:endParaRPr lang="en-US" sz="2000" dirty="0" smtClean="0"/>
          </a:p>
        </p:txBody>
      </p:sp>
      <p:grpSp>
        <p:nvGrpSpPr>
          <p:cNvPr id="7" name="Group 6"/>
          <p:cNvGrpSpPr/>
          <p:nvPr/>
        </p:nvGrpSpPr>
        <p:grpSpPr>
          <a:xfrm>
            <a:off x="68096" y="83898"/>
            <a:ext cx="2514600" cy="1066800"/>
            <a:chOff x="6229350" y="171450"/>
            <a:chExt cx="2514600" cy="1066800"/>
          </a:xfrm>
        </p:grpSpPr>
        <p:grpSp>
          <p:nvGrpSpPr>
            <p:cNvPr id="8" name="Group 59"/>
            <p:cNvGrpSpPr>
              <a:grpSpLocks/>
            </p:cNvGrpSpPr>
            <p:nvPr userDrawn="1"/>
          </p:nvGrpSpPr>
          <p:grpSpPr bwMode="auto">
            <a:xfrm>
              <a:off x="6236421" y="178005"/>
              <a:ext cx="2500456" cy="935662"/>
              <a:chOff x="2936" y="3145"/>
              <a:chExt cx="3536" cy="1427"/>
            </a:xfrm>
          </p:grpSpPr>
          <p:grpSp>
            <p:nvGrpSpPr>
              <p:cNvPr id="12" name="Group 60"/>
              <p:cNvGrpSpPr>
                <a:grpSpLocks/>
              </p:cNvGrpSpPr>
              <p:nvPr/>
            </p:nvGrpSpPr>
            <p:grpSpPr bwMode="auto">
              <a:xfrm>
                <a:off x="2936" y="3501"/>
                <a:ext cx="673" cy="1022"/>
                <a:chOff x="1382" y="1425"/>
                <a:chExt cx="673" cy="1022"/>
              </a:xfrm>
            </p:grpSpPr>
            <p:grpSp>
              <p:nvGrpSpPr>
                <p:cNvPr id="28" name="Group 61"/>
                <p:cNvGrpSpPr>
                  <a:grpSpLocks/>
                </p:cNvGrpSpPr>
                <p:nvPr/>
              </p:nvGrpSpPr>
              <p:grpSpPr bwMode="auto">
                <a:xfrm>
                  <a:off x="1382" y="1425"/>
                  <a:ext cx="673" cy="782"/>
                  <a:chOff x="1382" y="1425"/>
                  <a:chExt cx="673" cy="782"/>
                </a:xfrm>
              </p:grpSpPr>
              <p:sp>
                <p:nvSpPr>
                  <p:cNvPr id="33" name="Freeform 62"/>
                  <p:cNvSpPr>
                    <a:spLocks/>
                  </p:cNvSpPr>
                  <p:nvPr/>
                </p:nvSpPr>
                <p:spPr bwMode="auto">
                  <a:xfrm>
                    <a:off x="1382" y="1425"/>
                    <a:ext cx="673" cy="782"/>
                  </a:xfrm>
                  <a:custGeom>
                    <a:avLst/>
                    <a:gdLst/>
                    <a:ahLst/>
                    <a:cxnLst>
                      <a:cxn ang="0">
                        <a:pos x="497" y="62"/>
                      </a:cxn>
                      <a:cxn ang="0">
                        <a:pos x="451" y="21"/>
                      </a:cxn>
                      <a:cxn ang="0">
                        <a:pos x="407" y="48"/>
                      </a:cxn>
                      <a:cxn ang="0">
                        <a:pos x="385" y="84"/>
                      </a:cxn>
                      <a:cxn ang="0">
                        <a:pos x="360" y="82"/>
                      </a:cxn>
                      <a:cxn ang="0">
                        <a:pos x="319" y="60"/>
                      </a:cxn>
                      <a:cxn ang="0">
                        <a:pos x="287" y="97"/>
                      </a:cxn>
                      <a:cxn ang="0">
                        <a:pos x="230" y="93"/>
                      </a:cxn>
                      <a:cxn ang="0">
                        <a:pos x="179" y="70"/>
                      </a:cxn>
                      <a:cxn ang="0">
                        <a:pos x="141" y="123"/>
                      </a:cxn>
                      <a:cxn ang="0">
                        <a:pos x="102" y="55"/>
                      </a:cxn>
                      <a:cxn ang="0">
                        <a:pos x="51" y="67"/>
                      </a:cxn>
                      <a:cxn ang="0">
                        <a:pos x="19" y="88"/>
                      </a:cxn>
                      <a:cxn ang="0">
                        <a:pos x="10" y="152"/>
                      </a:cxn>
                      <a:cxn ang="0">
                        <a:pos x="1" y="204"/>
                      </a:cxn>
                      <a:cxn ang="0">
                        <a:pos x="41" y="244"/>
                      </a:cxn>
                      <a:cxn ang="0">
                        <a:pos x="13" y="302"/>
                      </a:cxn>
                      <a:cxn ang="0">
                        <a:pos x="12" y="334"/>
                      </a:cxn>
                      <a:cxn ang="0">
                        <a:pos x="52" y="347"/>
                      </a:cxn>
                      <a:cxn ang="0">
                        <a:pos x="77" y="374"/>
                      </a:cxn>
                      <a:cxn ang="0">
                        <a:pos x="21" y="405"/>
                      </a:cxn>
                      <a:cxn ang="0">
                        <a:pos x="43" y="448"/>
                      </a:cxn>
                      <a:cxn ang="0">
                        <a:pos x="87" y="486"/>
                      </a:cxn>
                      <a:cxn ang="0">
                        <a:pos x="49" y="528"/>
                      </a:cxn>
                      <a:cxn ang="0">
                        <a:pos x="57" y="566"/>
                      </a:cxn>
                      <a:cxn ang="0">
                        <a:pos x="96" y="608"/>
                      </a:cxn>
                      <a:cxn ang="0">
                        <a:pos x="68" y="654"/>
                      </a:cxn>
                      <a:cxn ang="0">
                        <a:pos x="106" y="710"/>
                      </a:cxn>
                      <a:cxn ang="0">
                        <a:pos x="99" y="748"/>
                      </a:cxn>
                      <a:cxn ang="0">
                        <a:pos x="140" y="746"/>
                      </a:cxn>
                      <a:cxn ang="0">
                        <a:pos x="103" y="678"/>
                      </a:cxn>
                      <a:cxn ang="0">
                        <a:pos x="101" y="648"/>
                      </a:cxn>
                      <a:cxn ang="0">
                        <a:pos x="122" y="589"/>
                      </a:cxn>
                      <a:cxn ang="0">
                        <a:pos x="81" y="547"/>
                      </a:cxn>
                      <a:cxn ang="0">
                        <a:pos x="109" y="490"/>
                      </a:cxn>
                      <a:cxn ang="0">
                        <a:pos x="92" y="451"/>
                      </a:cxn>
                      <a:cxn ang="0">
                        <a:pos x="43" y="402"/>
                      </a:cxn>
                      <a:cxn ang="0">
                        <a:pos x="94" y="358"/>
                      </a:cxn>
                      <a:cxn ang="0">
                        <a:pos x="34" y="322"/>
                      </a:cxn>
                      <a:cxn ang="0">
                        <a:pos x="39" y="286"/>
                      </a:cxn>
                      <a:cxn ang="0">
                        <a:pos x="73" y="236"/>
                      </a:cxn>
                      <a:cxn ang="0">
                        <a:pos x="43" y="192"/>
                      </a:cxn>
                      <a:cxn ang="0">
                        <a:pos x="54" y="122"/>
                      </a:cxn>
                      <a:cxn ang="0">
                        <a:pos x="62" y="102"/>
                      </a:cxn>
                      <a:cxn ang="0">
                        <a:pos x="84" y="83"/>
                      </a:cxn>
                      <a:cxn ang="0">
                        <a:pos x="129" y="144"/>
                      </a:cxn>
                      <a:cxn ang="0">
                        <a:pos x="182" y="93"/>
                      </a:cxn>
                      <a:cxn ang="0">
                        <a:pos x="231" y="114"/>
                      </a:cxn>
                      <a:cxn ang="0">
                        <a:pos x="289" y="136"/>
                      </a:cxn>
                      <a:cxn ang="0">
                        <a:pos x="295" y="110"/>
                      </a:cxn>
                      <a:cxn ang="0">
                        <a:pos x="333" y="74"/>
                      </a:cxn>
                      <a:cxn ang="0">
                        <a:pos x="372" y="114"/>
                      </a:cxn>
                      <a:cxn ang="0">
                        <a:pos x="429" y="76"/>
                      </a:cxn>
                      <a:cxn ang="0">
                        <a:pos x="449" y="59"/>
                      </a:cxn>
                      <a:cxn ang="0">
                        <a:pos x="494" y="89"/>
                      </a:cxn>
                      <a:cxn ang="0">
                        <a:pos x="541" y="76"/>
                      </a:cxn>
                      <a:cxn ang="0">
                        <a:pos x="574" y="44"/>
                      </a:cxn>
                      <a:cxn ang="0">
                        <a:pos x="635" y="77"/>
                      </a:cxn>
                      <a:cxn ang="0">
                        <a:pos x="668" y="50"/>
                      </a:cxn>
                      <a:cxn ang="0">
                        <a:pos x="666" y="0"/>
                      </a:cxn>
                      <a:cxn ang="0">
                        <a:pos x="630" y="42"/>
                      </a:cxn>
                      <a:cxn ang="0">
                        <a:pos x="561" y="28"/>
                      </a:cxn>
                      <a:cxn ang="0">
                        <a:pos x="528" y="49"/>
                      </a:cxn>
                    </a:cxnLst>
                    <a:rect l="0" t="0" r="r" b="b"/>
                    <a:pathLst>
                      <a:path w="673" h="782">
                        <a:moveTo>
                          <a:pt x="520" y="68"/>
                        </a:moveTo>
                        <a:lnTo>
                          <a:pt x="512" y="69"/>
                        </a:lnTo>
                        <a:lnTo>
                          <a:pt x="506" y="70"/>
                        </a:lnTo>
                        <a:lnTo>
                          <a:pt x="497" y="62"/>
                        </a:lnTo>
                        <a:lnTo>
                          <a:pt x="486" y="44"/>
                        </a:lnTo>
                        <a:lnTo>
                          <a:pt x="471" y="26"/>
                        </a:lnTo>
                        <a:lnTo>
                          <a:pt x="455" y="20"/>
                        </a:lnTo>
                        <a:lnTo>
                          <a:pt x="451" y="21"/>
                        </a:lnTo>
                        <a:lnTo>
                          <a:pt x="448" y="29"/>
                        </a:lnTo>
                        <a:lnTo>
                          <a:pt x="438" y="36"/>
                        </a:lnTo>
                        <a:lnTo>
                          <a:pt x="422" y="42"/>
                        </a:lnTo>
                        <a:lnTo>
                          <a:pt x="407" y="48"/>
                        </a:lnTo>
                        <a:lnTo>
                          <a:pt x="400" y="58"/>
                        </a:lnTo>
                        <a:lnTo>
                          <a:pt x="404" y="72"/>
                        </a:lnTo>
                        <a:lnTo>
                          <a:pt x="394" y="79"/>
                        </a:lnTo>
                        <a:lnTo>
                          <a:pt x="385" y="84"/>
                        </a:lnTo>
                        <a:lnTo>
                          <a:pt x="377" y="85"/>
                        </a:lnTo>
                        <a:lnTo>
                          <a:pt x="369" y="86"/>
                        </a:lnTo>
                        <a:lnTo>
                          <a:pt x="364" y="85"/>
                        </a:lnTo>
                        <a:lnTo>
                          <a:pt x="360" y="82"/>
                        </a:lnTo>
                        <a:lnTo>
                          <a:pt x="357" y="73"/>
                        </a:lnTo>
                        <a:lnTo>
                          <a:pt x="350" y="67"/>
                        </a:lnTo>
                        <a:lnTo>
                          <a:pt x="339" y="64"/>
                        </a:lnTo>
                        <a:lnTo>
                          <a:pt x="319" y="60"/>
                        </a:lnTo>
                        <a:lnTo>
                          <a:pt x="309" y="58"/>
                        </a:lnTo>
                        <a:lnTo>
                          <a:pt x="307" y="58"/>
                        </a:lnTo>
                        <a:lnTo>
                          <a:pt x="300" y="82"/>
                        </a:lnTo>
                        <a:lnTo>
                          <a:pt x="287" y="97"/>
                        </a:lnTo>
                        <a:lnTo>
                          <a:pt x="269" y="106"/>
                        </a:lnTo>
                        <a:lnTo>
                          <a:pt x="264" y="107"/>
                        </a:lnTo>
                        <a:lnTo>
                          <a:pt x="249" y="104"/>
                        </a:lnTo>
                        <a:lnTo>
                          <a:pt x="230" y="93"/>
                        </a:lnTo>
                        <a:lnTo>
                          <a:pt x="223" y="87"/>
                        </a:lnTo>
                        <a:lnTo>
                          <a:pt x="203" y="74"/>
                        </a:lnTo>
                        <a:lnTo>
                          <a:pt x="186" y="70"/>
                        </a:lnTo>
                        <a:lnTo>
                          <a:pt x="179" y="70"/>
                        </a:lnTo>
                        <a:lnTo>
                          <a:pt x="176" y="86"/>
                        </a:lnTo>
                        <a:lnTo>
                          <a:pt x="165" y="102"/>
                        </a:lnTo>
                        <a:lnTo>
                          <a:pt x="147" y="118"/>
                        </a:lnTo>
                        <a:lnTo>
                          <a:pt x="141" y="123"/>
                        </a:lnTo>
                        <a:lnTo>
                          <a:pt x="127" y="117"/>
                        </a:lnTo>
                        <a:lnTo>
                          <a:pt x="106" y="106"/>
                        </a:lnTo>
                        <a:lnTo>
                          <a:pt x="103" y="104"/>
                        </a:lnTo>
                        <a:lnTo>
                          <a:pt x="102" y="55"/>
                        </a:lnTo>
                        <a:lnTo>
                          <a:pt x="96" y="62"/>
                        </a:lnTo>
                        <a:lnTo>
                          <a:pt x="86" y="65"/>
                        </a:lnTo>
                        <a:lnTo>
                          <a:pt x="70" y="66"/>
                        </a:lnTo>
                        <a:lnTo>
                          <a:pt x="51" y="67"/>
                        </a:lnTo>
                        <a:lnTo>
                          <a:pt x="39" y="68"/>
                        </a:lnTo>
                        <a:lnTo>
                          <a:pt x="33" y="71"/>
                        </a:lnTo>
                        <a:lnTo>
                          <a:pt x="23" y="77"/>
                        </a:lnTo>
                        <a:lnTo>
                          <a:pt x="19" y="88"/>
                        </a:lnTo>
                        <a:lnTo>
                          <a:pt x="21" y="105"/>
                        </a:lnTo>
                        <a:lnTo>
                          <a:pt x="20" y="121"/>
                        </a:lnTo>
                        <a:lnTo>
                          <a:pt x="14" y="142"/>
                        </a:lnTo>
                        <a:lnTo>
                          <a:pt x="10" y="152"/>
                        </a:lnTo>
                        <a:lnTo>
                          <a:pt x="2" y="174"/>
                        </a:lnTo>
                        <a:lnTo>
                          <a:pt x="0" y="192"/>
                        </a:lnTo>
                        <a:lnTo>
                          <a:pt x="0" y="198"/>
                        </a:lnTo>
                        <a:lnTo>
                          <a:pt x="1" y="204"/>
                        </a:lnTo>
                        <a:lnTo>
                          <a:pt x="2" y="210"/>
                        </a:lnTo>
                        <a:lnTo>
                          <a:pt x="5" y="216"/>
                        </a:lnTo>
                        <a:lnTo>
                          <a:pt x="38" y="235"/>
                        </a:lnTo>
                        <a:lnTo>
                          <a:pt x="41" y="244"/>
                        </a:lnTo>
                        <a:lnTo>
                          <a:pt x="39" y="260"/>
                        </a:lnTo>
                        <a:lnTo>
                          <a:pt x="27" y="280"/>
                        </a:lnTo>
                        <a:lnTo>
                          <a:pt x="25" y="282"/>
                        </a:lnTo>
                        <a:lnTo>
                          <a:pt x="13" y="302"/>
                        </a:lnTo>
                        <a:lnTo>
                          <a:pt x="9" y="319"/>
                        </a:lnTo>
                        <a:lnTo>
                          <a:pt x="9" y="322"/>
                        </a:lnTo>
                        <a:lnTo>
                          <a:pt x="10" y="328"/>
                        </a:lnTo>
                        <a:lnTo>
                          <a:pt x="12" y="334"/>
                        </a:lnTo>
                        <a:lnTo>
                          <a:pt x="16" y="339"/>
                        </a:lnTo>
                        <a:lnTo>
                          <a:pt x="20" y="344"/>
                        </a:lnTo>
                        <a:lnTo>
                          <a:pt x="32" y="346"/>
                        </a:lnTo>
                        <a:lnTo>
                          <a:pt x="52" y="347"/>
                        </a:lnTo>
                        <a:lnTo>
                          <a:pt x="67" y="348"/>
                        </a:lnTo>
                        <a:lnTo>
                          <a:pt x="75" y="355"/>
                        </a:lnTo>
                        <a:lnTo>
                          <a:pt x="76" y="367"/>
                        </a:lnTo>
                        <a:lnTo>
                          <a:pt x="77" y="374"/>
                        </a:lnTo>
                        <a:lnTo>
                          <a:pt x="63" y="388"/>
                        </a:lnTo>
                        <a:lnTo>
                          <a:pt x="44" y="396"/>
                        </a:lnTo>
                        <a:lnTo>
                          <a:pt x="24" y="398"/>
                        </a:lnTo>
                        <a:lnTo>
                          <a:pt x="21" y="405"/>
                        </a:lnTo>
                        <a:lnTo>
                          <a:pt x="21" y="411"/>
                        </a:lnTo>
                        <a:lnTo>
                          <a:pt x="21" y="417"/>
                        </a:lnTo>
                        <a:lnTo>
                          <a:pt x="28" y="433"/>
                        </a:lnTo>
                        <a:lnTo>
                          <a:pt x="43" y="448"/>
                        </a:lnTo>
                        <a:lnTo>
                          <a:pt x="55" y="456"/>
                        </a:lnTo>
                        <a:lnTo>
                          <a:pt x="77" y="472"/>
                        </a:lnTo>
                        <a:lnTo>
                          <a:pt x="87" y="484"/>
                        </a:lnTo>
                        <a:lnTo>
                          <a:pt x="87" y="486"/>
                        </a:lnTo>
                        <a:lnTo>
                          <a:pt x="82" y="498"/>
                        </a:lnTo>
                        <a:lnTo>
                          <a:pt x="65" y="512"/>
                        </a:lnTo>
                        <a:lnTo>
                          <a:pt x="54" y="519"/>
                        </a:lnTo>
                        <a:lnTo>
                          <a:pt x="49" y="528"/>
                        </a:lnTo>
                        <a:lnTo>
                          <a:pt x="47" y="537"/>
                        </a:lnTo>
                        <a:lnTo>
                          <a:pt x="48" y="546"/>
                        </a:lnTo>
                        <a:lnTo>
                          <a:pt x="49" y="555"/>
                        </a:lnTo>
                        <a:lnTo>
                          <a:pt x="57" y="566"/>
                        </a:lnTo>
                        <a:lnTo>
                          <a:pt x="72" y="577"/>
                        </a:lnTo>
                        <a:lnTo>
                          <a:pt x="87" y="588"/>
                        </a:lnTo>
                        <a:lnTo>
                          <a:pt x="95" y="599"/>
                        </a:lnTo>
                        <a:lnTo>
                          <a:pt x="96" y="608"/>
                        </a:lnTo>
                        <a:lnTo>
                          <a:pt x="97" y="613"/>
                        </a:lnTo>
                        <a:lnTo>
                          <a:pt x="84" y="621"/>
                        </a:lnTo>
                        <a:lnTo>
                          <a:pt x="75" y="635"/>
                        </a:lnTo>
                        <a:lnTo>
                          <a:pt x="68" y="654"/>
                        </a:lnTo>
                        <a:lnTo>
                          <a:pt x="64" y="680"/>
                        </a:lnTo>
                        <a:lnTo>
                          <a:pt x="63" y="697"/>
                        </a:lnTo>
                        <a:lnTo>
                          <a:pt x="90" y="700"/>
                        </a:lnTo>
                        <a:lnTo>
                          <a:pt x="106" y="710"/>
                        </a:lnTo>
                        <a:lnTo>
                          <a:pt x="111" y="722"/>
                        </a:lnTo>
                        <a:lnTo>
                          <a:pt x="112" y="731"/>
                        </a:lnTo>
                        <a:lnTo>
                          <a:pt x="108" y="740"/>
                        </a:lnTo>
                        <a:lnTo>
                          <a:pt x="99" y="748"/>
                        </a:lnTo>
                        <a:lnTo>
                          <a:pt x="90" y="756"/>
                        </a:lnTo>
                        <a:lnTo>
                          <a:pt x="81" y="764"/>
                        </a:lnTo>
                        <a:lnTo>
                          <a:pt x="72" y="769"/>
                        </a:lnTo>
                        <a:lnTo>
                          <a:pt x="140" y="746"/>
                        </a:lnTo>
                        <a:lnTo>
                          <a:pt x="136" y="731"/>
                        </a:lnTo>
                        <a:lnTo>
                          <a:pt x="126" y="713"/>
                        </a:lnTo>
                        <a:lnTo>
                          <a:pt x="116" y="699"/>
                        </a:lnTo>
                        <a:lnTo>
                          <a:pt x="103" y="678"/>
                        </a:lnTo>
                        <a:lnTo>
                          <a:pt x="95" y="661"/>
                        </a:lnTo>
                        <a:lnTo>
                          <a:pt x="92" y="651"/>
                        </a:lnTo>
                        <a:lnTo>
                          <a:pt x="91" y="644"/>
                        </a:lnTo>
                        <a:lnTo>
                          <a:pt x="101" y="648"/>
                        </a:lnTo>
                        <a:lnTo>
                          <a:pt x="115" y="624"/>
                        </a:lnTo>
                        <a:lnTo>
                          <a:pt x="123" y="607"/>
                        </a:lnTo>
                        <a:lnTo>
                          <a:pt x="123" y="600"/>
                        </a:lnTo>
                        <a:lnTo>
                          <a:pt x="122" y="589"/>
                        </a:lnTo>
                        <a:lnTo>
                          <a:pt x="115" y="578"/>
                        </a:lnTo>
                        <a:lnTo>
                          <a:pt x="101" y="567"/>
                        </a:lnTo>
                        <a:lnTo>
                          <a:pt x="88" y="556"/>
                        </a:lnTo>
                        <a:lnTo>
                          <a:pt x="81" y="547"/>
                        </a:lnTo>
                        <a:lnTo>
                          <a:pt x="80" y="539"/>
                        </a:lnTo>
                        <a:lnTo>
                          <a:pt x="82" y="526"/>
                        </a:lnTo>
                        <a:lnTo>
                          <a:pt x="92" y="509"/>
                        </a:lnTo>
                        <a:lnTo>
                          <a:pt x="109" y="490"/>
                        </a:lnTo>
                        <a:lnTo>
                          <a:pt x="111" y="488"/>
                        </a:lnTo>
                        <a:lnTo>
                          <a:pt x="110" y="483"/>
                        </a:lnTo>
                        <a:lnTo>
                          <a:pt x="105" y="467"/>
                        </a:lnTo>
                        <a:lnTo>
                          <a:pt x="92" y="451"/>
                        </a:lnTo>
                        <a:lnTo>
                          <a:pt x="78" y="439"/>
                        </a:lnTo>
                        <a:lnTo>
                          <a:pt x="58" y="423"/>
                        </a:lnTo>
                        <a:lnTo>
                          <a:pt x="46" y="409"/>
                        </a:lnTo>
                        <a:lnTo>
                          <a:pt x="43" y="402"/>
                        </a:lnTo>
                        <a:lnTo>
                          <a:pt x="73" y="398"/>
                        </a:lnTo>
                        <a:lnTo>
                          <a:pt x="80" y="388"/>
                        </a:lnTo>
                        <a:lnTo>
                          <a:pt x="91" y="366"/>
                        </a:lnTo>
                        <a:lnTo>
                          <a:pt x="94" y="358"/>
                        </a:lnTo>
                        <a:lnTo>
                          <a:pt x="84" y="338"/>
                        </a:lnTo>
                        <a:lnTo>
                          <a:pt x="71" y="326"/>
                        </a:lnTo>
                        <a:lnTo>
                          <a:pt x="54" y="321"/>
                        </a:lnTo>
                        <a:lnTo>
                          <a:pt x="34" y="322"/>
                        </a:lnTo>
                        <a:lnTo>
                          <a:pt x="28" y="324"/>
                        </a:lnTo>
                        <a:lnTo>
                          <a:pt x="25" y="320"/>
                        </a:lnTo>
                        <a:lnTo>
                          <a:pt x="28" y="303"/>
                        </a:lnTo>
                        <a:lnTo>
                          <a:pt x="39" y="286"/>
                        </a:lnTo>
                        <a:lnTo>
                          <a:pt x="49" y="276"/>
                        </a:lnTo>
                        <a:lnTo>
                          <a:pt x="66" y="259"/>
                        </a:lnTo>
                        <a:lnTo>
                          <a:pt x="73" y="243"/>
                        </a:lnTo>
                        <a:lnTo>
                          <a:pt x="73" y="236"/>
                        </a:lnTo>
                        <a:lnTo>
                          <a:pt x="66" y="220"/>
                        </a:lnTo>
                        <a:lnTo>
                          <a:pt x="57" y="216"/>
                        </a:lnTo>
                        <a:lnTo>
                          <a:pt x="49" y="207"/>
                        </a:lnTo>
                        <a:lnTo>
                          <a:pt x="43" y="192"/>
                        </a:lnTo>
                        <a:lnTo>
                          <a:pt x="37" y="177"/>
                        </a:lnTo>
                        <a:lnTo>
                          <a:pt x="31" y="168"/>
                        </a:lnTo>
                        <a:lnTo>
                          <a:pt x="24" y="164"/>
                        </a:lnTo>
                        <a:lnTo>
                          <a:pt x="54" y="122"/>
                        </a:lnTo>
                        <a:lnTo>
                          <a:pt x="50" y="109"/>
                        </a:lnTo>
                        <a:lnTo>
                          <a:pt x="49" y="106"/>
                        </a:lnTo>
                        <a:lnTo>
                          <a:pt x="53" y="104"/>
                        </a:lnTo>
                        <a:lnTo>
                          <a:pt x="62" y="102"/>
                        </a:lnTo>
                        <a:lnTo>
                          <a:pt x="70" y="101"/>
                        </a:lnTo>
                        <a:lnTo>
                          <a:pt x="73" y="95"/>
                        </a:lnTo>
                        <a:lnTo>
                          <a:pt x="70" y="85"/>
                        </a:lnTo>
                        <a:lnTo>
                          <a:pt x="84" y="83"/>
                        </a:lnTo>
                        <a:lnTo>
                          <a:pt x="88" y="109"/>
                        </a:lnTo>
                        <a:lnTo>
                          <a:pt x="97" y="128"/>
                        </a:lnTo>
                        <a:lnTo>
                          <a:pt x="111" y="140"/>
                        </a:lnTo>
                        <a:lnTo>
                          <a:pt x="129" y="144"/>
                        </a:lnTo>
                        <a:lnTo>
                          <a:pt x="142" y="144"/>
                        </a:lnTo>
                        <a:lnTo>
                          <a:pt x="162" y="134"/>
                        </a:lnTo>
                        <a:lnTo>
                          <a:pt x="171" y="108"/>
                        </a:lnTo>
                        <a:lnTo>
                          <a:pt x="182" y="93"/>
                        </a:lnTo>
                        <a:lnTo>
                          <a:pt x="189" y="90"/>
                        </a:lnTo>
                        <a:lnTo>
                          <a:pt x="202" y="93"/>
                        </a:lnTo>
                        <a:lnTo>
                          <a:pt x="220" y="105"/>
                        </a:lnTo>
                        <a:lnTo>
                          <a:pt x="231" y="114"/>
                        </a:lnTo>
                        <a:lnTo>
                          <a:pt x="250" y="129"/>
                        </a:lnTo>
                        <a:lnTo>
                          <a:pt x="268" y="137"/>
                        </a:lnTo>
                        <a:lnTo>
                          <a:pt x="280" y="138"/>
                        </a:lnTo>
                        <a:lnTo>
                          <a:pt x="289" y="136"/>
                        </a:lnTo>
                        <a:lnTo>
                          <a:pt x="299" y="130"/>
                        </a:lnTo>
                        <a:lnTo>
                          <a:pt x="308" y="120"/>
                        </a:lnTo>
                        <a:lnTo>
                          <a:pt x="308" y="115"/>
                        </a:lnTo>
                        <a:lnTo>
                          <a:pt x="295" y="110"/>
                        </a:lnTo>
                        <a:lnTo>
                          <a:pt x="311" y="87"/>
                        </a:lnTo>
                        <a:lnTo>
                          <a:pt x="324" y="76"/>
                        </a:lnTo>
                        <a:lnTo>
                          <a:pt x="328" y="74"/>
                        </a:lnTo>
                        <a:lnTo>
                          <a:pt x="333" y="74"/>
                        </a:lnTo>
                        <a:lnTo>
                          <a:pt x="341" y="80"/>
                        </a:lnTo>
                        <a:lnTo>
                          <a:pt x="351" y="94"/>
                        </a:lnTo>
                        <a:lnTo>
                          <a:pt x="362" y="108"/>
                        </a:lnTo>
                        <a:lnTo>
                          <a:pt x="372" y="114"/>
                        </a:lnTo>
                        <a:lnTo>
                          <a:pt x="383" y="112"/>
                        </a:lnTo>
                        <a:lnTo>
                          <a:pt x="399" y="107"/>
                        </a:lnTo>
                        <a:lnTo>
                          <a:pt x="414" y="95"/>
                        </a:lnTo>
                        <a:lnTo>
                          <a:pt x="429" y="76"/>
                        </a:lnTo>
                        <a:lnTo>
                          <a:pt x="434" y="68"/>
                        </a:lnTo>
                        <a:lnTo>
                          <a:pt x="439" y="72"/>
                        </a:lnTo>
                        <a:lnTo>
                          <a:pt x="457" y="65"/>
                        </a:lnTo>
                        <a:lnTo>
                          <a:pt x="449" y="59"/>
                        </a:lnTo>
                        <a:lnTo>
                          <a:pt x="456" y="59"/>
                        </a:lnTo>
                        <a:lnTo>
                          <a:pt x="466" y="66"/>
                        </a:lnTo>
                        <a:lnTo>
                          <a:pt x="480" y="77"/>
                        </a:lnTo>
                        <a:lnTo>
                          <a:pt x="494" y="89"/>
                        </a:lnTo>
                        <a:lnTo>
                          <a:pt x="506" y="94"/>
                        </a:lnTo>
                        <a:lnTo>
                          <a:pt x="515" y="93"/>
                        </a:lnTo>
                        <a:lnTo>
                          <a:pt x="522" y="92"/>
                        </a:lnTo>
                        <a:lnTo>
                          <a:pt x="541" y="76"/>
                        </a:lnTo>
                        <a:lnTo>
                          <a:pt x="552" y="60"/>
                        </a:lnTo>
                        <a:lnTo>
                          <a:pt x="554" y="45"/>
                        </a:lnTo>
                        <a:lnTo>
                          <a:pt x="558" y="42"/>
                        </a:lnTo>
                        <a:lnTo>
                          <a:pt x="574" y="44"/>
                        </a:lnTo>
                        <a:lnTo>
                          <a:pt x="593" y="55"/>
                        </a:lnTo>
                        <a:lnTo>
                          <a:pt x="598" y="59"/>
                        </a:lnTo>
                        <a:lnTo>
                          <a:pt x="618" y="72"/>
                        </a:lnTo>
                        <a:lnTo>
                          <a:pt x="635" y="77"/>
                        </a:lnTo>
                        <a:lnTo>
                          <a:pt x="638" y="76"/>
                        </a:lnTo>
                        <a:lnTo>
                          <a:pt x="651" y="75"/>
                        </a:lnTo>
                        <a:lnTo>
                          <a:pt x="660" y="66"/>
                        </a:lnTo>
                        <a:lnTo>
                          <a:pt x="668" y="50"/>
                        </a:lnTo>
                        <a:lnTo>
                          <a:pt x="671" y="44"/>
                        </a:lnTo>
                        <a:lnTo>
                          <a:pt x="672" y="41"/>
                        </a:lnTo>
                        <a:lnTo>
                          <a:pt x="667" y="0"/>
                        </a:lnTo>
                        <a:lnTo>
                          <a:pt x="666" y="0"/>
                        </a:lnTo>
                        <a:lnTo>
                          <a:pt x="661" y="15"/>
                        </a:lnTo>
                        <a:lnTo>
                          <a:pt x="652" y="34"/>
                        </a:lnTo>
                        <a:lnTo>
                          <a:pt x="646" y="45"/>
                        </a:lnTo>
                        <a:lnTo>
                          <a:pt x="630" y="42"/>
                        </a:lnTo>
                        <a:lnTo>
                          <a:pt x="608" y="37"/>
                        </a:lnTo>
                        <a:lnTo>
                          <a:pt x="602" y="35"/>
                        </a:lnTo>
                        <a:lnTo>
                          <a:pt x="579" y="29"/>
                        </a:lnTo>
                        <a:lnTo>
                          <a:pt x="561" y="28"/>
                        </a:lnTo>
                        <a:lnTo>
                          <a:pt x="556" y="28"/>
                        </a:lnTo>
                        <a:lnTo>
                          <a:pt x="541" y="30"/>
                        </a:lnTo>
                        <a:lnTo>
                          <a:pt x="531" y="37"/>
                        </a:lnTo>
                        <a:lnTo>
                          <a:pt x="528" y="49"/>
                        </a:lnTo>
                        <a:lnTo>
                          <a:pt x="525" y="62"/>
                        </a:lnTo>
                        <a:lnTo>
                          <a:pt x="520" y="68"/>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63"/>
                  <p:cNvSpPr>
                    <a:spLocks/>
                  </p:cNvSpPr>
                  <p:nvPr/>
                </p:nvSpPr>
                <p:spPr bwMode="auto">
                  <a:xfrm>
                    <a:off x="1382" y="1425"/>
                    <a:ext cx="673" cy="782"/>
                  </a:xfrm>
                  <a:custGeom>
                    <a:avLst/>
                    <a:gdLst/>
                    <a:ahLst/>
                    <a:cxnLst>
                      <a:cxn ang="0">
                        <a:pos x="121" y="763"/>
                      </a:cxn>
                      <a:cxn ang="0">
                        <a:pos x="104" y="779"/>
                      </a:cxn>
                      <a:cxn ang="0">
                        <a:pos x="105" y="782"/>
                      </a:cxn>
                      <a:cxn ang="0">
                        <a:pos x="121" y="763"/>
                      </a:cxn>
                    </a:cxnLst>
                    <a:rect l="0" t="0" r="r" b="b"/>
                    <a:pathLst>
                      <a:path w="673" h="782">
                        <a:moveTo>
                          <a:pt x="121" y="763"/>
                        </a:moveTo>
                        <a:lnTo>
                          <a:pt x="104" y="779"/>
                        </a:lnTo>
                        <a:lnTo>
                          <a:pt x="105" y="782"/>
                        </a:lnTo>
                        <a:lnTo>
                          <a:pt x="121" y="76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64"/>
                  <p:cNvSpPr>
                    <a:spLocks/>
                  </p:cNvSpPr>
                  <p:nvPr/>
                </p:nvSpPr>
                <p:spPr bwMode="auto">
                  <a:xfrm>
                    <a:off x="1382" y="1425"/>
                    <a:ext cx="673" cy="782"/>
                  </a:xfrm>
                  <a:custGeom>
                    <a:avLst/>
                    <a:gdLst/>
                    <a:ahLst/>
                    <a:cxnLst>
                      <a:cxn ang="0">
                        <a:pos x="42" y="306"/>
                      </a:cxn>
                      <a:cxn ang="0">
                        <a:pos x="33" y="307"/>
                      </a:cxn>
                      <a:cxn ang="0">
                        <a:pos x="35" y="319"/>
                      </a:cxn>
                      <a:cxn ang="0">
                        <a:pos x="44" y="317"/>
                      </a:cxn>
                      <a:cxn ang="0">
                        <a:pos x="42" y="306"/>
                      </a:cxn>
                    </a:cxnLst>
                    <a:rect l="0" t="0" r="r" b="b"/>
                    <a:pathLst>
                      <a:path w="673" h="782">
                        <a:moveTo>
                          <a:pt x="42" y="306"/>
                        </a:moveTo>
                        <a:lnTo>
                          <a:pt x="33" y="307"/>
                        </a:lnTo>
                        <a:lnTo>
                          <a:pt x="35" y="319"/>
                        </a:lnTo>
                        <a:lnTo>
                          <a:pt x="44" y="317"/>
                        </a:lnTo>
                        <a:lnTo>
                          <a:pt x="42" y="30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9" name="Group 65"/>
                <p:cNvGrpSpPr>
                  <a:grpSpLocks/>
                </p:cNvGrpSpPr>
                <p:nvPr/>
              </p:nvGrpSpPr>
              <p:grpSpPr bwMode="auto">
                <a:xfrm>
                  <a:off x="1429" y="1970"/>
                  <a:ext cx="90" cy="477"/>
                  <a:chOff x="1429" y="1970"/>
                  <a:chExt cx="90" cy="477"/>
                </a:xfrm>
              </p:grpSpPr>
              <p:sp>
                <p:nvSpPr>
                  <p:cNvPr id="30" name="Freeform 66"/>
                  <p:cNvSpPr>
                    <a:spLocks/>
                  </p:cNvSpPr>
                  <p:nvPr/>
                </p:nvSpPr>
                <p:spPr bwMode="auto">
                  <a:xfrm>
                    <a:off x="1429" y="1970"/>
                    <a:ext cx="90" cy="477"/>
                  </a:xfrm>
                  <a:custGeom>
                    <a:avLst/>
                    <a:gdLst/>
                    <a:ahLst/>
                    <a:cxnLst>
                      <a:cxn ang="0">
                        <a:pos x="89" y="464"/>
                      </a:cxn>
                      <a:cxn ang="0">
                        <a:pos x="79" y="465"/>
                      </a:cxn>
                      <a:cxn ang="0">
                        <a:pos x="81" y="477"/>
                      </a:cxn>
                      <a:cxn ang="0">
                        <a:pos x="90" y="476"/>
                      </a:cxn>
                      <a:cxn ang="0">
                        <a:pos x="89" y="464"/>
                      </a:cxn>
                    </a:cxnLst>
                    <a:rect l="0" t="0" r="r" b="b"/>
                    <a:pathLst>
                      <a:path w="90" h="477">
                        <a:moveTo>
                          <a:pt x="89" y="464"/>
                        </a:moveTo>
                        <a:lnTo>
                          <a:pt x="79" y="465"/>
                        </a:lnTo>
                        <a:lnTo>
                          <a:pt x="81" y="477"/>
                        </a:lnTo>
                        <a:lnTo>
                          <a:pt x="90" y="476"/>
                        </a:lnTo>
                        <a:lnTo>
                          <a:pt x="89" y="464"/>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67"/>
                  <p:cNvSpPr>
                    <a:spLocks/>
                  </p:cNvSpPr>
                  <p:nvPr/>
                </p:nvSpPr>
                <p:spPr bwMode="auto">
                  <a:xfrm>
                    <a:off x="1429" y="1970"/>
                    <a:ext cx="90" cy="477"/>
                  </a:xfrm>
                  <a:custGeom>
                    <a:avLst/>
                    <a:gdLst/>
                    <a:ahLst/>
                    <a:cxnLst>
                      <a:cxn ang="0">
                        <a:pos x="79" y="503"/>
                      </a:cxn>
                      <a:cxn ang="0">
                        <a:pos x="104" y="545"/>
                      </a:cxn>
                      <a:cxn ang="0">
                        <a:pos x="77" y="591"/>
                      </a:cxn>
                      <a:cxn ang="0">
                        <a:pos x="112" y="653"/>
                      </a:cxn>
                      <a:cxn ang="0">
                        <a:pos x="130" y="702"/>
                      </a:cxn>
                      <a:cxn ang="0">
                        <a:pos x="179" y="700"/>
                      </a:cxn>
                      <a:cxn ang="0">
                        <a:pos x="201" y="655"/>
                      </a:cxn>
                      <a:cxn ang="0">
                        <a:pos x="257" y="637"/>
                      </a:cxn>
                      <a:cxn ang="0">
                        <a:pos x="299" y="662"/>
                      </a:cxn>
                      <a:cxn ang="0">
                        <a:pos x="352" y="612"/>
                      </a:cxn>
                      <a:cxn ang="0">
                        <a:pos x="405" y="637"/>
                      </a:cxn>
                      <a:cxn ang="0">
                        <a:pos x="439" y="633"/>
                      </a:cxn>
                      <a:cxn ang="0">
                        <a:pos x="458" y="606"/>
                      </a:cxn>
                      <a:cxn ang="0">
                        <a:pos x="488" y="604"/>
                      </a:cxn>
                      <a:cxn ang="0">
                        <a:pos x="525" y="632"/>
                      </a:cxn>
                      <a:cxn ang="0">
                        <a:pos x="574" y="637"/>
                      </a:cxn>
                      <a:cxn ang="0">
                        <a:pos x="599" y="584"/>
                      </a:cxn>
                      <a:cxn ang="0">
                        <a:pos x="626" y="598"/>
                      </a:cxn>
                      <a:cxn ang="0">
                        <a:pos x="674" y="607"/>
                      </a:cxn>
                      <a:cxn ang="0">
                        <a:pos x="737" y="573"/>
                      </a:cxn>
                      <a:cxn ang="0">
                        <a:pos x="771" y="611"/>
                      </a:cxn>
                      <a:cxn ang="0">
                        <a:pos x="760" y="561"/>
                      </a:cxn>
                      <a:cxn ang="0">
                        <a:pos x="710" y="550"/>
                      </a:cxn>
                      <a:cxn ang="0">
                        <a:pos x="659" y="597"/>
                      </a:cxn>
                      <a:cxn ang="0">
                        <a:pos x="629" y="567"/>
                      </a:cxn>
                      <a:cxn ang="0">
                        <a:pos x="583" y="569"/>
                      </a:cxn>
                      <a:cxn ang="0">
                        <a:pos x="547" y="609"/>
                      </a:cxn>
                      <a:cxn ang="0">
                        <a:pos x="511" y="588"/>
                      </a:cxn>
                      <a:cxn ang="0">
                        <a:pos x="458" y="576"/>
                      </a:cxn>
                      <a:cxn ang="0">
                        <a:pos x="431" y="625"/>
                      </a:cxn>
                      <a:cxn ang="0">
                        <a:pos x="385" y="600"/>
                      </a:cxn>
                      <a:cxn ang="0">
                        <a:pos x="372" y="576"/>
                      </a:cxn>
                      <a:cxn ang="0">
                        <a:pos x="322" y="612"/>
                      </a:cxn>
                      <a:cxn ang="0">
                        <a:pos x="274" y="642"/>
                      </a:cxn>
                      <a:cxn ang="0">
                        <a:pos x="208" y="612"/>
                      </a:cxn>
                      <a:cxn ang="0">
                        <a:pos x="188" y="680"/>
                      </a:cxn>
                      <a:cxn ang="0">
                        <a:pos x="161" y="667"/>
                      </a:cxn>
                      <a:cxn ang="0">
                        <a:pos x="148" y="650"/>
                      </a:cxn>
                      <a:cxn ang="0">
                        <a:pos x="120" y="585"/>
                      </a:cxn>
                      <a:cxn ang="0">
                        <a:pos x="138" y="535"/>
                      </a:cxn>
                      <a:cxn ang="0">
                        <a:pos x="83" y="489"/>
                      </a:cxn>
                      <a:cxn ang="0">
                        <a:pos x="95" y="459"/>
                      </a:cxn>
                      <a:cxn ang="0">
                        <a:pos x="109" y="390"/>
                      </a:cxn>
                      <a:cxn ang="0">
                        <a:pos x="70" y="367"/>
                      </a:cxn>
                      <a:cxn ang="0">
                        <a:pos x="110" y="300"/>
                      </a:cxn>
                      <a:cxn ang="0">
                        <a:pos x="72" y="253"/>
                      </a:cxn>
                      <a:cxn ang="0">
                        <a:pos x="80" y="208"/>
                      </a:cxn>
                      <a:cxn ang="0">
                        <a:pos x="87" y="159"/>
                      </a:cxn>
                      <a:cxn ang="0">
                        <a:pos x="49" y="129"/>
                      </a:cxn>
                      <a:cxn ang="0">
                        <a:pos x="68" y="54"/>
                      </a:cxn>
                      <a:cxn ang="0">
                        <a:pos x="9" y="23"/>
                      </a:cxn>
                      <a:cxn ang="0">
                        <a:pos x="48" y="46"/>
                      </a:cxn>
                      <a:cxn ang="0">
                        <a:pos x="9" y="92"/>
                      </a:cxn>
                      <a:cxn ang="0">
                        <a:pos x="55" y="163"/>
                      </a:cxn>
                      <a:cxn ang="0">
                        <a:pos x="49" y="205"/>
                      </a:cxn>
                      <a:cxn ang="0">
                        <a:pos x="33" y="242"/>
                      </a:cxn>
                      <a:cxn ang="0">
                        <a:pos x="73" y="276"/>
                      </a:cxn>
                      <a:cxn ang="0">
                        <a:pos x="69" y="321"/>
                      </a:cxn>
                      <a:cxn ang="0">
                        <a:pos x="41" y="373"/>
                      </a:cxn>
                      <a:cxn ang="0">
                        <a:pos x="69" y="388"/>
                      </a:cxn>
                      <a:cxn ang="0">
                        <a:pos x="107" y="407"/>
                      </a:cxn>
                      <a:cxn ang="0">
                        <a:pos x="70" y="439"/>
                      </a:cxn>
                      <a:cxn ang="0">
                        <a:pos x="53" y="462"/>
                      </a:cxn>
                    </a:cxnLst>
                    <a:rect l="0" t="0" r="r" b="b"/>
                    <a:pathLst>
                      <a:path w="90" h="477">
                        <a:moveTo>
                          <a:pt x="54" y="469"/>
                        </a:moveTo>
                        <a:lnTo>
                          <a:pt x="60" y="484"/>
                        </a:lnTo>
                        <a:lnTo>
                          <a:pt x="76" y="500"/>
                        </a:lnTo>
                        <a:lnTo>
                          <a:pt x="79" y="503"/>
                        </a:lnTo>
                        <a:lnTo>
                          <a:pt x="97" y="520"/>
                        </a:lnTo>
                        <a:lnTo>
                          <a:pt x="105" y="534"/>
                        </a:lnTo>
                        <a:lnTo>
                          <a:pt x="105" y="535"/>
                        </a:lnTo>
                        <a:lnTo>
                          <a:pt x="104" y="545"/>
                        </a:lnTo>
                        <a:lnTo>
                          <a:pt x="77" y="572"/>
                        </a:lnTo>
                        <a:lnTo>
                          <a:pt x="76" y="578"/>
                        </a:lnTo>
                        <a:lnTo>
                          <a:pt x="76" y="584"/>
                        </a:lnTo>
                        <a:lnTo>
                          <a:pt x="77" y="591"/>
                        </a:lnTo>
                        <a:lnTo>
                          <a:pt x="82" y="606"/>
                        </a:lnTo>
                        <a:lnTo>
                          <a:pt x="93" y="625"/>
                        </a:lnTo>
                        <a:lnTo>
                          <a:pt x="99" y="633"/>
                        </a:lnTo>
                        <a:lnTo>
                          <a:pt x="112" y="653"/>
                        </a:lnTo>
                        <a:lnTo>
                          <a:pt x="120" y="669"/>
                        </a:lnTo>
                        <a:lnTo>
                          <a:pt x="121" y="675"/>
                        </a:lnTo>
                        <a:lnTo>
                          <a:pt x="123" y="692"/>
                        </a:lnTo>
                        <a:lnTo>
                          <a:pt x="130" y="702"/>
                        </a:lnTo>
                        <a:lnTo>
                          <a:pt x="141" y="705"/>
                        </a:lnTo>
                        <a:lnTo>
                          <a:pt x="148" y="706"/>
                        </a:lnTo>
                        <a:lnTo>
                          <a:pt x="160" y="704"/>
                        </a:lnTo>
                        <a:lnTo>
                          <a:pt x="179" y="700"/>
                        </a:lnTo>
                        <a:lnTo>
                          <a:pt x="194" y="697"/>
                        </a:lnTo>
                        <a:lnTo>
                          <a:pt x="205" y="697"/>
                        </a:lnTo>
                        <a:lnTo>
                          <a:pt x="212" y="703"/>
                        </a:lnTo>
                        <a:lnTo>
                          <a:pt x="201" y="655"/>
                        </a:lnTo>
                        <a:lnTo>
                          <a:pt x="218" y="638"/>
                        </a:lnTo>
                        <a:lnTo>
                          <a:pt x="232" y="628"/>
                        </a:lnTo>
                        <a:lnTo>
                          <a:pt x="233" y="627"/>
                        </a:lnTo>
                        <a:lnTo>
                          <a:pt x="257" y="637"/>
                        </a:lnTo>
                        <a:lnTo>
                          <a:pt x="273" y="650"/>
                        </a:lnTo>
                        <a:lnTo>
                          <a:pt x="282" y="664"/>
                        </a:lnTo>
                        <a:lnTo>
                          <a:pt x="283" y="668"/>
                        </a:lnTo>
                        <a:lnTo>
                          <a:pt x="299" y="662"/>
                        </a:lnTo>
                        <a:lnTo>
                          <a:pt x="315" y="647"/>
                        </a:lnTo>
                        <a:lnTo>
                          <a:pt x="321" y="640"/>
                        </a:lnTo>
                        <a:lnTo>
                          <a:pt x="337" y="621"/>
                        </a:lnTo>
                        <a:lnTo>
                          <a:pt x="352" y="612"/>
                        </a:lnTo>
                        <a:lnTo>
                          <a:pt x="356" y="611"/>
                        </a:lnTo>
                        <a:lnTo>
                          <a:pt x="375" y="612"/>
                        </a:lnTo>
                        <a:lnTo>
                          <a:pt x="391" y="621"/>
                        </a:lnTo>
                        <a:lnTo>
                          <a:pt x="405" y="637"/>
                        </a:lnTo>
                        <a:lnTo>
                          <a:pt x="410" y="646"/>
                        </a:lnTo>
                        <a:lnTo>
                          <a:pt x="412" y="646"/>
                        </a:lnTo>
                        <a:lnTo>
                          <a:pt x="421" y="642"/>
                        </a:lnTo>
                        <a:lnTo>
                          <a:pt x="439" y="633"/>
                        </a:lnTo>
                        <a:lnTo>
                          <a:pt x="449" y="627"/>
                        </a:lnTo>
                        <a:lnTo>
                          <a:pt x="455" y="619"/>
                        </a:lnTo>
                        <a:lnTo>
                          <a:pt x="455" y="610"/>
                        </a:lnTo>
                        <a:lnTo>
                          <a:pt x="458" y="606"/>
                        </a:lnTo>
                        <a:lnTo>
                          <a:pt x="463" y="604"/>
                        </a:lnTo>
                        <a:lnTo>
                          <a:pt x="470" y="603"/>
                        </a:lnTo>
                        <a:lnTo>
                          <a:pt x="478" y="602"/>
                        </a:lnTo>
                        <a:lnTo>
                          <a:pt x="488" y="604"/>
                        </a:lnTo>
                        <a:lnTo>
                          <a:pt x="500" y="608"/>
                        </a:lnTo>
                        <a:lnTo>
                          <a:pt x="500" y="623"/>
                        </a:lnTo>
                        <a:lnTo>
                          <a:pt x="508" y="631"/>
                        </a:lnTo>
                        <a:lnTo>
                          <a:pt x="525" y="632"/>
                        </a:lnTo>
                        <a:lnTo>
                          <a:pt x="542" y="634"/>
                        </a:lnTo>
                        <a:lnTo>
                          <a:pt x="553" y="638"/>
                        </a:lnTo>
                        <a:lnTo>
                          <a:pt x="559" y="646"/>
                        </a:lnTo>
                        <a:lnTo>
                          <a:pt x="574" y="637"/>
                        </a:lnTo>
                        <a:lnTo>
                          <a:pt x="585" y="617"/>
                        </a:lnTo>
                        <a:lnTo>
                          <a:pt x="586" y="614"/>
                        </a:lnTo>
                        <a:lnTo>
                          <a:pt x="593" y="594"/>
                        </a:lnTo>
                        <a:lnTo>
                          <a:pt x="599" y="584"/>
                        </a:lnTo>
                        <a:lnTo>
                          <a:pt x="605" y="583"/>
                        </a:lnTo>
                        <a:lnTo>
                          <a:pt x="613" y="582"/>
                        </a:lnTo>
                        <a:lnTo>
                          <a:pt x="620" y="587"/>
                        </a:lnTo>
                        <a:lnTo>
                          <a:pt x="626" y="598"/>
                        </a:lnTo>
                        <a:lnTo>
                          <a:pt x="632" y="609"/>
                        </a:lnTo>
                        <a:lnTo>
                          <a:pt x="643" y="613"/>
                        </a:lnTo>
                        <a:lnTo>
                          <a:pt x="658" y="611"/>
                        </a:lnTo>
                        <a:lnTo>
                          <a:pt x="674" y="607"/>
                        </a:lnTo>
                        <a:lnTo>
                          <a:pt x="694" y="597"/>
                        </a:lnTo>
                        <a:lnTo>
                          <a:pt x="701" y="593"/>
                        </a:lnTo>
                        <a:lnTo>
                          <a:pt x="722" y="580"/>
                        </a:lnTo>
                        <a:lnTo>
                          <a:pt x="737" y="573"/>
                        </a:lnTo>
                        <a:lnTo>
                          <a:pt x="740" y="572"/>
                        </a:lnTo>
                        <a:lnTo>
                          <a:pt x="757" y="589"/>
                        </a:lnTo>
                        <a:lnTo>
                          <a:pt x="768" y="604"/>
                        </a:lnTo>
                        <a:lnTo>
                          <a:pt x="771" y="611"/>
                        </a:lnTo>
                        <a:lnTo>
                          <a:pt x="773" y="610"/>
                        </a:lnTo>
                        <a:lnTo>
                          <a:pt x="767" y="569"/>
                        </a:lnTo>
                        <a:lnTo>
                          <a:pt x="763" y="564"/>
                        </a:lnTo>
                        <a:lnTo>
                          <a:pt x="760" y="561"/>
                        </a:lnTo>
                        <a:lnTo>
                          <a:pt x="744" y="547"/>
                        </a:lnTo>
                        <a:lnTo>
                          <a:pt x="726" y="543"/>
                        </a:lnTo>
                        <a:lnTo>
                          <a:pt x="725" y="543"/>
                        </a:lnTo>
                        <a:lnTo>
                          <a:pt x="710" y="550"/>
                        </a:lnTo>
                        <a:lnTo>
                          <a:pt x="694" y="566"/>
                        </a:lnTo>
                        <a:lnTo>
                          <a:pt x="691" y="570"/>
                        </a:lnTo>
                        <a:lnTo>
                          <a:pt x="674" y="588"/>
                        </a:lnTo>
                        <a:lnTo>
                          <a:pt x="659" y="597"/>
                        </a:lnTo>
                        <a:lnTo>
                          <a:pt x="656" y="597"/>
                        </a:lnTo>
                        <a:lnTo>
                          <a:pt x="651" y="596"/>
                        </a:lnTo>
                        <a:lnTo>
                          <a:pt x="645" y="580"/>
                        </a:lnTo>
                        <a:lnTo>
                          <a:pt x="629" y="567"/>
                        </a:lnTo>
                        <a:lnTo>
                          <a:pt x="609" y="559"/>
                        </a:lnTo>
                        <a:lnTo>
                          <a:pt x="602" y="560"/>
                        </a:lnTo>
                        <a:lnTo>
                          <a:pt x="593" y="561"/>
                        </a:lnTo>
                        <a:lnTo>
                          <a:pt x="583" y="569"/>
                        </a:lnTo>
                        <a:lnTo>
                          <a:pt x="572" y="584"/>
                        </a:lnTo>
                        <a:lnTo>
                          <a:pt x="561" y="598"/>
                        </a:lnTo>
                        <a:lnTo>
                          <a:pt x="553" y="607"/>
                        </a:lnTo>
                        <a:lnTo>
                          <a:pt x="547" y="609"/>
                        </a:lnTo>
                        <a:lnTo>
                          <a:pt x="553" y="601"/>
                        </a:lnTo>
                        <a:lnTo>
                          <a:pt x="534" y="599"/>
                        </a:lnTo>
                        <a:lnTo>
                          <a:pt x="530" y="604"/>
                        </a:lnTo>
                        <a:lnTo>
                          <a:pt x="511" y="588"/>
                        </a:lnTo>
                        <a:lnTo>
                          <a:pt x="494" y="578"/>
                        </a:lnTo>
                        <a:lnTo>
                          <a:pt x="477" y="574"/>
                        </a:lnTo>
                        <a:lnTo>
                          <a:pt x="469" y="575"/>
                        </a:lnTo>
                        <a:lnTo>
                          <a:pt x="458" y="576"/>
                        </a:lnTo>
                        <a:lnTo>
                          <a:pt x="450" y="585"/>
                        </a:lnTo>
                        <a:lnTo>
                          <a:pt x="443" y="600"/>
                        </a:lnTo>
                        <a:lnTo>
                          <a:pt x="436" y="616"/>
                        </a:lnTo>
                        <a:lnTo>
                          <a:pt x="431" y="625"/>
                        </a:lnTo>
                        <a:lnTo>
                          <a:pt x="426" y="625"/>
                        </a:lnTo>
                        <a:lnTo>
                          <a:pt x="414" y="622"/>
                        </a:lnTo>
                        <a:lnTo>
                          <a:pt x="396" y="609"/>
                        </a:lnTo>
                        <a:lnTo>
                          <a:pt x="385" y="600"/>
                        </a:lnTo>
                        <a:lnTo>
                          <a:pt x="396" y="591"/>
                        </a:lnTo>
                        <a:lnTo>
                          <a:pt x="395" y="587"/>
                        </a:lnTo>
                        <a:lnTo>
                          <a:pt x="383" y="579"/>
                        </a:lnTo>
                        <a:lnTo>
                          <a:pt x="372" y="576"/>
                        </a:lnTo>
                        <a:lnTo>
                          <a:pt x="363" y="577"/>
                        </a:lnTo>
                        <a:lnTo>
                          <a:pt x="348" y="583"/>
                        </a:lnTo>
                        <a:lnTo>
                          <a:pt x="332" y="597"/>
                        </a:lnTo>
                        <a:lnTo>
                          <a:pt x="322" y="612"/>
                        </a:lnTo>
                        <a:lnTo>
                          <a:pt x="306" y="633"/>
                        </a:lnTo>
                        <a:lnTo>
                          <a:pt x="292" y="644"/>
                        </a:lnTo>
                        <a:lnTo>
                          <a:pt x="287" y="646"/>
                        </a:lnTo>
                        <a:lnTo>
                          <a:pt x="274" y="642"/>
                        </a:lnTo>
                        <a:lnTo>
                          <a:pt x="260" y="627"/>
                        </a:lnTo>
                        <a:lnTo>
                          <a:pt x="249" y="611"/>
                        </a:lnTo>
                        <a:lnTo>
                          <a:pt x="228" y="606"/>
                        </a:lnTo>
                        <a:lnTo>
                          <a:pt x="208" y="612"/>
                        </a:lnTo>
                        <a:lnTo>
                          <a:pt x="194" y="623"/>
                        </a:lnTo>
                        <a:lnTo>
                          <a:pt x="187" y="640"/>
                        </a:lnTo>
                        <a:lnTo>
                          <a:pt x="185" y="662"/>
                        </a:lnTo>
                        <a:lnTo>
                          <a:pt x="188" y="680"/>
                        </a:lnTo>
                        <a:lnTo>
                          <a:pt x="174" y="682"/>
                        </a:lnTo>
                        <a:lnTo>
                          <a:pt x="174" y="671"/>
                        </a:lnTo>
                        <a:lnTo>
                          <a:pt x="170" y="666"/>
                        </a:lnTo>
                        <a:lnTo>
                          <a:pt x="161" y="667"/>
                        </a:lnTo>
                        <a:lnTo>
                          <a:pt x="153" y="668"/>
                        </a:lnTo>
                        <a:lnTo>
                          <a:pt x="148" y="667"/>
                        </a:lnTo>
                        <a:lnTo>
                          <a:pt x="148" y="664"/>
                        </a:lnTo>
                        <a:lnTo>
                          <a:pt x="148" y="650"/>
                        </a:lnTo>
                        <a:lnTo>
                          <a:pt x="109" y="617"/>
                        </a:lnTo>
                        <a:lnTo>
                          <a:pt x="114" y="612"/>
                        </a:lnTo>
                        <a:lnTo>
                          <a:pt x="118" y="601"/>
                        </a:lnTo>
                        <a:lnTo>
                          <a:pt x="120" y="585"/>
                        </a:lnTo>
                        <a:lnTo>
                          <a:pt x="122" y="569"/>
                        </a:lnTo>
                        <a:lnTo>
                          <a:pt x="127" y="558"/>
                        </a:lnTo>
                        <a:lnTo>
                          <a:pt x="136" y="552"/>
                        </a:lnTo>
                        <a:lnTo>
                          <a:pt x="138" y="535"/>
                        </a:lnTo>
                        <a:lnTo>
                          <a:pt x="131" y="520"/>
                        </a:lnTo>
                        <a:lnTo>
                          <a:pt x="113" y="507"/>
                        </a:lnTo>
                        <a:lnTo>
                          <a:pt x="104" y="502"/>
                        </a:lnTo>
                        <a:lnTo>
                          <a:pt x="83" y="489"/>
                        </a:lnTo>
                        <a:lnTo>
                          <a:pt x="72" y="474"/>
                        </a:lnTo>
                        <a:lnTo>
                          <a:pt x="70" y="466"/>
                        </a:lnTo>
                        <a:lnTo>
                          <a:pt x="72" y="461"/>
                        </a:lnTo>
                        <a:lnTo>
                          <a:pt x="95" y="459"/>
                        </a:lnTo>
                        <a:lnTo>
                          <a:pt x="112" y="449"/>
                        </a:lnTo>
                        <a:lnTo>
                          <a:pt x="122" y="432"/>
                        </a:lnTo>
                        <a:lnTo>
                          <a:pt x="127" y="412"/>
                        </a:lnTo>
                        <a:lnTo>
                          <a:pt x="109" y="390"/>
                        </a:lnTo>
                        <a:lnTo>
                          <a:pt x="98" y="379"/>
                        </a:lnTo>
                        <a:lnTo>
                          <a:pt x="96" y="378"/>
                        </a:lnTo>
                        <a:lnTo>
                          <a:pt x="66" y="382"/>
                        </a:lnTo>
                        <a:lnTo>
                          <a:pt x="70" y="367"/>
                        </a:lnTo>
                        <a:lnTo>
                          <a:pt x="81" y="348"/>
                        </a:lnTo>
                        <a:lnTo>
                          <a:pt x="90" y="337"/>
                        </a:lnTo>
                        <a:lnTo>
                          <a:pt x="103" y="318"/>
                        </a:lnTo>
                        <a:lnTo>
                          <a:pt x="110" y="300"/>
                        </a:lnTo>
                        <a:lnTo>
                          <a:pt x="110" y="286"/>
                        </a:lnTo>
                        <a:lnTo>
                          <a:pt x="109" y="282"/>
                        </a:lnTo>
                        <a:lnTo>
                          <a:pt x="87" y="267"/>
                        </a:lnTo>
                        <a:lnTo>
                          <a:pt x="72" y="253"/>
                        </a:lnTo>
                        <a:lnTo>
                          <a:pt x="66" y="240"/>
                        </a:lnTo>
                        <a:lnTo>
                          <a:pt x="65" y="232"/>
                        </a:lnTo>
                        <a:lnTo>
                          <a:pt x="70" y="222"/>
                        </a:lnTo>
                        <a:lnTo>
                          <a:pt x="80" y="208"/>
                        </a:lnTo>
                        <a:lnTo>
                          <a:pt x="90" y="188"/>
                        </a:lnTo>
                        <a:lnTo>
                          <a:pt x="93" y="171"/>
                        </a:lnTo>
                        <a:lnTo>
                          <a:pt x="87" y="159"/>
                        </a:lnTo>
                        <a:lnTo>
                          <a:pt x="73" y="143"/>
                        </a:lnTo>
                        <a:lnTo>
                          <a:pt x="59" y="130"/>
                        </a:lnTo>
                        <a:lnTo>
                          <a:pt x="50" y="136"/>
                        </a:lnTo>
                        <a:lnTo>
                          <a:pt x="49" y="129"/>
                        </a:lnTo>
                        <a:lnTo>
                          <a:pt x="50" y="113"/>
                        </a:lnTo>
                        <a:lnTo>
                          <a:pt x="54" y="93"/>
                        </a:lnTo>
                        <a:lnTo>
                          <a:pt x="60" y="77"/>
                        </a:lnTo>
                        <a:lnTo>
                          <a:pt x="68" y="54"/>
                        </a:lnTo>
                        <a:lnTo>
                          <a:pt x="71" y="35"/>
                        </a:lnTo>
                        <a:lnTo>
                          <a:pt x="71" y="25"/>
                        </a:lnTo>
                        <a:lnTo>
                          <a:pt x="0" y="20"/>
                        </a:lnTo>
                        <a:lnTo>
                          <a:pt x="9" y="23"/>
                        </a:lnTo>
                        <a:lnTo>
                          <a:pt x="20" y="28"/>
                        </a:lnTo>
                        <a:lnTo>
                          <a:pt x="31" y="33"/>
                        </a:lnTo>
                        <a:lnTo>
                          <a:pt x="42" y="39"/>
                        </a:lnTo>
                        <a:lnTo>
                          <a:pt x="48" y="46"/>
                        </a:lnTo>
                        <a:lnTo>
                          <a:pt x="49" y="56"/>
                        </a:lnTo>
                        <a:lnTo>
                          <a:pt x="46" y="72"/>
                        </a:lnTo>
                        <a:lnTo>
                          <a:pt x="31" y="84"/>
                        </a:lnTo>
                        <a:lnTo>
                          <a:pt x="9" y="92"/>
                        </a:lnTo>
                        <a:lnTo>
                          <a:pt x="19" y="119"/>
                        </a:lnTo>
                        <a:lnTo>
                          <a:pt x="30" y="140"/>
                        </a:lnTo>
                        <a:lnTo>
                          <a:pt x="42" y="155"/>
                        </a:lnTo>
                        <a:lnTo>
                          <a:pt x="55" y="163"/>
                        </a:lnTo>
                        <a:lnTo>
                          <a:pt x="63" y="165"/>
                        </a:lnTo>
                        <a:lnTo>
                          <a:pt x="64" y="170"/>
                        </a:lnTo>
                        <a:lnTo>
                          <a:pt x="61" y="185"/>
                        </a:lnTo>
                        <a:lnTo>
                          <a:pt x="49" y="205"/>
                        </a:lnTo>
                        <a:lnTo>
                          <a:pt x="49" y="206"/>
                        </a:lnTo>
                        <a:lnTo>
                          <a:pt x="36" y="226"/>
                        </a:lnTo>
                        <a:lnTo>
                          <a:pt x="33" y="242"/>
                        </a:lnTo>
                        <a:lnTo>
                          <a:pt x="35" y="251"/>
                        </a:lnTo>
                        <a:lnTo>
                          <a:pt x="39" y="259"/>
                        </a:lnTo>
                        <a:lnTo>
                          <a:pt x="46" y="266"/>
                        </a:lnTo>
                        <a:lnTo>
                          <a:pt x="73" y="276"/>
                        </a:lnTo>
                        <a:lnTo>
                          <a:pt x="86" y="286"/>
                        </a:lnTo>
                        <a:lnTo>
                          <a:pt x="87" y="289"/>
                        </a:lnTo>
                        <a:lnTo>
                          <a:pt x="83" y="302"/>
                        </a:lnTo>
                        <a:lnTo>
                          <a:pt x="69" y="321"/>
                        </a:lnTo>
                        <a:lnTo>
                          <a:pt x="63" y="327"/>
                        </a:lnTo>
                        <a:lnTo>
                          <a:pt x="49" y="345"/>
                        </a:lnTo>
                        <a:lnTo>
                          <a:pt x="42" y="363"/>
                        </a:lnTo>
                        <a:lnTo>
                          <a:pt x="41" y="373"/>
                        </a:lnTo>
                        <a:lnTo>
                          <a:pt x="42" y="380"/>
                        </a:lnTo>
                        <a:lnTo>
                          <a:pt x="44" y="385"/>
                        </a:lnTo>
                        <a:lnTo>
                          <a:pt x="48" y="391"/>
                        </a:lnTo>
                        <a:lnTo>
                          <a:pt x="69" y="388"/>
                        </a:lnTo>
                        <a:lnTo>
                          <a:pt x="88" y="391"/>
                        </a:lnTo>
                        <a:lnTo>
                          <a:pt x="105" y="399"/>
                        </a:lnTo>
                        <a:lnTo>
                          <a:pt x="106" y="400"/>
                        </a:lnTo>
                        <a:lnTo>
                          <a:pt x="107" y="407"/>
                        </a:lnTo>
                        <a:lnTo>
                          <a:pt x="109" y="420"/>
                        </a:lnTo>
                        <a:lnTo>
                          <a:pt x="103" y="428"/>
                        </a:lnTo>
                        <a:lnTo>
                          <a:pt x="89" y="433"/>
                        </a:lnTo>
                        <a:lnTo>
                          <a:pt x="70" y="439"/>
                        </a:lnTo>
                        <a:lnTo>
                          <a:pt x="58" y="445"/>
                        </a:lnTo>
                        <a:lnTo>
                          <a:pt x="56" y="451"/>
                        </a:lnTo>
                        <a:lnTo>
                          <a:pt x="54" y="456"/>
                        </a:lnTo>
                        <a:lnTo>
                          <a:pt x="53" y="462"/>
                        </a:lnTo>
                        <a:lnTo>
                          <a:pt x="54" y="469"/>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68"/>
                  <p:cNvSpPr>
                    <a:spLocks/>
                  </p:cNvSpPr>
                  <p:nvPr/>
                </p:nvSpPr>
                <p:spPr bwMode="auto">
                  <a:xfrm>
                    <a:off x="1429" y="1970"/>
                    <a:ext cx="90" cy="477"/>
                  </a:xfrm>
                  <a:custGeom>
                    <a:avLst/>
                    <a:gdLst/>
                    <a:ahLst/>
                    <a:cxnLst>
                      <a:cxn ang="0">
                        <a:pos x="48" y="13"/>
                      </a:cxn>
                      <a:cxn ang="0">
                        <a:pos x="28" y="0"/>
                      </a:cxn>
                      <a:cxn ang="0">
                        <a:pos x="28" y="2"/>
                      </a:cxn>
                      <a:cxn ang="0">
                        <a:pos x="48" y="13"/>
                      </a:cxn>
                    </a:cxnLst>
                    <a:rect l="0" t="0" r="r" b="b"/>
                    <a:pathLst>
                      <a:path w="90" h="477">
                        <a:moveTo>
                          <a:pt x="48" y="13"/>
                        </a:moveTo>
                        <a:lnTo>
                          <a:pt x="28" y="0"/>
                        </a:lnTo>
                        <a:lnTo>
                          <a:pt x="28" y="2"/>
                        </a:lnTo>
                        <a:lnTo>
                          <a:pt x="48" y="1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3" name="Group 69"/>
              <p:cNvGrpSpPr>
                <a:grpSpLocks/>
              </p:cNvGrpSpPr>
              <p:nvPr/>
            </p:nvGrpSpPr>
            <p:grpSpPr bwMode="auto">
              <a:xfrm>
                <a:off x="5298" y="3145"/>
                <a:ext cx="1174" cy="1427"/>
                <a:chOff x="3896" y="1087"/>
                <a:chExt cx="1174" cy="1427"/>
              </a:xfrm>
            </p:grpSpPr>
            <p:grpSp>
              <p:nvGrpSpPr>
                <p:cNvPr id="14" name="Group 70"/>
                <p:cNvGrpSpPr>
                  <a:grpSpLocks/>
                </p:cNvGrpSpPr>
                <p:nvPr/>
              </p:nvGrpSpPr>
              <p:grpSpPr bwMode="auto">
                <a:xfrm>
                  <a:off x="4495" y="1938"/>
                  <a:ext cx="575" cy="576"/>
                  <a:chOff x="4495" y="1938"/>
                  <a:chExt cx="575" cy="576"/>
                </a:xfrm>
              </p:grpSpPr>
              <p:sp>
                <p:nvSpPr>
                  <p:cNvPr id="23" name="Freeform 71"/>
                  <p:cNvSpPr>
                    <a:spLocks/>
                  </p:cNvSpPr>
                  <p:nvPr/>
                </p:nvSpPr>
                <p:spPr bwMode="auto">
                  <a:xfrm>
                    <a:off x="4495" y="1938"/>
                    <a:ext cx="575" cy="576"/>
                  </a:xfrm>
                  <a:custGeom>
                    <a:avLst/>
                    <a:gdLst/>
                    <a:ahLst/>
                    <a:cxnLst>
                      <a:cxn ang="0">
                        <a:pos x="445" y="520"/>
                      </a:cxn>
                      <a:cxn ang="0">
                        <a:pos x="404" y="403"/>
                      </a:cxn>
                      <a:cxn ang="0">
                        <a:pos x="519" y="442"/>
                      </a:cxn>
                      <a:cxn ang="0">
                        <a:pos x="520" y="442"/>
                      </a:cxn>
                      <a:cxn ang="0">
                        <a:pos x="540" y="442"/>
                      </a:cxn>
                      <a:cxn ang="0">
                        <a:pos x="558" y="433"/>
                      </a:cxn>
                      <a:cxn ang="0">
                        <a:pos x="570" y="417"/>
                      </a:cxn>
                      <a:cxn ang="0">
                        <a:pos x="575" y="398"/>
                      </a:cxn>
                      <a:cxn ang="0">
                        <a:pos x="574" y="395"/>
                      </a:cxn>
                      <a:cxn ang="0">
                        <a:pos x="569" y="376"/>
                      </a:cxn>
                      <a:cxn ang="0">
                        <a:pos x="556" y="361"/>
                      </a:cxn>
                      <a:cxn ang="0">
                        <a:pos x="539" y="353"/>
                      </a:cxn>
                      <a:cxn ang="0">
                        <a:pos x="519" y="353"/>
                      </a:cxn>
                      <a:cxn ang="0">
                        <a:pos x="398" y="394"/>
                      </a:cxn>
                      <a:cxn ang="0">
                        <a:pos x="356" y="520"/>
                      </a:cxn>
                      <a:cxn ang="0">
                        <a:pos x="355" y="523"/>
                      </a:cxn>
                      <a:cxn ang="0">
                        <a:pos x="356" y="542"/>
                      </a:cxn>
                      <a:cxn ang="0">
                        <a:pos x="365" y="559"/>
                      </a:cxn>
                      <a:cxn ang="0">
                        <a:pos x="381" y="571"/>
                      </a:cxn>
                      <a:cxn ang="0">
                        <a:pos x="400" y="576"/>
                      </a:cxn>
                      <a:cxn ang="0">
                        <a:pos x="401" y="576"/>
                      </a:cxn>
                      <a:cxn ang="0">
                        <a:pos x="420" y="571"/>
                      </a:cxn>
                      <a:cxn ang="0">
                        <a:pos x="436" y="558"/>
                      </a:cxn>
                      <a:cxn ang="0">
                        <a:pos x="445" y="540"/>
                      </a:cxn>
                      <a:cxn ang="0">
                        <a:pos x="445" y="520"/>
                      </a:cxn>
                    </a:cxnLst>
                    <a:rect l="0" t="0" r="r" b="b"/>
                    <a:pathLst>
                      <a:path w="575" h="576">
                        <a:moveTo>
                          <a:pt x="445" y="520"/>
                        </a:moveTo>
                        <a:lnTo>
                          <a:pt x="404" y="403"/>
                        </a:lnTo>
                        <a:lnTo>
                          <a:pt x="519" y="442"/>
                        </a:lnTo>
                        <a:lnTo>
                          <a:pt x="520" y="442"/>
                        </a:lnTo>
                        <a:lnTo>
                          <a:pt x="540" y="442"/>
                        </a:lnTo>
                        <a:lnTo>
                          <a:pt x="558" y="433"/>
                        </a:lnTo>
                        <a:lnTo>
                          <a:pt x="570" y="417"/>
                        </a:lnTo>
                        <a:lnTo>
                          <a:pt x="575" y="398"/>
                        </a:lnTo>
                        <a:lnTo>
                          <a:pt x="574" y="395"/>
                        </a:lnTo>
                        <a:lnTo>
                          <a:pt x="569" y="376"/>
                        </a:lnTo>
                        <a:lnTo>
                          <a:pt x="556" y="361"/>
                        </a:lnTo>
                        <a:lnTo>
                          <a:pt x="539" y="353"/>
                        </a:lnTo>
                        <a:lnTo>
                          <a:pt x="519" y="353"/>
                        </a:lnTo>
                        <a:lnTo>
                          <a:pt x="398" y="394"/>
                        </a:lnTo>
                        <a:lnTo>
                          <a:pt x="356" y="520"/>
                        </a:lnTo>
                        <a:lnTo>
                          <a:pt x="355" y="523"/>
                        </a:lnTo>
                        <a:lnTo>
                          <a:pt x="356" y="542"/>
                        </a:lnTo>
                        <a:lnTo>
                          <a:pt x="365" y="559"/>
                        </a:lnTo>
                        <a:lnTo>
                          <a:pt x="381" y="571"/>
                        </a:lnTo>
                        <a:lnTo>
                          <a:pt x="400" y="576"/>
                        </a:lnTo>
                        <a:lnTo>
                          <a:pt x="401" y="576"/>
                        </a:lnTo>
                        <a:lnTo>
                          <a:pt x="420" y="571"/>
                        </a:lnTo>
                        <a:lnTo>
                          <a:pt x="436" y="558"/>
                        </a:lnTo>
                        <a:lnTo>
                          <a:pt x="445" y="540"/>
                        </a:lnTo>
                        <a:lnTo>
                          <a:pt x="445" y="520"/>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72"/>
                  <p:cNvSpPr>
                    <a:spLocks/>
                  </p:cNvSpPr>
                  <p:nvPr/>
                </p:nvSpPr>
                <p:spPr bwMode="auto">
                  <a:xfrm>
                    <a:off x="4495" y="1938"/>
                    <a:ext cx="575" cy="576"/>
                  </a:xfrm>
                  <a:custGeom>
                    <a:avLst/>
                    <a:gdLst/>
                    <a:ahLst/>
                    <a:cxnLst>
                      <a:cxn ang="0">
                        <a:pos x="172" y="405"/>
                      </a:cxn>
                      <a:cxn ang="0">
                        <a:pos x="132" y="520"/>
                      </a:cxn>
                      <a:cxn ang="0">
                        <a:pos x="132" y="521"/>
                      </a:cxn>
                      <a:cxn ang="0">
                        <a:pos x="132" y="541"/>
                      </a:cxn>
                      <a:cxn ang="0">
                        <a:pos x="141" y="558"/>
                      </a:cxn>
                      <a:cxn ang="0">
                        <a:pos x="157" y="571"/>
                      </a:cxn>
                      <a:cxn ang="0">
                        <a:pos x="176" y="576"/>
                      </a:cxn>
                      <a:cxn ang="0">
                        <a:pos x="179" y="576"/>
                      </a:cxn>
                      <a:cxn ang="0">
                        <a:pos x="198" y="570"/>
                      </a:cxn>
                      <a:cxn ang="0">
                        <a:pos x="213" y="557"/>
                      </a:cxn>
                      <a:cxn ang="0">
                        <a:pos x="221" y="540"/>
                      </a:cxn>
                      <a:cxn ang="0">
                        <a:pos x="221" y="520"/>
                      </a:cxn>
                      <a:cxn ang="0">
                        <a:pos x="180" y="399"/>
                      </a:cxn>
                      <a:cxn ang="0">
                        <a:pos x="54" y="357"/>
                      </a:cxn>
                      <a:cxn ang="0">
                        <a:pos x="51" y="356"/>
                      </a:cxn>
                      <a:cxn ang="0">
                        <a:pos x="32" y="356"/>
                      </a:cxn>
                      <a:cxn ang="0">
                        <a:pos x="16" y="365"/>
                      </a:cxn>
                      <a:cxn ang="0">
                        <a:pos x="4" y="381"/>
                      </a:cxn>
                      <a:cxn ang="0">
                        <a:pos x="0" y="400"/>
                      </a:cxn>
                      <a:cxn ang="0">
                        <a:pos x="0" y="402"/>
                      </a:cxn>
                      <a:cxn ang="0">
                        <a:pos x="5" y="422"/>
                      </a:cxn>
                      <a:cxn ang="0">
                        <a:pos x="17" y="437"/>
                      </a:cxn>
                      <a:cxn ang="0">
                        <a:pos x="34" y="445"/>
                      </a:cxn>
                      <a:cxn ang="0">
                        <a:pos x="54" y="445"/>
                      </a:cxn>
                      <a:cxn ang="0">
                        <a:pos x="172" y="405"/>
                      </a:cxn>
                    </a:cxnLst>
                    <a:rect l="0" t="0" r="r" b="b"/>
                    <a:pathLst>
                      <a:path w="575" h="576">
                        <a:moveTo>
                          <a:pt x="172" y="405"/>
                        </a:moveTo>
                        <a:lnTo>
                          <a:pt x="132" y="520"/>
                        </a:lnTo>
                        <a:lnTo>
                          <a:pt x="132" y="521"/>
                        </a:lnTo>
                        <a:lnTo>
                          <a:pt x="132" y="541"/>
                        </a:lnTo>
                        <a:lnTo>
                          <a:pt x="141" y="558"/>
                        </a:lnTo>
                        <a:lnTo>
                          <a:pt x="157" y="571"/>
                        </a:lnTo>
                        <a:lnTo>
                          <a:pt x="176" y="576"/>
                        </a:lnTo>
                        <a:lnTo>
                          <a:pt x="179" y="576"/>
                        </a:lnTo>
                        <a:lnTo>
                          <a:pt x="198" y="570"/>
                        </a:lnTo>
                        <a:lnTo>
                          <a:pt x="213" y="557"/>
                        </a:lnTo>
                        <a:lnTo>
                          <a:pt x="221" y="540"/>
                        </a:lnTo>
                        <a:lnTo>
                          <a:pt x="221" y="520"/>
                        </a:lnTo>
                        <a:lnTo>
                          <a:pt x="180" y="399"/>
                        </a:lnTo>
                        <a:lnTo>
                          <a:pt x="54" y="357"/>
                        </a:lnTo>
                        <a:lnTo>
                          <a:pt x="51" y="356"/>
                        </a:lnTo>
                        <a:lnTo>
                          <a:pt x="32" y="356"/>
                        </a:lnTo>
                        <a:lnTo>
                          <a:pt x="16" y="365"/>
                        </a:lnTo>
                        <a:lnTo>
                          <a:pt x="4" y="381"/>
                        </a:lnTo>
                        <a:lnTo>
                          <a:pt x="0" y="400"/>
                        </a:lnTo>
                        <a:lnTo>
                          <a:pt x="0" y="402"/>
                        </a:lnTo>
                        <a:lnTo>
                          <a:pt x="5" y="422"/>
                        </a:lnTo>
                        <a:lnTo>
                          <a:pt x="17" y="437"/>
                        </a:lnTo>
                        <a:lnTo>
                          <a:pt x="34" y="445"/>
                        </a:lnTo>
                        <a:lnTo>
                          <a:pt x="54" y="445"/>
                        </a:lnTo>
                        <a:lnTo>
                          <a:pt x="172" y="40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73"/>
                  <p:cNvSpPr>
                    <a:spLocks/>
                  </p:cNvSpPr>
                  <p:nvPr/>
                </p:nvSpPr>
                <p:spPr bwMode="auto">
                  <a:xfrm>
                    <a:off x="4495" y="1938"/>
                    <a:ext cx="575" cy="576"/>
                  </a:xfrm>
                  <a:custGeom>
                    <a:avLst/>
                    <a:gdLst/>
                    <a:ahLst/>
                    <a:cxnLst>
                      <a:cxn ang="0">
                        <a:pos x="217" y="55"/>
                      </a:cxn>
                      <a:cxn ang="0">
                        <a:pos x="218" y="51"/>
                      </a:cxn>
                      <a:cxn ang="0">
                        <a:pos x="218" y="32"/>
                      </a:cxn>
                      <a:cxn ang="0">
                        <a:pos x="208" y="15"/>
                      </a:cxn>
                      <a:cxn ang="0">
                        <a:pos x="193" y="4"/>
                      </a:cxn>
                      <a:cxn ang="0">
                        <a:pos x="174" y="0"/>
                      </a:cxn>
                      <a:cxn ang="0">
                        <a:pos x="171" y="0"/>
                      </a:cxn>
                      <a:cxn ang="0">
                        <a:pos x="152" y="5"/>
                      </a:cxn>
                      <a:cxn ang="0">
                        <a:pos x="137" y="18"/>
                      </a:cxn>
                      <a:cxn ang="0">
                        <a:pos x="129" y="35"/>
                      </a:cxn>
                      <a:cxn ang="0">
                        <a:pos x="129" y="55"/>
                      </a:cxn>
                      <a:cxn ang="0">
                        <a:pos x="169" y="172"/>
                      </a:cxn>
                      <a:cxn ang="0">
                        <a:pos x="54" y="133"/>
                      </a:cxn>
                      <a:cxn ang="0">
                        <a:pos x="52" y="132"/>
                      </a:cxn>
                      <a:cxn ang="0">
                        <a:pos x="33" y="133"/>
                      </a:cxn>
                      <a:cxn ang="0">
                        <a:pos x="16" y="142"/>
                      </a:cxn>
                      <a:cxn ang="0">
                        <a:pos x="4" y="158"/>
                      </a:cxn>
                      <a:cxn ang="0">
                        <a:pos x="0" y="178"/>
                      </a:cxn>
                      <a:cxn ang="0">
                        <a:pos x="0" y="180"/>
                      </a:cxn>
                      <a:cxn ang="0">
                        <a:pos x="5" y="199"/>
                      </a:cxn>
                      <a:cxn ang="0">
                        <a:pos x="18" y="214"/>
                      </a:cxn>
                      <a:cxn ang="0">
                        <a:pos x="35" y="222"/>
                      </a:cxn>
                      <a:cxn ang="0">
                        <a:pos x="54" y="221"/>
                      </a:cxn>
                      <a:cxn ang="0">
                        <a:pos x="175" y="180"/>
                      </a:cxn>
                      <a:cxn ang="0">
                        <a:pos x="217" y="55"/>
                      </a:cxn>
                    </a:cxnLst>
                    <a:rect l="0" t="0" r="r" b="b"/>
                    <a:pathLst>
                      <a:path w="575" h="576">
                        <a:moveTo>
                          <a:pt x="217" y="55"/>
                        </a:moveTo>
                        <a:lnTo>
                          <a:pt x="218" y="51"/>
                        </a:lnTo>
                        <a:lnTo>
                          <a:pt x="218" y="32"/>
                        </a:lnTo>
                        <a:lnTo>
                          <a:pt x="208" y="15"/>
                        </a:lnTo>
                        <a:lnTo>
                          <a:pt x="193" y="4"/>
                        </a:lnTo>
                        <a:lnTo>
                          <a:pt x="174" y="0"/>
                        </a:lnTo>
                        <a:lnTo>
                          <a:pt x="171" y="0"/>
                        </a:lnTo>
                        <a:lnTo>
                          <a:pt x="152" y="5"/>
                        </a:lnTo>
                        <a:lnTo>
                          <a:pt x="137" y="18"/>
                        </a:lnTo>
                        <a:lnTo>
                          <a:pt x="129" y="35"/>
                        </a:lnTo>
                        <a:lnTo>
                          <a:pt x="129" y="55"/>
                        </a:lnTo>
                        <a:lnTo>
                          <a:pt x="169" y="172"/>
                        </a:lnTo>
                        <a:lnTo>
                          <a:pt x="54" y="133"/>
                        </a:lnTo>
                        <a:lnTo>
                          <a:pt x="52" y="132"/>
                        </a:lnTo>
                        <a:lnTo>
                          <a:pt x="33" y="133"/>
                        </a:lnTo>
                        <a:lnTo>
                          <a:pt x="16" y="142"/>
                        </a:lnTo>
                        <a:lnTo>
                          <a:pt x="4" y="158"/>
                        </a:lnTo>
                        <a:lnTo>
                          <a:pt x="0" y="178"/>
                        </a:lnTo>
                        <a:lnTo>
                          <a:pt x="0" y="180"/>
                        </a:lnTo>
                        <a:lnTo>
                          <a:pt x="5" y="199"/>
                        </a:lnTo>
                        <a:lnTo>
                          <a:pt x="18" y="214"/>
                        </a:lnTo>
                        <a:lnTo>
                          <a:pt x="35" y="222"/>
                        </a:lnTo>
                        <a:lnTo>
                          <a:pt x="54" y="221"/>
                        </a:lnTo>
                        <a:lnTo>
                          <a:pt x="175" y="180"/>
                        </a:lnTo>
                        <a:lnTo>
                          <a:pt x="217" y="5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74"/>
                  <p:cNvSpPr>
                    <a:spLocks/>
                  </p:cNvSpPr>
                  <p:nvPr/>
                </p:nvSpPr>
                <p:spPr bwMode="auto">
                  <a:xfrm>
                    <a:off x="4495" y="1938"/>
                    <a:ext cx="575" cy="576"/>
                  </a:xfrm>
                  <a:custGeom>
                    <a:avLst/>
                    <a:gdLst/>
                    <a:ahLst/>
                    <a:cxnLst>
                      <a:cxn ang="0">
                        <a:pos x="441" y="55"/>
                      </a:cxn>
                      <a:cxn ang="0">
                        <a:pos x="442" y="52"/>
                      </a:cxn>
                      <a:cxn ang="0">
                        <a:pos x="441" y="33"/>
                      </a:cxn>
                      <a:cxn ang="0">
                        <a:pos x="432" y="16"/>
                      </a:cxn>
                      <a:cxn ang="0">
                        <a:pos x="416" y="4"/>
                      </a:cxn>
                      <a:cxn ang="0">
                        <a:pos x="396" y="0"/>
                      </a:cxn>
                      <a:cxn ang="0">
                        <a:pos x="393" y="0"/>
                      </a:cxn>
                      <a:cxn ang="0">
                        <a:pos x="374" y="5"/>
                      </a:cxn>
                      <a:cxn ang="0">
                        <a:pos x="360" y="18"/>
                      </a:cxn>
                      <a:cxn ang="0">
                        <a:pos x="352" y="35"/>
                      </a:cxn>
                      <a:cxn ang="0">
                        <a:pos x="353" y="55"/>
                      </a:cxn>
                      <a:cxn ang="0">
                        <a:pos x="394" y="176"/>
                      </a:cxn>
                      <a:cxn ang="0">
                        <a:pos x="519" y="218"/>
                      </a:cxn>
                      <a:cxn ang="0">
                        <a:pos x="522" y="219"/>
                      </a:cxn>
                      <a:cxn ang="0">
                        <a:pos x="541" y="218"/>
                      </a:cxn>
                      <a:cxn ang="0">
                        <a:pos x="558" y="209"/>
                      </a:cxn>
                      <a:cxn ang="0">
                        <a:pos x="570" y="193"/>
                      </a:cxn>
                      <a:cxn ang="0">
                        <a:pos x="575" y="174"/>
                      </a:cxn>
                      <a:cxn ang="0">
                        <a:pos x="575" y="173"/>
                      </a:cxn>
                      <a:cxn ang="0">
                        <a:pos x="570" y="154"/>
                      </a:cxn>
                      <a:cxn ang="0">
                        <a:pos x="557" y="138"/>
                      </a:cxn>
                      <a:cxn ang="0">
                        <a:pos x="539" y="129"/>
                      </a:cxn>
                      <a:cxn ang="0">
                        <a:pos x="519" y="130"/>
                      </a:cxn>
                      <a:cxn ang="0">
                        <a:pos x="403" y="170"/>
                      </a:cxn>
                      <a:cxn ang="0">
                        <a:pos x="441" y="55"/>
                      </a:cxn>
                    </a:cxnLst>
                    <a:rect l="0" t="0" r="r" b="b"/>
                    <a:pathLst>
                      <a:path w="575" h="576">
                        <a:moveTo>
                          <a:pt x="441" y="55"/>
                        </a:moveTo>
                        <a:lnTo>
                          <a:pt x="442" y="52"/>
                        </a:lnTo>
                        <a:lnTo>
                          <a:pt x="441" y="33"/>
                        </a:lnTo>
                        <a:lnTo>
                          <a:pt x="432" y="16"/>
                        </a:lnTo>
                        <a:lnTo>
                          <a:pt x="416" y="4"/>
                        </a:lnTo>
                        <a:lnTo>
                          <a:pt x="396" y="0"/>
                        </a:lnTo>
                        <a:lnTo>
                          <a:pt x="393" y="0"/>
                        </a:lnTo>
                        <a:lnTo>
                          <a:pt x="374" y="5"/>
                        </a:lnTo>
                        <a:lnTo>
                          <a:pt x="360" y="18"/>
                        </a:lnTo>
                        <a:lnTo>
                          <a:pt x="352" y="35"/>
                        </a:lnTo>
                        <a:lnTo>
                          <a:pt x="353" y="55"/>
                        </a:lnTo>
                        <a:lnTo>
                          <a:pt x="394" y="176"/>
                        </a:lnTo>
                        <a:lnTo>
                          <a:pt x="519" y="218"/>
                        </a:lnTo>
                        <a:lnTo>
                          <a:pt x="522" y="219"/>
                        </a:lnTo>
                        <a:lnTo>
                          <a:pt x="541" y="218"/>
                        </a:lnTo>
                        <a:lnTo>
                          <a:pt x="558" y="209"/>
                        </a:lnTo>
                        <a:lnTo>
                          <a:pt x="570" y="193"/>
                        </a:lnTo>
                        <a:lnTo>
                          <a:pt x="575" y="174"/>
                        </a:lnTo>
                        <a:lnTo>
                          <a:pt x="575" y="173"/>
                        </a:lnTo>
                        <a:lnTo>
                          <a:pt x="570" y="154"/>
                        </a:lnTo>
                        <a:lnTo>
                          <a:pt x="557" y="138"/>
                        </a:lnTo>
                        <a:lnTo>
                          <a:pt x="539" y="129"/>
                        </a:lnTo>
                        <a:lnTo>
                          <a:pt x="519" y="130"/>
                        </a:lnTo>
                        <a:lnTo>
                          <a:pt x="403" y="170"/>
                        </a:lnTo>
                        <a:lnTo>
                          <a:pt x="441" y="5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75"/>
                  <p:cNvSpPr>
                    <a:spLocks/>
                  </p:cNvSpPr>
                  <p:nvPr/>
                </p:nvSpPr>
                <p:spPr bwMode="auto">
                  <a:xfrm>
                    <a:off x="4495" y="1938"/>
                    <a:ext cx="575" cy="576"/>
                  </a:xfrm>
                  <a:custGeom>
                    <a:avLst/>
                    <a:gdLst/>
                    <a:ahLst/>
                    <a:cxnLst>
                      <a:cxn ang="0">
                        <a:pos x="460" y="283"/>
                      </a:cxn>
                      <a:cxn ang="0">
                        <a:pos x="460" y="282"/>
                      </a:cxn>
                      <a:cxn ang="0">
                        <a:pos x="455" y="263"/>
                      </a:cxn>
                      <a:cxn ang="0">
                        <a:pos x="443" y="248"/>
                      </a:cxn>
                      <a:cxn ang="0">
                        <a:pos x="425" y="239"/>
                      </a:cxn>
                      <a:cxn ang="0">
                        <a:pos x="405" y="239"/>
                      </a:cxn>
                      <a:cxn ang="0">
                        <a:pos x="308" y="273"/>
                      </a:cxn>
                      <a:cxn ang="0">
                        <a:pos x="336" y="184"/>
                      </a:cxn>
                      <a:cxn ang="0">
                        <a:pos x="337" y="182"/>
                      </a:cxn>
                      <a:cxn ang="0">
                        <a:pos x="337" y="163"/>
                      </a:cxn>
                      <a:cxn ang="0">
                        <a:pos x="328" y="145"/>
                      </a:cxn>
                      <a:cxn ang="0">
                        <a:pos x="312" y="133"/>
                      </a:cxn>
                      <a:cxn ang="0">
                        <a:pos x="293" y="128"/>
                      </a:cxn>
                      <a:cxn ang="0">
                        <a:pos x="290" y="128"/>
                      </a:cxn>
                      <a:cxn ang="0">
                        <a:pos x="271" y="134"/>
                      </a:cxn>
                      <a:cxn ang="0">
                        <a:pos x="256" y="147"/>
                      </a:cxn>
                      <a:cxn ang="0">
                        <a:pos x="248" y="164"/>
                      </a:cxn>
                      <a:cxn ang="0">
                        <a:pos x="249" y="184"/>
                      </a:cxn>
                      <a:cxn ang="0">
                        <a:pos x="278" y="273"/>
                      </a:cxn>
                      <a:cxn ang="0">
                        <a:pos x="180" y="239"/>
                      </a:cxn>
                      <a:cxn ang="0">
                        <a:pos x="160" y="239"/>
                      </a:cxn>
                      <a:cxn ang="0">
                        <a:pos x="143" y="248"/>
                      </a:cxn>
                      <a:cxn ang="0">
                        <a:pos x="131" y="264"/>
                      </a:cxn>
                      <a:cxn ang="0">
                        <a:pos x="126" y="283"/>
                      </a:cxn>
                      <a:cxn ang="0">
                        <a:pos x="131" y="303"/>
                      </a:cxn>
                      <a:cxn ang="0">
                        <a:pos x="143" y="319"/>
                      </a:cxn>
                      <a:cxn ang="0">
                        <a:pos x="160" y="328"/>
                      </a:cxn>
                      <a:cxn ang="0">
                        <a:pos x="180" y="328"/>
                      </a:cxn>
                      <a:cxn ang="0">
                        <a:pos x="278" y="294"/>
                      </a:cxn>
                      <a:cxn ang="0">
                        <a:pos x="249" y="385"/>
                      </a:cxn>
                      <a:cxn ang="0">
                        <a:pos x="248" y="387"/>
                      </a:cxn>
                      <a:cxn ang="0">
                        <a:pos x="248" y="406"/>
                      </a:cxn>
                      <a:cxn ang="0">
                        <a:pos x="258" y="423"/>
                      </a:cxn>
                      <a:cxn ang="0">
                        <a:pos x="273" y="435"/>
                      </a:cxn>
                      <a:cxn ang="0">
                        <a:pos x="293" y="440"/>
                      </a:cxn>
                      <a:cxn ang="0">
                        <a:pos x="295" y="440"/>
                      </a:cxn>
                      <a:cxn ang="0">
                        <a:pos x="314" y="434"/>
                      </a:cxn>
                      <a:cxn ang="0">
                        <a:pos x="329" y="421"/>
                      </a:cxn>
                      <a:cxn ang="0">
                        <a:pos x="337" y="404"/>
                      </a:cxn>
                      <a:cxn ang="0">
                        <a:pos x="336" y="385"/>
                      </a:cxn>
                      <a:cxn ang="0">
                        <a:pos x="308" y="294"/>
                      </a:cxn>
                      <a:cxn ang="0">
                        <a:pos x="405" y="328"/>
                      </a:cxn>
                      <a:cxn ang="0">
                        <a:pos x="406" y="328"/>
                      </a:cxn>
                      <a:cxn ang="0">
                        <a:pos x="426" y="328"/>
                      </a:cxn>
                      <a:cxn ang="0">
                        <a:pos x="443" y="319"/>
                      </a:cxn>
                      <a:cxn ang="0">
                        <a:pos x="456" y="303"/>
                      </a:cxn>
                      <a:cxn ang="0">
                        <a:pos x="460" y="283"/>
                      </a:cxn>
                    </a:cxnLst>
                    <a:rect l="0" t="0" r="r" b="b"/>
                    <a:pathLst>
                      <a:path w="575" h="576">
                        <a:moveTo>
                          <a:pt x="460" y="283"/>
                        </a:moveTo>
                        <a:lnTo>
                          <a:pt x="460" y="282"/>
                        </a:lnTo>
                        <a:lnTo>
                          <a:pt x="455" y="263"/>
                        </a:lnTo>
                        <a:lnTo>
                          <a:pt x="443" y="248"/>
                        </a:lnTo>
                        <a:lnTo>
                          <a:pt x="425" y="239"/>
                        </a:lnTo>
                        <a:lnTo>
                          <a:pt x="405" y="239"/>
                        </a:lnTo>
                        <a:lnTo>
                          <a:pt x="308" y="273"/>
                        </a:lnTo>
                        <a:lnTo>
                          <a:pt x="336" y="184"/>
                        </a:lnTo>
                        <a:lnTo>
                          <a:pt x="337" y="182"/>
                        </a:lnTo>
                        <a:lnTo>
                          <a:pt x="337" y="163"/>
                        </a:lnTo>
                        <a:lnTo>
                          <a:pt x="328" y="145"/>
                        </a:lnTo>
                        <a:lnTo>
                          <a:pt x="312" y="133"/>
                        </a:lnTo>
                        <a:lnTo>
                          <a:pt x="293" y="128"/>
                        </a:lnTo>
                        <a:lnTo>
                          <a:pt x="290" y="128"/>
                        </a:lnTo>
                        <a:lnTo>
                          <a:pt x="271" y="134"/>
                        </a:lnTo>
                        <a:lnTo>
                          <a:pt x="256" y="147"/>
                        </a:lnTo>
                        <a:lnTo>
                          <a:pt x="248" y="164"/>
                        </a:lnTo>
                        <a:lnTo>
                          <a:pt x="249" y="184"/>
                        </a:lnTo>
                        <a:lnTo>
                          <a:pt x="278" y="273"/>
                        </a:lnTo>
                        <a:lnTo>
                          <a:pt x="180" y="239"/>
                        </a:lnTo>
                        <a:lnTo>
                          <a:pt x="160" y="239"/>
                        </a:lnTo>
                        <a:lnTo>
                          <a:pt x="143" y="248"/>
                        </a:lnTo>
                        <a:lnTo>
                          <a:pt x="131" y="264"/>
                        </a:lnTo>
                        <a:lnTo>
                          <a:pt x="126" y="283"/>
                        </a:lnTo>
                        <a:lnTo>
                          <a:pt x="131" y="303"/>
                        </a:lnTo>
                        <a:lnTo>
                          <a:pt x="143" y="319"/>
                        </a:lnTo>
                        <a:lnTo>
                          <a:pt x="160" y="328"/>
                        </a:lnTo>
                        <a:lnTo>
                          <a:pt x="180" y="328"/>
                        </a:lnTo>
                        <a:lnTo>
                          <a:pt x="278" y="294"/>
                        </a:lnTo>
                        <a:lnTo>
                          <a:pt x="249" y="385"/>
                        </a:lnTo>
                        <a:lnTo>
                          <a:pt x="248" y="387"/>
                        </a:lnTo>
                        <a:lnTo>
                          <a:pt x="248" y="406"/>
                        </a:lnTo>
                        <a:lnTo>
                          <a:pt x="258" y="423"/>
                        </a:lnTo>
                        <a:lnTo>
                          <a:pt x="273" y="435"/>
                        </a:lnTo>
                        <a:lnTo>
                          <a:pt x="293" y="440"/>
                        </a:lnTo>
                        <a:lnTo>
                          <a:pt x="295" y="440"/>
                        </a:lnTo>
                        <a:lnTo>
                          <a:pt x="314" y="434"/>
                        </a:lnTo>
                        <a:lnTo>
                          <a:pt x="329" y="421"/>
                        </a:lnTo>
                        <a:lnTo>
                          <a:pt x="337" y="404"/>
                        </a:lnTo>
                        <a:lnTo>
                          <a:pt x="336" y="385"/>
                        </a:lnTo>
                        <a:lnTo>
                          <a:pt x="308" y="294"/>
                        </a:lnTo>
                        <a:lnTo>
                          <a:pt x="405" y="328"/>
                        </a:lnTo>
                        <a:lnTo>
                          <a:pt x="406" y="328"/>
                        </a:lnTo>
                        <a:lnTo>
                          <a:pt x="426" y="328"/>
                        </a:lnTo>
                        <a:lnTo>
                          <a:pt x="443" y="319"/>
                        </a:lnTo>
                        <a:lnTo>
                          <a:pt x="456" y="303"/>
                        </a:lnTo>
                        <a:lnTo>
                          <a:pt x="460" y="28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5" name="Group 76"/>
                <p:cNvGrpSpPr>
                  <a:grpSpLocks/>
                </p:cNvGrpSpPr>
                <p:nvPr/>
              </p:nvGrpSpPr>
              <p:grpSpPr bwMode="auto">
                <a:xfrm>
                  <a:off x="3896" y="1087"/>
                  <a:ext cx="745" cy="706"/>
                  <a:chOff x="3896" y="1087"/>
                  <a:chExt cx="745" cy="706"/>
                </a:xfrm>
              </p:grpSpPr>
              <p:sp>
                <p:nvSpPr>
                  <p:cNvPr id="20" name="Freeform 77"/>
                  <p:cNvSpPr>
                    <a:spLocks/>
                  </p:cNvSpPr>
                  <p:nvPr/>
                </p:nvSpPr>
                <p:spPr bwMode="auto">
                  <a:xfrm>
                    <a:off x="3896" y="1087"/>
                    <a:ext cx="745" cy="706"/>
                  </a:xfrm>
                  <a:custGeom>
                    <a:avLst/>
                    <a:gdLst/>
                    <a:ahLst/>
                    <a:cxnLst>
                      <a:cxn ang="0">
                        <a:pos x="744" y="706"/>
                      </a:cxn>
                      <a:cxn ang="0">
                        <a:pos x="744" y="703"/>
                      </a:cxn>
                      <a:cxn ang="0">
                        <a:pos x="724" y="692"/>
                      </a:cxn>
                      <a:cxn ang="0">
                        <a:pos x="744" y="706"/>
                      </a:cxn>
                    </a:cxnLst>
                    <a:rect l="0" t="0" r="r" b="b"/>
                    <a:pathLst>
                      <a:path w="745" h="706">
                        <a:moveTo>
                          <a:pt x="744" y="706"/>
                        </a:moveTo>
                        <a:lnTo>
                          <a:pt x="744" y="703"/>
                        </a:lnTo>
                        <a:lnTo>
                          <a:pt x="724" y="692"/>
                        </a:lnTo>
                        <a:lnTo>
                          <a:pt x="744" y="70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78"/>
                  <p:cNvSpPr>
                    <a:spLocks/>
                  </p:cNvSpPr>
                  <p:nvPr/>
                </p:nvSpPr>
                <p:spPr bwMode="auto">
                  <a:xfrm>
                    <a:off x="3896" y="1087"/>
                    <a:ext cx="745" cy="706"/>
                  </a:xfrm>
                  <a:custGeom>
                    <a:avLst/>
                    <a:gdLst/>
                    <a:ahLst/>
                    <a:cxnLst>
                      <a:cxn ang="0">
                        <a:pos x="691" y="228"/>
                      </a:cxn>
                      <a:cxn ang="0">
                        <a:pos x="682" y="230"/>
                      </a:cxn>
                      <a:cxn ang="0">
                        <a:pos x="684" y="241"/>
                      </a:cxn>
                      <a:cxn ang="0">
                        <a:pos x="693" y="240"/>
                      </a:cxn>
                      <a:cxn ang="0">
                        <a:pos x="691" y="228"/>
                      </a:cxn>
                    </a:cxnLst>
                    <a:rect l="0" t="0" r="r" b="b"/>
                    <a:pathLst>
                      <a:path w="745" h="706">
                        <a:moveTo>
                          <a:pt x="691" y="228"/>
                        </a:moveTo>
                        <a:lnTo>
                          <a:pt x="682" y="230"/>
                        </a:lnTo>
                        <a:lnTo>
                          <a:pt x="684" y="241"/>
                        </a:lnTo>
                        <a:lnTo>
                          <a:pt x="693" y="240"/>
                        </a:lnTo>
                        <a:lnTo>
                          <a:pt x="691" y="228"/>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79"/>
                  <p:cNvSpPr>
                    <a:spLocks/>
                  </p:cNvSpPr>
                  <p:nvPr/>
                </p:nvSpPr>
                <p:spPr bwMode="auto">
                  <a:xfrm>
                    <a:off x="3896" y="1087"/>
                    <a:ext cx="745" cy="706"/>
                  </a:xfrm>
                  <a:custGeom>
                    <a:avLst/>
                    <a:gdLst/>
                    <a:ahLst/>
                    <a:cxnLst>
                      <a:cxn ang="0">
                        <a:pos x="28" y="158"/>
                      </a:cxn>
                      <a:cxn ang="0">
                        <a:pos x="78" y="139"/>
                      </a:cxn>
                      <a:cxn ang="0">
                        <a:pos x="116" y="108"/>
                      </a:cxn>
                      <a:cxn ang="0">
                        <a:pos x="163" y="147"/>
                      </a:cxn>
                      <a:cxn ang="0">
                        <a:pos x="200" y="122"/>
                      </a:cxn>
                      <a:cxn ang="0">
                        <a:pos x="219" y="104"/>
                      </a:cxn>
                      <a:cxn ang="0">
                        <a:pos x="278" y="127"/>
                      </a:cxn>
                      <a:cxn ang="0">
                        <a:pos x="322" y="121"/>
                      </a:cxn>
                      <a:cxn ang="0">
                        <a:pos x="346" y="80"/>
                      </a:cxn>
                      <a:cxn ang="0">
                        <a:pos x="376" y="114"/>
                      </a:cxn>
                      <a:cxn ang="0">
                        <a:pos x="409" y="129"/>
                      </a:cxn>
                      <a:cxn ang="0">
                        <a:pos x="466" y="72"/>
                      </a:cxn>
                      <a:cxn ang="0">
                        <a:pos x="512" y="78"/>
                      </a:cxn>
                      <a:cxn ang="0">
                        <a:pos x="578" y="82"/>
                      </a:cxn>
                      <a:cxn ang="0">
                        <a:pos x="598" y="23"/>
                      </a:cxn>
                      <a:cxn ang="0">
                        <a:pos x="619" y="37"/>
                      </a:cxn>
                      <a:cxn ang="0">
                        <a:pos x="663" y="88"/>
                      </a:cxn>
                      <a:cxn ang="0">
                        <a:pos x="650" y="136"/>
                      </a:cxn>
                      <a:cxn ang="0">
                        <a:pos x="641" y="185"/>
                      </a:cxn>
                      <a:cxn ang="0">
                        <a:pos x="700" y="231"/>
                      </a:cxn>
                      <a:cxn ang="0">
                        <a:pos x="661" y="256"/>
                      </a:cxn>
                      <a:cxn ang="0">
                        <a:pos x="674" y="326"/>
                      </a:cxn>
                      <a:cxn ang="0">
                        <a:pos x="691" y="357"/>
                      </a:cxn>
                      <a:cxn ang="0">
                        <a:pos x="662" y="419"/>
                      </a:cxn>
                      <a:cxn ang="0">
                        <a:pos x="706" y="465"/>
                      </a:cxn>
                      <a:cxn ang="0">
                        <a:pos x="682" y="517"/>
                      </a:cxn>
                      <a:cxn ang="0">
                        <a:pos x="699" y="562"/>
                      </a:cxn>
                      <a:cxn ang="0">
                        <a:pos x="722" y="592"/>
                      </a:cxn>
                      <a:cxn ang="0">
                        <a:pos x="701" y="670"/>
                      </a:cxn>
                      <a:cxn ang="0">
                        <a:pos x="752" y="678"/>
                      </a:cxn>
                      <a:cxn ang="0">
                        <a:pos x="723" y="649"/>
                      </a:cxn>
                      <a:cxn ang="0">
                        <a:pos x="753" y="586"/>
                      </a:cxn>
                      <a:cxn ang="0">
                        <a:pos x="709" y="540"/>
                      </a:cxn>
                      <a:cxn ang="0">
                        <a:pos x="723" y="499"/>
                      </a:cxn>
                      <a:cxn ang="0">
                        <a:pos x="737" y="454"/>
                      </a:cxn>
                      <a:cxn ang="0">
                        <a:pos x="686" y="419"/>
                      </a:cxn>
                      <a:cxn ang="0">
                        <a:pos x="709" y="379"/>
                      </a:cxn>
                      <a:cxn ang="0">
                        <a:pos x="730" y="326"/>
                      </a:cxn>
                      <a:cxn ang="0">
                        <a:pos x="684" y="314"/>
                      </a:cxn>
                      <a:cxn ang="0">
                        <a:pos x="663" y="286"/>
                      </a:cxn>
                      <a:cxn ang="0">
                        <a:pos x="714" y="261"/>
                      </a:cxn>
                      <a:cxn ang="0">
                        <a:pos x="718" y="237"/>
                      </a:cxn>
                      <a:cxn ang="0">
                        <a:pos x="675" y="186"/>
                      </a:cxn>
                      <a:cxn ang="0">
                        <a:pos x="695" y="133"/>
                      </a:cxn>
                      <a:cxn ang="0">
                        <a:pos x="690" y="99"/>
                      </a:cxn>
                      <a:cxn ang="0">
                        <a:pos x="652" y="36"/>
                      </a:cxn>
                      <a:cxn ang="0">
                        <a:pos x="631" y="0"/>
                      </a:cxn>
                      <a:cxn ang="0">
                        <a:pos x="578" y="9"/>
                      </a:cxn>
                      <a:cxn ang="0">
                        <a:pos x="554" y="68"/>
                      </a:cxn>
                      <a:cxn ang="0">
                        <a:pos x="499" y="55"/>
                      </a:cxn>
                      <a:cxn ang="0">
                        <a:pos x="457" y="58"/>
                      </a:cxn>
                      <a:cxn ang="0">
                        <a:pos x="416" y="94"/>
                      </a:cxn>
                      <a:cxn ang="0">
                        <a:pos x="362" y="59"/>
                      </a:cxn>
                      <a:cxn ang="0">
                        <a:pos x="323" y="78"/>
                      </a:cxn>
                      <a:cxn ang="0">
                        <a:pos x="309" y="101"/>
                      </a:cxn>
                      <a:cxn ang="0">
                        <a:pos x="272" y="97"/>
                      </a:cxn>
                      <a:cxn ang="0">
                        <a:pos x="230" y="71"/>
                      </a:cxn>
                      <a:cxn ang="0">
                        <a:pos x="187" y="89"/>
                      </a:cxn>
                      <a:cxn ang="0">
                        <a:pos x="167" y="122"/>
                      </a:cxn>
                      <a:cxn ang="0">
                        <a:pos x="140" y="96"/>
                      </a:cxn>
                      <a:cxn ang="0">
                        <a:pos x="78" y="108"/>
                      </a:cxn>
                      <a:cxn ang="0">
                        <a:pos x="32" y="133"/>
                      </a:cxn>
                      <a:cxn ang="0">
                        <a:pos x="0" y="95"/>
                      </a:cxn>
                    </a:cxnLst>
                    <a:rect l="0" t="0" r="r" b="b"/>
                    <a:pathLst>
                      <a:path w="745" h="706">
                        <a:moveTo>
                          <a:pt x="5" y="136"/>
                        </a:moveTo>
                        <a:lnTo>
                          <a:pt x="9" y="141"/>
                        </a:lnTo>
                        <a:lnTo>
                          <a:pt x="12" y="144"/>
                        </a:lnTo>
                        <a:lnTo>
                          <a:pt x="28" y="158"/>
                        </a:lnTo>
                        <a:lnTo>
                          <a:pt x="46" y="162"/>
                        </a:lnTo>
                        <a:lnTo>
                          <a:pt x="47" y="162"/>
                        </a:lnTo>
                        <a:lnTo>
                          <a:pt x="62" y="155"/>
                        </a:lnTo>
                        <a:lnTo>
                          <a:pt x="78" y="139"/>
                        </a:lnTo>
                        <a:lnTo>
                          <a:pt x="81" y="135"/>
                        </a:lnTo>
                        <a:lnTo>
                          <a:pt x="98" y="117"/>
                        </a:lnTo>
                        <a:lnTo>
                          <a:pt x="113" y="108"/>
                        </a:lnTo>
                        <a:lnTo>
                          <a:pt x="116" y="108"/>
                        </a:lnTo>
                        <a:lnTo>
                          <a:pt x="121" y="110"/>
                        </a:lnTo>
                        <a:lnTo>
                          <a:pt x="127" y="125"/>
                        </a:lnTo>
                        <a:lnTo>
                          <a:pt x="143" y="138"/>
                        </a:lnTo>
                        <a:lnTo>
                          <a:pt x="163" y="147"/>
                        </a:lnTo>
                        <a:lnTo>
                          <a:pt x="170" y="146"/>
                        </a:lnTo>
                        <a:lnTo>
                          <a:pt x="180" y="144"/>
                        </a:lnTo>
                        <a:lnTo>
                          <a:pt x="189" y="136"/>
                        </a:lnTo>
                        <a:lnTo>
                          <a:pt x="200" y="122"/>
                        </a:lnTo>
                        <a:lnTo>
                          <a:pt x="211" y="107"/>
                        </a:lnTo>
                        <a:lnTo>
                          <a:pt x="219" y="98"/>
                        </a:lnTo>
                        <a:lnTo>
                          <a:pt x="225" y="96"/>
                        </a:lnTo>
                        <a:lnTo>
                          <a:pt x="219" y="104"/>
                        </a:lnTo>
                        <a:lnTo>
                          <a:pt x="238" y="106"/>
                        </a:lnTo>
                        <a:lnTo>
                          <a:pt x="242" y="101"/>
                        </a:lnTo>
                        <a:lnTo>
                          <a:pt x="261" y="117"/>
                        </a:lnTo>
                        <a:lnTo>
                          <a:pt x="278" y="127"/>
                        </a:lnTo>
                        <a:lnTo>
                          <a:pt x="295" y="131"/>
                        </a:lnTo>
                        <a:lnTo>
                          <a:pt x="303" y="131"/>
                        </a:lnTo>
                        <a:lnTo>
                          <a:pt x="314" y="129"/>
                        </a:lnTo>
                        <a:lnTo>
                          <a:pt x="322" y="121"/>
                        </a:lnTo>
                        <a:lnTo>
                          <a:pt x="329" y="105"/>
                        </a:lnTo>
                        <a:lnTo>
                          <a:pt x="336" y="89"/>
                        </a:lnTo>
                        <a:lnTo>
                          <a:pt x="341" y="81"/>
                        </a:lnTo>
                        <a:lnTo>
                          <a:pt x="346" y="80"/>
                        </a:lnTo>
                        <a:lnTo>
                          <a:pt x="358" y="83"/>
                        </a:lnTo>
                        <a:lnTo>
                          <a:pt x="376" y="96"/>
                        </a:lnTo>
                        <a:lnTo>
                          <a:pt x="387" y="105"/>
                        </a:lnTo>
                        <a:lnTo>
                          <a:pt x="376" y="114"/>
                        </a:lnTo>
                        <a:lnTo>
                          <a:pt x="377" y="118"/>
                        </a:lnTo>
                        <a:lnTo>
                          <a:pt x="389" y="126"/>
                        </a:lnTo>
                        <a:lnTo>
                          <a:pt x="400" y="130"/>
                        </a:lnTo>
                        <a:lnTo>
                          <a:pt x="409" y="129"/>
                        </a:lnTo>
                        <a:lnTo>
                          <a:pt x="424" y="122"/>
                        </a:lnTo>
                        <a:lnTo>
                          <a:pt x="440" y="108"/>
                        </a:lnTo>
                        <a:lnTo>
                          <a:pt x="450" y="94"/>
                        </a:lnTo>
                        <a:lnTo>
                          <a:pt x="466" y="72"/>
                        </a:lnTo>
                        <a:lnTo>
                          <a:pt x="480" y="61"/>
                        </a:lnTo>
                        <a:lnTo>
                          <a:pt x="485" y="59"/>
                        </a:lnTo>
                        <a:lnTo>
                          <a:pt x="498" y="63"/>
                        </a:lnTo>
                        <a:lnTo>
                          <a:pt x="512" y="78"/>
                        </a:lnTo>
                        <a:lnTo>
                          <a:pt x="523" y="95"/>
                        </a:lnTo>
                        <a:lnTo>
                          <a:pt x="544" y="99"/>
                        </a:lnTo>
                        <a:lnTo>
                          <a:pt x="564" y="93"/>
                        </a:lnTo>
                        <a:lnTo>
                          <a:pt x="578" y="82"/>
                        </a:lnTo>
                        <a:lnTo>
                          <a:pt x="585" y="65"/>
                        </a:lnTo>
                        <a:lnTo>
                          <a:pt x="587" y="43"/>
                        </a:lnTo>
                        <a:lnTo>
                          <a:pt x="584" y="25"/>
                        </a:lnTo>
                        <a:lnTo>
                          <a:pt x="598" y="23"/>
                        </a:lnTo>
                        <a:lnTo>
                          <a:pt x="598" y="34"/>
                        </a:lnTo>
                        <a:lnTo>
                          <a:pt x="602" y="39"/>
                        </a:lnTo>
                        <a:lnTo>
                          <a:pt x="611" y="38"/>
                        </a:lnTo>
                        <a:lnTo>
                          <a:pt x="619" y="37"/>
                        </a:lnTo>
                        <a:lnTo>
                          <a:pt x="624" y="38"/>
                        </a:lnTo>
                        <a:lnTo>
                          <a:pt x="624" y="41"/>
                        </a:lnTo>
                        <a:lnTo>
                          <a:pt x="624" y="55"/>
                        </a:lnTo>
                        <a:lnTo>
                          <a:pt x="663" y="88"/>
                        </a:lnTo>
                        <a:lnTo>
                          <a:pt x="658" y="93"/>
                        </a:lnTo>
                        <a:lnTo>
                          <a:pt x="654" y="104"/>
                        </a:lnTo>
                        <a:lnTo>
                          <a:pt x="652" y="120"/>
                        </a:lnTo>
                        <a:lnTo>
                          <a:pt x="650" y="136"/>
                        </a:lnTo>
                        <a:lnTo>
                          <a:pt x="645" y="147"/>
                        </a:lnTo>
                        <a:lnTo>
                          <a:pt x="637" y="153"/>
                        </a:lnTo>
                        <a:lnTo>
                          <a:pt x="634" y="170"/>
                        </a:lnTo>
                        <a:lnTo>
                          <a:pt x="641" y="185"/>
                        </a:lnTo>
                        <a:lnTo>
                          <a:pt x="659" y="198"/>
                        </a:lnTo>
                        <a:lnTo>
                          <a:pt x="668" y="203"/>
                        </a:lnTo>
                        <a:lnTo>
                          <a:pt x="689" y="216"/>
                        </a:lnTo>
                        <a:lnTo>
                          <a:pt x="700" y="231"/>
                        </a:lnTo>
                        <a:lnTo>
                          <a:pt x="702" y="239"/>
                        </a:lnTo>
                        <a:lnTo>
                          <a:pt x="700" y="244"/>
                        </a:lnTo>
                        <a:lnTo>
                          <a:pt x="677" y="246"/>
                        </a:lnTo>
                        <a:lnTo>
                          <a:pt x="661" y="256"/>
                        </a:lnTo>
                        <a:lnTo>
                          <a:pt x="650" y="273"/>
                        </a:lnTo>
                        <a:lnTo>
                          <a:pt x="646" y="294"/>
                        </a:lnTo>
                        <a:lnTo>
                          <a:pt x="663" y="315"/>
                        </a:lnTo>
                        <a:lnTo>
                          <a:pt x="674" y="326"/>
                        </a:lnTo>
                        <a:lnTo>
                          <a:pt x="676" y="327"/>
                        </a:lnTo>
                        <a:lnTo>
                          <a:pt x="706" y="323"/>
                        </a:lnTo>
                        <a:lnTo>
                          <a:pt x="702" y="338"/>
                        </a:lnTo>
                        <a:lnTo>
                          <a:pt x="691" y="357"/>
                        </a:lnTo>
                        <a:lnTo>
                          <a:pt x="682" y="368"/>
                        </a:lnTo>
                        <a:lnTo>
                          <a:pt x="669" y="387"/>
                        </a:lnTo>
                        <a:lnTo>
                          <a:pt x="662" y="405"/>
                        </a:lnTo>
                        <a:lnTo>
                          <a:pt x="662" y="419"/>
                        </a:lnTo>
                        <a:lnTo>
                          <a:pt x="663" y="424"/>
                        </a:lnTo>
                        <a:lnTo>
                          <a:pt x="686" y="438"/>
                        </a:lnTo>
                        <a:lnTo>
                          <a:pt x="700" y="452"/>
                        </a:lnTo>
                        <a:lnTo>
                          <a:pt x="706" y="465"/>
                        </a:lnTo>
                        <a:lnTo>
                          <a:pt x="707" y="473"/>
                        </a:lnTo>
                        <a:lnTo>
                          <a:pt x="702" y="484"/>
                        </a:lnTo>
                        <a:lnTo>
                          <a:pt x="692" y="498"/>
                        </a:lnTo>
                        <a:lnTo>
                          <a:pt x="682" y="517"/>
                        </a:lnTo>
                        <a:lnTo>
                          <a:pt x="679" y="534"/>
                        </a:lnTo>
                        <a:lnTo>
                          <a:pt x="680" y="535"/>
                        </a:lnTo>
                        <a:lnTo>
                          <a:pt x="685" y="546"/>
                        </a:lnTo>
                        <a:lnTo>
                          <a:pt x="699" y="562"/>
                        </a:lnTo>
                        <a:lnTo>
                          <a:pt x="713" y="575"/>
                        </a:lnTo>
                        <a:lnTo>
                          <a:pt x="722" y="569"/>
                        </a:lnTo>
                        <a:lnTo>
                          <a:pt x="723" y="576"/>
                        </a:lnTo>
                        <a:lnTo>
                          <a:pt x="722" y="592"/>
                        </a:lnTo>
                        <a:lnTo>
                          <a:pt x="718" y="612"/>
                        </a:lnTo>
                        <a:lnTo>
                          <a:pt x="712" y="628"/>
                        </a:lnTo>
                        <a:lnTo>
                          <a:pt x="704" y="651"/>
                        </a:lnTo>
                        <a:lnTo>
                          <a:pt x="701" y="670"/>
                        </a:lnTo>
                        <a:lnTo>
                          <a:pt x="701" y="681"/>
                        </a:lnTo>
                        <a:lnTo>
                          <a:pt x="773" y="686"/>
                        </a:lnTo>
                        <a:lnTo>
                          <a:pt x="763" y="682"/>
                        </a:lnTo>
                        <a:lnTo>
                          <a:pt x="752" y="678"/>
                        </a:lnTo>
                        <a:lnTo>
                          <a:pt x="741" y="672"/>
                        </a:lnTo>
                        <a:lnTo>
                          <a:pt x="730" y="666"/>
                        </a:lnTo>
                        <a:lnTo>
                          <a:pt x="724" y="659"/>
                        </a:lnTo>
                        <a:lnTo>
                          <a:pt x="723" y="649"/>
                        </a:lnTo>
                        <a:lnTo>
                          <a:pt x="726" y="634"/>
                        </a:lnTo>
                        <a:lnTo>
                          <a:pt x="741" y="621"/>
                        </a:lnTo>
                        <a:lnTo>
                          <a:pt x="763" y="614"/>
                        </a:lnTo>
                        <a:lnTo>
                          <a:pt x="753" y="586"/>
                        </a:lnTo>
                        <a:lnTo>
                          <a:pt x="742" y="565"/>
                        </a:lnTo>
                        <a:lnTo>
                          <a:pt x="730" y="550"/>
                        </a:lnTo>
                        <a:lnTo>
                          <a:pt x="717" y="542"/>
                        </a:lnTo>
                        <a:lnTo>
                          <a:pt x="709" y="540"/>
                        </a:lnTo>
                        <a:lnTo>
                          <a:pt x="708" y="536"/>
                        </a:lnTo>
                        <a:lnTo>
                          <a:pt x="711" y="520"/>
                        </a:lnTo>
                        <a:lnTo>
                          <a:pt x="723" y="500"/>
                        </a:lnTo>
                        <a:lnTo>
                          <a:pt x="723" y="499"/>
                        </a:lnTo>
                        <a:lnTo>
                          <a:pt x="736" y="479"/>
                        </a:lnTo>
                        <a:lnTo>
                          <a:pt x="739" y="463"/>
                        </a:lnTo>
                        <a:lnTo>
                          <a:pt x="737" y="454"/>
                        </a:lnTo>
                        <a:lnTo>
                          <a:pt x="733" y="446"/>
                        </a:lnTo>
                        <a:lnTo>
                          <a:pt x="726" y="439"/>
                        </a:lnTo>
                        <a:lnTo>
                          <a:pt x="699" y="429"/>
                        </a:lnTo>
                        <a:lnTo>
                          <a:pt x="686" y="419"/>
                        </a:lnTo>
                        <a:lnTo>
                          <a:pt x="685" y="416"/>
                        </a:lnTo>
                        <a:lnTo>
                          <a:pt x="689" y="403"/>
                        </a:lnTo>
                        <a:lnTo>
                          <a:pt x="703" y="384"/>
                        </a:lnTo>
                        <a:lnTo>
                          <a:pt x="709" y="379"/>
                        </a:lnTo>
                        <a:lnTo>
                          <a:pt x="723" y="360"/>
                        </a:lnTo>
                        <a:lnTo>
                          <a:pt x="730" y="343"/>
                        </a:lnTo>
                        <a:lnTo>
                          <a:pt x="731" y="332"/>
                        </a:lnTo>
                        <a:lnTo>
                          <a:pt x="730" y="326"/>
                        </a:lnTo>
                        <a:lnTo>
                          <a:pt x="728" y="320"/>
                        </a:lnTo>
                        <a:lnTo>
                          <a:pt x="724" y="314"/>
                        </a:lnTo>
                        <a:lnTo>
                          <a:pt x="703" y="317"/>
                        </a:lnTo>
                        <a:lnTo>
                          <a:pt x="684" y="314"/>
                        </a:lnTo>
                        <a:lnTo>
                          <a:pt x="667" y="306"/>
                        </a:lnTo>
                        <a:lnTo>
                          <a:pt x="666" y="305"/>
                        </a:lnTo>
                        <a:lnTo>
                          <a:pt x="665" y="298"/>
                        </a:lnTo>
                        <a:lnTo>
                          <a:pt x="663" y="286"/>
                        </a:lnTo>
                        <a:lnTo>
                          <a:pt x="669" y="277"/>
                        </a:lnTo>
                        <a:lnTo>
                          <a:pt x="683" y="272"/>
                        </a:lnTo>
                        <a:lnTo>
                          <a:pt x="703" y="266"/>
                        </a:lnTo>
                        <a:lnTo>
                          <a:pt x="714" y="261"/>
                        </a:lnTo>
                        <a:lnTo>
                          <a:pt x="716" y="255"/>
                        </a:lnTo>
                        <a:lnTo>
                          <a:pt x="718" y="249"/>
                        </a:lnTo>
                        <a:lnTo>
                          <a:pt x="719" y="243"/>
                        </a:lnTo>
                        <a:lnTo>
                          <a:pt x="718" y="237"/>
                        </a:lnTo>
                        <a:lnTo>
                          <a:pt x="712" y="221"/>
                        </a:lnTo>
                        <a:lnTo>
                          <a:pt x="696" y="205"/>
                        </a:lnTo>
                        <a:lnTo>
                          <a:pt x="693" y="202"/>
                        </a:lnTo>
                        <a:lnTo>
                          <a:pt x="675" y="186"/>
                        </a:lnTo>
                        <a:lnTo>
                          <a:pt x="667" y="171"/>
                        </a:lnTo>
                        <a:lnTo>
                          <a:pt x="667" y="170"/>
                        </a:lnTo>
                        <a:lnTo>
                          <a:pt x="668" y="161"/>
                        </a:lnTo>
                        <a:lnTo>
                          <a:pt x="695" y="133"/>
                        </a:lnTo>
                        <a:lnTo>
                          <a:pt x="696" y="127"/>
                        </a:lnTo>
                        <a:lnTo>
                          <a:pt x="696" y="121"/>
                        </a:lnTo>
                        <a:lnTo>
                          <a:pt x="695" y="115"/>
                        </a:lnTo>
                        <a:lnTo>
                          <a:pt x="690" y="99"/>
                        </a:lnTo>
                        <a:lnTo>
                          <a:pt x="679" y="80"/>
                        </a:lnTo>
                        <a:lnTo>
                          <a:pt x="673" y="73"/>
                        </a:lnTo>
                        <a:lnTo>
                          <a:pt x="660" y="53"/>
                        </a:lnTo>
                        <a:lnTo>
                          <a:pt x="652" y="36"/>
                        </a:lnTo>
                        <a:lnTo>
                          <a:pt x="651" y="31"/>
                        </a:lnTo>
                        <a:lnTo>
                          <a:pt x="649" y="14"/>
                        </a:lnTo>
                        <a:lnTo>
                          <a:pt x="642" y="3"/>
                        </a:lnTo>
                        <a:lnTo>
                          <a:pt x="631" y="0"/>
                        </a:lnTo>
                        <a:lnTo>
                          <a:pt x="624" y="0"/>
                        </a:lnTo>
                        <a:lnTo>
                          <a:pt x="612" y="1"/>
                        </a:lnTo>
                        <a:lnTo>
                          <a:pt x="593" y="5"/>
                        </a:lnTo>
                        <a:lnTo>
                          <a:pt x="578" y="9"/>
                        </a:lnTo>
                        <a:lnTo>
                          <a:pt x="567" y="8"/>
                        </a:lnTo>
                        <a:lnTo>
                          <a:pt x="560" y="2"/>
                        </a:lnTo>
                        <a:lnTo>
                          <a:pt x="571" y="51"/>
                        </a:lnTo>
                        <a:lnTo>
                          <a:pt x="554" y="68"/>
                        </a:lnTo>
                        <a:lnTo>
                          <a:pt x="541" y="78"/>
                        </a:lnTo>
                        <a:lnTo>
                          <a:pt x="539" y="78"/>
                        </a:lnTo>
                        <a:lnTo>
                          <a:pt x="515" y="68"/>
                        </a:lnTo>
                        <a:lnTo>
                          <a:pt x="499" y="55"/>
                        </a:lnTo>
                        <a:lnTo>
                          <a:pt x="490" y="41"/>
                        </a:lnTo>
                        <a:lnTo>
                          <a:pt x="489" y="38"/>
                        </a:lnTo>
                        <a:lnTo>
                          <a:pt x="473" y="43"/>
                        </a:lnTo>
                        <a:lnTo>
                          <a:pt x="457" y="58"/>
                        </a:lnTo>
                        <a:lnTo>
                          <a:pt x="451" y="65"/>
                        </a:lnTo>
                        <a:lnTo>
                          <a:pt x="435" y="84"/>
                        </a:lnTo>
                        <a:lnTo>
                          <a:pt x="420" y="93"/>
                        </a:lnTo>
                        <a:lnTo>
                          <a:pt x="416" y="94"/>
                        </a:lnTo>
                        <a:lnTo>
                          <a:pt x="397" y="93"/>
                        </a:lnTo>
                        <a:lnTo>
                          <a:pt x="381" y="85"/>
                        </a:lnTo>
                        <a:lnTo>
                          <a:pt x="367" y="68"/>
                        </a:lnTo>
                        <a:lnTo>
                          <a:pt x="362" y="59"/>
                        </a:lnTo>
                        <a:lnTo>
                          <a:pt x="360" y="59"/>
                        </a:lnTo>
                        <a:lnTo>
                          <a:pt x="351" y="64"/>
                        </a:lnTo>
                        <a:lnTo>
                          <a:pt x="333" y="72"/>
                        </a:lnTo>
                        <a:lnTo>
                          <a:pt x="323" y="78"/>
                        </a:lnTo>
                        <a:lnTo>
                          <a:pt x="317" y="86"/>
                        </a:lnTo>
                        <a:lnTo>
                          <a:pt x="317" y="96"/>
                        </a:lnTo>
                        <a:lnTo>
                          <a:pt x="314" y="99"/>
                        </a:lnTo>
                        <a:lnTo>
                          <a:pt x="309" y="101"/>
                        </a:lnTo>
                        <a:lnTo>
                          <a:pt x="302" y="102"/>
                        </a:lnTo>
                        <a:lnTo>
                          <a:pt x="294" y="103"/>
                        </a:lnTo>
                        <a:lnTo>
                          <a:pt x="284" y="102"/>
                        </a:lnTo>
                        <a:lnTo>
                          <a:pt x="272" y="97"/>
                        </a:lnTo>
                        <a:lnTo>
                          <a:pt x="272" y="83"/>
                        </a:lnTo>
                        <a:lnTo>
                          <a:pt x="264" y="75"/>
                        </a:lnTo>
                        <a:lnTo>
                          <a:pt x="247" y="73"/>
                        </a:lnTo>
                        <a:lnTo>
                          <a:pt x="230" y="71"/>
                        </a:lnTo>
                        <a:lnTo>
                          <a:pt x="219" y="67"/>
                        </a:lnTo>
                        <a:lnTo>
                          <a:pt x="213" y="60"/>
                        </a:lnTo>
                        <a:lnTo>
                          <a:pt x="198" y="68"/>
                        </a:lnTo>
                        <a:lnTo>
                          <a:pt x="187" y="89"/>
                        </a:lnTo>
                        <a:lnTo>
                          <a:pt x="186" y="92"/>
                        </a:lnTo>
                        <a:lnTo>
                          <a:pt x="180" y="111"/>
                        </a:lnTo>
                        <a:lnTo>
                          <a:pt x="173" y="122"/>
                        </a:lnTo>
                        <a:lnTo>
                          <a:pt x="167" y="122"/>
                        </a:lnTo>
                        <a:lnTo>
                          <a:pt x="159" y="123"/>
                        </a:lnTo>
                        <a:lnTo>
                          <a:pt x="152" y="118"/>
                        </a:lnTo>
                        <a:lnTo>
                          <a:pt x="146" y="107"/>
                        </a:lnTo>
                        <a:lnTo>
                          <a:pt x="140" y="96"/>
                        </a:lnTo>
                        <a:lnTo>
                          <a:pt x="129" y="92"/>
                        </a:lnTo>
                        <a:lnTo>
                          <a:pt x="114" y="94"/>
                        </a:lnTo>
                        <a:lnTo>
                          <a:pt x="98" y="98"/>
                        </a:lnTo>
                        <a:lnTo>
                          <a:pt x="78" y="108"/>
                        </a:lnTo>
                        <a:lnTo>
                          <a:pt x="71" y="113"/>
                        </a:lnTo>
                        <a:lnTo>
                          <a:pt x="51" y="125"/>
                        </a:lnTo>
                        <a:lnTo>
                          <a:pt x="35" y="132"/>
                        </a:lnTo>
                        <a:lnTo>
                          <a:pt x="32" y="133"/>
                        </a:lnTo>
                        <a:lnTo>
                          <a:pt x="15" y="116"/>
                        </a:lnTo>
                        <a:lnTo>
                          <a:pt x="4" y="101"/>
                        </a:lnTo>
                        <a:lnTo>
                          <a:pt x="1" y="95"/>
                        </a:lnTo>
                        <a:lnTo>
                          <a:pt x="0" y="95"/>
                        </a:lnTo>
                        <a:lnTo>
                          <a:pt x="5" y="13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6" name="Group 80"/>
                <p:cNvGrpSpPr>
                  <a:grpSpLocks/>
                </p:cNvGrpSpPr>
                <p:nvPr/>
              </p:nvGrpSpPr>
              <p:grpSpPr bwMode="auto">
                <a:xfrm>
                  <a:off x="4042" y="1556"/>
                  <a:ext cx="640" cy="783"/>
                  <a:chOff x="4042" y="1556"/>
                  <a:chExt cx="640" cy="783"/>
                </a:xfrm>
              </p:grpSpPr>
              <p:sp>
                <p:nvSpPr>
                  <p:cNvPr id="17" name="Freeform 81"/>
                  <p:cNvSpPr>
                    <a:spLocks/>
                  </p:cNvSpPr>
                  <p:nvPr/>
                </p:nvSpPr>
                <p:spPr bwMode="auto">
                  <a:xfrm>
                    <a:off x="4042" y="1556"/>
                    <a:ext cx="640" cy="783"/>
                  </a:xfrm>
                  <a:custGeom>
                    <a:avLst/>
                    <a:gdLst/>
                    <a:ahLst/>
                    <a:cxnLst>
                      <a:cxn ang="0">
                        <a:pos x="567" y="2"/>
                      </a:cxn>
                      <a:cxn ang="0">
                        <a:pos x="567" y="0"/>
                      </a:cxn>
                      <a:cxn ang="0">
                        <a:pos x="551" y="18"/>
                      </a:cxn>
                      <a:cxn ang="0">
                        <a:pos x="567" y="2"/>
                      </a:cxn>
                    </a:cxnLst>
                    <a:rect l="0" t="0" r="r" b="b"/>
                    <a:pathLst>
                      <a:path w="640" h="783">
                        <a:moveTo>
                          <a:pt x="567" y="2"/>
                        </a:moveTo>
                        <a:lnTo>
                          <a:pt x="567" y="0"/>
                        </a:lnTo>
                        <a:lnTo>
                          <a:pt x="551" y="18"/>
                        </a:lnTo>
                        <a:lnTo>
                          <a:pt x="567" y="2"/>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82"/>
                  <p:cNvSpPr>
                    <a:spLocks/>
                  </p:cNvSpPr>
                  <p:nvPr/>
                </p:nvSpPr>
                <p:spPr bwMode="auto">
                  <a:xfrm>
                    <a:off x="4042" y="1556"/>
                    <a:ext cx="640" cy="783"/>
                  </a:xfrm>
                  <a:custGeom>
                    <a:avLst/>
                    <a:gdLst/>
                    <a:ahLst/>
                    <a:cxnLst>
                      <a:cxn ang="0">
                        <a:pos x="637" y="463"/>
                      </a:cxn>
                      <a:cxn ang="0">
                        <a:pos x="628" y="464"/>
                      </a:cxn>
                      <a:cxn ang="0">
                        <a:pos x="630" y="476"/>
                      </a:cxn>
                      <a:cxn ang="0">
                        <a:pos x="639" y="474"/>
                      </a:cxn>
                      <a:cxn ang="0">
                        <a:pos x="637" y="463"/>
                      </a:cxn>
                    </a:cxnLst>
                    <a:rect l="0" t="0" r="r" b="b"/>
                    <a:pathLst>
                      <a:path w="640" h="783">
                        <a:moveTo>
                          <a:pt x="637" y="463"/>
                        </a:moveTo>
                        <a:lnTo>
                          <a:pt x="628" y="464"/>
                        </a:lnTo>
                        <a:lnTo>
                          <a:pt x="630" y="476"/>
                        </a:lnTo>
                        <a:lnTo>
                          <a:pt x="639" y="474"/>
                        </a:lnTo>
                        <a:lnTo>
                          <a:pt x="637" y="46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83"/>
                  <p:cNvSpPr>
                    <a:spLocks/>
                  </p:cNvSpPr>
                  <p:nvPr/>
                </p:nvSpPr>
                <p:spPr bwMode="auto">
                  <a:xfrm>
                    <a:off x="4042" y="1556"/>
                    <a:ext cx="640" cy="783"/>
                  </a:xfrm>
                  <a:custGeom>
                    <a:avLst/>
                    <a:gdLst/>
                    <a:ahLst/>
                    <a:cxnLst>
                      <a:cxn ang="0">
                        <a:pos x="192" y="704"/>
                      </a:cxn>
                      <a:cxn ang="0">
                        <a:pos x="150" y="690"/>
                      </a:cxn>
                      <a:cxn ang="0">
                        <a:pos x="114" y="739"/>
                      </a:cxn>
                      <a:cxn ang="0">
                        <a:pos x="54" y="709"/>
                      </a:cxn>
                      <a:cxn ang="0">
                        <a:pos x="11" y="715"/>
                      </a:cxn>
                      <a:cxn ang="0">
                        <a:pos x="5" y="782"/>
                      </a:cxn>
                      <a:cxn ang="0">
                        <a:pos x="26" y="737"/>
                      </a:cxn>
                      <a:cxn ang="0">
                        <a:pos x="93" y="752"/>
                      </a:cxn>
                      <a:cxn ang="0">
                        <a:pos x="140" y="744"/>
                      </a:cxn>
                      <a:cxn ang="0">
                        <a:pos x="160" y="712"/>
                      </a:cxn>
                      <a:cxn ang="0">
                        <a:pos x="201" y="755"/>
                      </a:cxn>
                      <a:cxn ang="0">
                        <a:pos x="234" y="745"/>
                      </a:cxn>
                      <a:cxn ang="0">
                        <a:pos x="268" y="709"/>
                      </a:cxn>
                      <a:cxn ang="0">
                        <a:pos x="303" y="696"/>
                      </a:cxn>
                      <a:cxn ang="0">
                        <a:pos x="322" y="714"/>
                      </a:cxn>
                      <a:cxn ang="0">
                        <a:pos x="364" y="723"/>
                      </a:cxn>
                      <a:cxn ang="0">
                        <a:pos x="408" y="675"/>
                      </a:cxn>
                      <a:cxn ang="0">
                        <a:pos x="469" y="707"/>
                      </a:cxn>
                      <a:cxn ang="0">
                        <a:pos x="506" y="679"/>
                      </a:cxn>
                      <a:cxn ang="0">
                        <a:pos x="566" y="676"/>
                      </a:cxn>
                      <a:cxn ang="0">
                        <a:pos x="586" y="716"/>
                      </a:cxn>
                      <a:cxn ang="0">
                        <a:pos x="639" y="710"/>
                      </a:cxn>
                      <a:cxn ang="0">
                        <a:pos x="652" y="660"/>
                      </a:cxn>
                      <a:cxn ang="0">
                        <a:pos x="672" y="589"/>
                      </a:cxn>
                      <a:cxn ang="0">
                        <a:pos x="667" y="565"/>
                      </a:cxn>
                      <a:cxn ang="0">
                        <a:pos x="645" y="501"/>
                      </a:cxn>
                      <a:cxn ang="0">
                        <a:pos x="663" y="459"/>
                      </a:cxn>
                      <a:cxn ang="0">
                        <a:pos x="652" y="437"/>
                      </a:cxn>
                      <a:cxn ang="0">
                        <a:pos x="597" y="426"/>
                      </a:cxn>
                      <a:cxn ang="0">
                        <a:pos x="627" y="386"/>
                      </a:cxn>
                      <a:cxn ang="0">
                        <a:pos x="650" y="364"/>
                      </a:cxn>
                      <a:cxn ang="0">
                        <a:pos x="595" y="310"/>
                      </a:cxn>
                      <a:cxn ang="0">
                        <a:pos x="607" y="269"/>
                      </a:cxn>
                      <a:cxn ang="0">
                        <a:pos x="624" y="235"/>
                      </a:cxn>
                      <a:cxn ang="0">
                        <a:pos x="585" y="193"/>
                      </a:cxn>
                      <a:cxn ang="0">
                        <a:pos x="588" y="161"/>
                      </a:cxn>
                      <a:cxn ang="0">
                        <a:pos x="609" y="84"/>
                      </a:cxn>
                      <a:cxn ang="0">
                        <a:pos x="560" y="50"/>
                      </a:cxn>
                      <a:cxn ang="0">
                        <a:pos x="591" y="18"/>
                      </a:cxn>
                      <a:cxn ang="0">
                        <a:pos x="546" y="69"/>
                      </a:cxn>
                      <a:cxn ang="0">
                        <a:pos x="580" y="130"/>
                      </a:cxn>
                      <a:cxn ang="0">
                        <a:pos x="549" y="174"/>
                      </a:cxn>
                      <a:cxn ang="0">
                        <a:pos x="570" y="214"/>
                      </a:cxn>
                      <a:cxn ang="0">
                        <a:pos x="590" y="255"/>
                      </a:cxn>
                      <a:cxn ang="0">
                        <a:pos x="561" y="298"/>
                      </a:cxn>
                      <a:cxn ang="0">
                        <a:pos x="614" y="358"/>
                      </a:cxn>
                      <a:cxn ang="0">
                        <a:pos x="591" y="393"/>
                      </a:cxn>
                      <a:cxn ang="0">
                        <a:pos x="601" y="455"/>
                      </a:cxn>
                      <a:cxn ang="0">
                        <a:pos x="647" y="461"/>
                      </a:cxn>
                      <a:cxn ang="0">
                        <a:pos x="606" y="522"/>
                      </a:cxn>
                      <a:cxn ang="0">
                        <a:pos x="615" y="565"/>
                      </a:cxn>
                      <a:cxn ang="0">
                        <a:pos x="641" y="613"/>
                      </a:cxn>
                      <a:cxn ang="0">
                        <a:pos x="623" y="676"/>
                      </a:cxn>
                      <a:cxn ang="0">
                        <a:pos x="599" y="686"/>
                      </a:cxn>
                      <a:cxn ang="0">
                        <a:pos x="575" y="653"/>
                      </a:cxn>
                      <a:cxn ang="0">
                        <a:pos x="510" y="647"/>
                      </a:cxn>
                      <a:cxn ang="0">
                        <a:pos x="470" y="688"/>
                      </a:cxn>
                      <a:cxn ang="0">
                        <a:pos x="404" y="644"/>
                      </a:cxn>
                      <a:cxn ang="0">
                        <a:pos x="363" y="662"/>
                      </a:cxn>
                      <a:cxn ang="0">
                        <a:pos x="348" y="705"/>
                      </a:cxn>
                      <a:cxn ang="0">
                        <a:pos x="321" y="687"/>
                      </a:cxn>
                      <a:cxn ang="0">
                        <a:pos x="273" y="674"/>
                      </a:cxn>
                      <a:cxn ang="0">
                        <a:pos x="233" y="709"/>
                      </a:cxn>
                    </a:cxnLst>
                    <a:rect l="0" t="0" r="r" b="b"/>
                    <a:pathLst>
                      <a:path w="640" h="783">
                        <a:moveTo>
                          <a:pt x="223" y="723"/>
                        </a:moveTo>
                        <a:lnTo>
                          <a:pt x="216" y="722"/>
                        </a:lnTo>
                        <a:lnTo>
                          <a:pt x="206" y="716"/>
                        </a:lnTo>
                        <a:lnTo>
                          <a:pt x="192" y="704"/>
                        </a:lnTo>
                        <a:lnTo>
                          <a:pt x="178" y="693"/>
                        </a:lnTo>
                        <a:lnTo>
                          <a:pt x="166" y="688"/>
                        </a:lnTo>
                        <a:lnTo>
                          <a:pt x="157" y="689"/>
                        </a:lnTo>
                        <a:lnTo>
                          <a:pt x="150" y="690"/>
                        </a:lnTo>
                        <a:lnTo>
                          <a:pt x="131" y="706"/>
                        </a:lnTo>
                        <a:lnTo>
                          <a:pt x="120" y="721"/>
                        </a:lnTo>
                        <a:lnTo>
                          <a:pt x="118" y="736"/>
                        </a:lnTo>
                        <a:lnTo>
                          <a:pt x="114" y="739"/>
                        </a:lnTo>
                        <a:lnTo>
                          <a:pt x="98" y="737"/>
                        </a:lnTo>
                        <a:lnTo>
                          <a:pt x="79" y="726"/>
                        </a:lnTo>
                        <a:lnTo>
                          <a:pt x="74" y="722"/>
                        </a:lnTo>
                        <a:lnTo>
                          <a:pt x="54" y="709"/>
                        </a:lnTo>
                        <a:lnTo>
                          <a:pt x="37" y="705"/>
                        </a:lnTo>
                        <a:lnTo>
                          <a:pt x="34" y="705"/>
                        </a:lnTo>
                        <a:lnTo>
                          <a:pt x="21" y="706"/>
                        </a:lnTo>
                        <a:lnTo>
                          <a:pt x="11" y="715"/>
                        </a:lnTo>
                        <a:lnTo>
                          <a:pt x="4" y="731"/>
                        </a:lnTo>
                        <a:lnTo>
                          <a:pt x="1" y="738"/>
                        </a:lnTo>
                        <a:lnTo>
                          <a:pt x="0" y="740"/>
                        </a:lnTo>
                        <a:lnTo>
                          <a:pt x="5" y="782"/>
                        </a:lnTo>
                        <a:lnTo>
                          <a:pt x="6" y="782"/>
                        </a:lnTo>
                        <a:lnTo>
                          <a:pt x="11" y="766"/>
                        </a:lnTo>
                        <a:lnTo>
                          <a:pt x="20" y="747"/>
                        </a:lnTo>
                        <a:lnTo>
                          <a:pt x="26" y="737"/>
                        </a:lnTo>
                        <a:lnTo>
                          <a:pt x="42" y="739"/>
                        </a:lnTo>
                        <a:lnTo>
                          <a:pt x="64" y="744"/>
                        </a:lnTo>
                        <a:lnTo>
                          <a:pt x="70" y="746"/>
                        </a:lnTo>
                        <a:lnTo>
                          <a:pt x="93" y="752"/>
                        </a:lnTo>
                        <a:lnTo>
                          <a:pt x="111" y="754"/>
                        </a:lnTo>
                        <a:lnTo>
                          <a:pt x="116" y="753"/>
                        </a:lnTo>
                        <a:lnTo>
                          <a:pt x="131" y="751"/>
                        </a:lnTo>
                        <a:lnTo>
                          <a:pt x="140" y="744"/>
                        </a:lnTo>
                        <a:lnTo>
                          <a:pt x="144" y="732"/>
                        </a:lnTo>
                        <a:lnTo>
                          <a:pt x="147" y="720"/>
                        </a:lnTo>
                        <a:lnTo>
                          <a:pt x="152" y="713"/>
                        </a:lnTo>
                        <a:lnTo>
                          <a:pt x="160" y="712"/>
                        </a:lnTo>
                        <a:lnTo>
                          <a:pt x="166" y="711"/>
                        </a:lnTo>
                        <a:lnTo>
                          <a:pt x="175" y="719"/>
                        </a:lnTo>
                        <a:lnTo>
                          <a:pt x="186" y="737"/>
                        </a:lnTo>
                        <a:lnTo>
                          <a:pt x="201" y="755"/>
                        </a:lnTo>
                        <a:lnTo>
                          <a:pt x="217" y="761"/>
                        </a:lnTo>
                        <a:lnTo>
                          <a:pt x="221" y="761"/>
                        </a:lnTo>
                        <a:lnTo>
                          <a:pt x="224" y="752"/>
                        </a:lnTo>
                        <a:lnTo>
                          <a:pt x="234" y="745"/>
                        </a:lnTo>
                        <a:lnTo>
                          <a:pt x="250" y="739"/>
                        </a:lnTo>
                        <a:lnTo>
                          <a:pt x="265" y="733"/>
                        </a:lnTo>
                        <a:lnTo>
                          <a:pt x="272" y="723"/>
                        </a:lnTo>
                        <a:lnTo>
                          <a:pt x="268" y="709"/>
                        </a:lnTo>
                        <a:lnTo>
                          <a:pt x="278" y="702"/>
                        </a:lnTo>
                        <a:lnTo>
                          <a:pt x="287" y="698"/>
                        </a:lnTo>
                        <a:lnTo>
                          <a:pt x="295" y="697"/>
                        </a:lnTo>
                        <a:lnTo>
                          <a:pt x="303" y="696"/>
                        </a:lnTo>
                        <a:lnTo>
                          <a:pt x="308" y="696"/>
                        </a:lnTo>
                        <a:lnTo>
                          <a:pt x="312" y="699"/>
                        </a:lnTo>
                        <a:lnTo>
                          <a:pt x="314" y="708"/>
                        </a:lnTo>
                        <a:lnTo>
                          <a:pt x="322" y="714"/>
                        </a:lnTo>
                        <a:lnTo>
                          <a:pt x="333" y="718"/>
                        </a:lnTo>
                        <a:lnTo>
                          <a:pt x="352" y="721"/>
                        </a:lnTo>
                        <a:lnTo>
                          <a:pt x="363" y="723"/>
                        </a:lnTo>
                        <a:lnTo>
                          <a:pt x="364" y="723"/>
                        </a:lnTo>
                        <a:lnTo>
                          <a:pt x="372" y="700"/>
                        </a:lnTo>
                        <a:lnTo>
                          <a:pt x="385" y="684"/>
                        </a:lnTo>
                        <a:lnTo>
                          <a:pt x="403" y="676"/>
                        </a:lnTo>
                        <a:lnTo>
                          <a:pt x="408" y="675"/>
                        </a:lnTo>
                        <a:lnTo>
                          <a:pt x="423" y="677"/>
                        </a:lnTo>
                        <a:lnTo>
                          <a:pt x="442" y="688"/>
                        </a:lnTo>
                        <a:lnTo>
                          <a:pt x="449" y="694"/>
                        </a:lnTo>
                        <a:lnTo>
                          <a:pt x="469" y="707"/>
                        </a:lnTo>
                        <a:lnTo>
                          <a:pt x="486" y="712"/>
                        </a:lnTo>
                        <a:lnTo>
                          <a:pt x="493" y="711"/>
                        </a:lnTo>
                        <a:lnTo>
                          <a:pt x="496" y="695"/>
                        </a:lnTo>
                        <a:lnTo>
                          <a:pt x="506" y="679"/>
                        </a:lnTo>
                        <a:lnTo>
                          <a:pt x="525" y="663"/>
                        </a:lnTo>
                        <a:lnTo>
                          <a:pt x="531" y="659"/>
                        </a:lnTo>
                        <a:lnTo>
                          <a:pt x="545" y="664"/>
                        </a:lnTo>
                        <a:lnTo>
                          <a:pt x="566" y="676"/>
                        </a:lnTo>
                        <a:lnTo>
                          <a:pt x="569" y="677"/>
                        </a:lnTo>
                        <a:lnTo>
                          <a:pt x="570" y="727"/>
                        </a:lnTo>
                        <a:lnTo>
                          <a:pt x="576" y="720"/>
                        </a:lnTo>
                        <a:lnTo>
                          <a:pt x="586" y="716"/>
                        </a:lnTo>
                        <a:lnTo>
                          <a:pt x="602" y="715"/>
                        </a:lnTo>
                        <a:lnTo>
                          <a:pt x="621" y="714"/>
                        </a:lnTo>
                        <a:lnTo>
                          <a:pt x="633" y="713"/>
                        </a:lnTo>
                        <a:lnTo>
                          <a:pt x="639" y="710"/>
                        </a:lnTo>
                        <a:lnTo>
                          <a:pt x="649" y="704"/>
                        </a:lnTo>
                        <a:lnTo>
                          <a:pt x="653" y="693"/>
                        </a:lnTo>
                        <a:lnTo>
                          <a:pt x="651" y="676"/>
                        </a:lnTo>
                        <a:lnTo>
                          <a:pt x="652" y="660"/>
                        </a:lnTo>
                        <a:lnTo>
                          <a:pt x="658" y="639"/>
                        </a:lnTo>
                        <a:lnTo>
                          <a:pt x="662" y="630"/>
                        </a:lnTo>
                        <a:lnTo>
                          <a:pt x="670" y="607"/>
                        </a:lnTo>
                        <a:lnTo>
                          <a:pt x="672" y="589"/>
                        </a:lnTo>
                        <a:lnTo>
                          <a:pt x="672" y="583"/>
                        </a:lnTo>
                        <a:lnTo>
                          <a:pt x="671" y="577"/>
                        </a:lnTo>
                        <a:lnTo>
                          <a:pt x="670" y="571"/>
                        </a:lnTo>
                        <a:lnTo>
                          <a:pt x="667" y="565"/>
                        </a:lnTo>
                        <a:lnTo>
                          <a:pt x="634" y="546"/>
                        </a:lnTo>
                        <a:lnTo>
                          <a:pt x="631" y="537"/>
                        </a:lnTo>
                        <a:lnTo>
                          <a:pt x="633" y="521"/>
                        </a:lnTo>
                        <a:lnTo>
                          <a:pt x="645" y="501"/>
                        </a:lnTo>
                        <a:lnTo>
                          <a:pt x="647" y="499"/>
                        </a:lnTo>
                        <a:lnTo>
                          <a:pt x="659" y="479"/>
                        </a:lnTo>
                        <a:lnTo>
                          <a:pt x="663" y="462"/>
                        </a:lnTo>
                        <a:lnTo>
                          <a:pt x="663" y="459"/>
                        </a:lnTo>
                        <a:lnTo>
                          <a:pt x="662" y="453"/>
                        </a:lnTo>
                        <a:lnTo>
                          <a:pt x="660" y="448"/>
                        </a:lnTo>
                        <a:lnTo>
                          <a:pt x="656" y="443"/>
                        </a:lnTo>
                        <a:lnTo>
                          <a:pt x="652" y="437"/>
                        </a:lnTo>
                        <a:lnTo>
                          <a:pt x="640" y="435"/>
                        </a:lnTo>
                        <a:lnTo>
                          <a:pt x="619" y="434"/>
                        </a:lnTo>
                        <a:lnTo>
                          <a:pt x="605" y="433"/>
                        </a:lnTo>
                        <a:lnTo>
                          <a:pt x="597" y="426"/>
                        </a:lnTo>
                        <a:lnTo>
                          <a:pt x="596" y="414"/>
                        </a:lnTo>
                        <a:lnTo>
                          <a:pt x="595" y="407"/>
                        </a:lnTo>
                        <a:lnTo>
                          <a:pt x="609" y="394"/>
                        </a:lnTo>
                        <a:lnTo>
                          <a:pt x="627" y="386"/>
                        </a:lnTo>
                        <a:lnTo>
                          <a:pt x="648" y="383"/>
                        </a:lnTo>
                        <a:lnTo>
                          <a:pt x="650" y="377"/>
                        </a:lnTo>
                        <a:lnTo>
                          <a:pt x="651" y="370"/>
                        </a:lnTo>
                        <a:lnTo>
                          <a:pt x="650" y="364"/>
                        </a:lnTo>
                        <a:lnTo>
                          <a:pt x="644" y="348"/>
                        </a:lnTo>
                        <a:lnTo>
                          <a:pt x="629" y="333"/>
                        </a:lnTo>
                        <a:lnTo>
                          <a:pt x="617" y="325"/>
                        </a:lnTo>
                        <a:lnTo>
                          <a:pt x="595" y="310"/>
                        </a:lnTo>
                        <a:lnTo>
                          <a:pt x="585" y="297"/>
                        </a:lnTo>
                        <a:lnTo>
                          <a:pt x="585" y="295"/>
                        </a:lnTo>
                        <a:lnTo>
                          <a:pt x="590" y="284"/>
                        </a:lnTo>
                        <a:lnTo>
                          <a:pt x="607" y="269"/>
                        </a:lnTo>
                        <a:lnTo>
                          <a:pt x="618" y="262"/>
                        </a:lnTo>
                        <a:lnTo>
                          <a:pt x="623" y="254"/>
                        </a:lnTo>
                        <a:lnTo>
                          <a:pt x="625" y="245"/>
                        </a:lnTo>
                        <a:lnTo>
                          <a:pt x="624" y="235"/>
                        </a:lnTo>
                        <a:lnTo>
                          <a:pt x="623" y="226"/>
                        </a:lnTo>
                        <a:lnTo>
                          <a:pt x="615" y="216"/>
                        </a:lnTo>
                        <a:lnTo>
                          <a:pt x="600" y="204"/>
                        </a:lnTo>
                        <a:lnTo>
                          <a:pt x="585" y="193"/>
                        </a:lnTo>
                        <a:lnTo>
                          <a:pt x="577" y="182"/>
                        </a:lnTo>
                        <a:lnTo>
                          <a:pt x="576" y="173"/>
                        </a:lnTo>
                        <a:lnTo>
                          <a:pt x="575" y="168"/>
                        </a:lnTo>
                        <a:lnTo>
                          <a:pt x="588" y="161"/>
                        </a:lnTo>
                        <a:lnTo>
                          <a:pt x="597" y="147"/>
                        </a:lnTo>
                        <a:lnTo>
                          <a:pt x="604" y="127"/>
                        </a:lnTo>
                        <a:lnTo>
                          <a:pt x="608" y="101"/>
                        </a:lnTo>
                        <a:lnTo>
                          <a:pt x="609" y="84"/>
                        </a:lnTo>
                        <a:lnTo>
                          <a:pt x="582" y="81"/>
                        </a:lnTo>
                        <a:lnTo>
                          <a:pt x="566" y="71"/>
                        </a:lnTo>
                        <a:lnTo>
                          <a:pt x="561" y="59"/>
                        </a:lnTo>
                        <a:lnTo>
                          <a:pt x="560" y="50"/>
                        </a:lnTo>
                        <a:lnTo>
                          <a:pt x="564" y="41"/>
                        </a:lnTo>
                        <a:lnTo>
                          <a:pt x="573" y="33"/>
                        </a:lnTo>
                        <a:lnTo>
                          <a:pt x="582" y="25"/>
                        </a:lnTo>
                        <a:lnTo>
                          <a:pt x="591" y="18"/>
                        </a:lnTo>
                        <a:lnTo>
                          <a:pt x="599" y="12"/>
                        </a:lnTo>
                        <a:lnTo>
                          <a:pt x="532" y="35"/>
                        </a:lnTo>
                        <a:lnTo>
                          <a:pt x="536" y="50"/>
                        </a:lnTo>
                        <a:lnTo>
                          <a:pt x="546" y="69"/>
                        </a:lnTo>
                        <a:lnTo>
                          <a:pt x="556" y="82"/>
                        </a:lnTo>
                        <a:lnTo>
                          <a:pt x="569" y="103"/>
                        </a:lnTo>
                        <a:lnTo>
                          <a:pt x="577" y="120"/>
                        </a:lnTo>
                        <a:lnTo>
                          <a:pt x="580" y="130"/>
                        </a:lnTo>
                        <a:lnTo>
                          <a:pt x="580" y="137"/>
                        </a:lnTo>
                        <a:lnTo>
                          <a:pt x="571" y="134"/>
                        </a:lnTo>
                        <a:lnTo>
                          <a:pt x="556" y="157"/>
                        </a:lnTo>
                        <a:lnTo>
                          <a:pt x="549" y="174"/>
                        </a:lnTo>
                        <a:lnTo>
                          <a:pt x="548" y="181"/>
                        </a:lnTo>
                        <a:lnTo>
                          <a:pt x="550" y="192"/>
                        </a:lnTo>
                        <a:lnTo>
                          <a:pt x="557" y="203"/>
                        </a:lnTo>
                        <a:lnTo>
                          <a:pt x="570" y="214"/>
                        </a:lnTo>
                        <a:lnTo>
                          <a:pt x="584" y="225"/>
                        </a:lnTo>
                        <a:lnTo>
                          <a:pt x="591" y="234"/>
                        </a:lnTo>
                        <a:lnTo>
                          <a:pt x="592" y="242"/>
                        </a:lnTo>
                        <a:lnTo>
                          <a:pt x="590" y="255"/>
                        </a:lnTo>
                        <a:lnTo>
                          <a:pt x="580" y="272"/>
                        </a:lnTo>
                        <a:lnTo>
                          <a:pt x="563" y="291"/>
                        </a:lnTo>
                        <a:lnTo>
                          <a:pt x="561" y="293"/>
                        </a:lnTo>
                        <a:lnTo>
                          <a:pt x="561" y="298"/>
                        </a:lnTo>
                        <a:lnTo>
                          <a:pt x="567" y="314"/>
                        </a:lnTo>
                        <a:lnTo>
                          <a:pt x="580" y="330"/>
                        </a:lnTo>
                        <a:lnTo>
                          <a:pt x="594" y="342"/>
                        </a:lnTo>
                        <a:lnTo>
                          <a:pt x="614" y="358"/>
                        </a:lnTo>
                        <a:lnTo>
                          <a:pt x="626" y="372"/>
                        </a:lnTo>
                        <a:lnTo>
                          <a:pt x="629" y="379"/>
                        </a:lnTo>
                        <a:lnTo>
                          <a:pt x="599" y="383"/>
                        </a:lnTo>
                        <a:lnTo>
                          <a:pt x="591" y="393"/>
                        </a:lnTo>
                        <a:lnTo>
                          <a:pt x="581" y="415"/>
                        </a:lnTo>
                        <a:lnTo>
                          <a:pt x="578" y="423"/>
                        </a:lnTo>
                        <a:lnTo>
                          <a:pt x="588" y="443"/>
                        </a:lnTo>
                        <a:lnTo>
                          <a:pt x="601" y="455"/>
                        </a:lnTo>
                        <a:lnTo>
                          <a:pt x="618" y="461"/>
                        </a:lnTo>
                        <a:lnTo>
                          <a:pt x="638" y="459"/>
                        </a:lnTo>
                        <a:lnTo>
                          <a:pt x="644" y="457"/>
                        </a:lnTo>
                        <a:lnTo>
                          <a:pt x="647" y="461"/>
                        </a:lnTo>
                        <a:lnTo>
                          <a:pt x="644" y="478"/>
                        </a:lnTo>
                        <a:lnTo>
                          <a:pt x="633" y="495"/>
                        </a:lnTo>
                        <a:lnTo>
                          <a:pt x="623" y="505"/>
                        </a:lnTo>
                        <a:lnTo>
                          <a:pt x="606" y="522"/>
                        </a:lnTo>
                        <a:lnTo>
                          <a:pt x="599" y="539"/>
                        </a:lnTo>
                        <a:lnTo>
                          <a:pt x="599" y="546"/>
                        </a:lnTo>
                        <a:lnTo>
                          <a:pt x="605" y="561"/>
                        </a:lnTo>
                        <a:lnTo>
                          <a:pt x="615" y="565"/>
                        </a:lnTo>
                        <a:lnTo>
                          <a:pt x="623" y="574"/>
                        </a:lnTo>
                        <a:lnTo>
                          <a:pt x="629" y="589"/>
                        </a:lnTo>
                        <a:lnTo>
                          <a:pt x="635" y="604"/>
                        </a:lnTo>
                        <a:lnTo>
                          <a:pt x="641" y="613"/>
                        </a:lnTo>
                        <a:lnTo>
                          <a:pt x="648" y="617"/>
                        </a:lnTo>
                        <a:lnTo>
                          <a:pt x="618" y="659"/>
                        </a:lnTo>
                        <a:lnTo>
                          <a:pt x="622" y="673"/>
                        </a:lnTo>
                        <a:lnTo>
                          <a:pt x="623" y="676"/>
                        </a:lnTo>
                        <a:lnTo>
                          <a:pt x="619" y="678"/>
                        </a:lnTo>
                        <a:lnTo>
                          <a:pt x="610" y="679"/>
                        </a:lnTo>
                        <a:lnTo>
                          <a:pt x="602" y="680"/>
                        </a:lnTo>
                        <a:lnTo>
                          <a:pt x="599" y="686"/>
                        </a:lnTo>
                        <a:lnTo>
                          <a:pt x="602" y="696"/>
                        </a:lnTo>
                        <a:lnTo>
                          <a:pt x="588" y="698"/>
                        </a:lnTo>
                        <a:lnTo>
                          <a:pt x="584" y="672"/>
                        </a:lnTo>
                        <a:lnTo>
                          <a:pt x="575" y="653"/>
                        </a:lnTo>
                        <a:lnTo>
                          <a:pt x="561" y="641"/>
                        </a:lnTo>
                        <a:lnTo>
                          <a:pt x="542" y="637"/>
                        </a:lnTo>
                        <a:lnTo>
                          <a:pt x="530" y="637"/>
                        </a:lnTo>
                        <a:lnTo>
                          <a:pt x="510" y="647"/>
                        </a:lnTo>
                        <a:lnTo>
                          <a:pt x="501" y="673"/>
                        </a:lnTo>
                        <a:lnTo>
                          <a:pt x="490" y="688"/>
                        </a:lnTo>
                        <a:lnTo>
                          <a:pt x="483" y="691"/>
                        </a:lnTo>
                        <a:lnTo>
                          <a:pt x="470" y="688"/>
                        </a:lnTo>
                        <a:lnTo>
                          <a:pt x="451" y="676"/>
                        </a:lnTo>
                        <a:lnTo>
                          <a:pt x="441" y="667"/>
                        </a:lnTo>
                        <a:lnTo>
                          <a:pt x="422" y="652"/>
                        </a:lnTo>
                        <a:lnTo>
                          <a:pt x="404" y="644"/>
                        </a:lnTo>
                        <a:lnTo>
                          <a:pt x="392" y="644"/>
                        </a:lnTo>
                        <a:lnTo>
                          <a:pt x="383" y="645"/>
                        </a:lnTo>
                        <a:lnTo>
                          <a:pt x="373" y="651"/>
                        </a:lnTo>
                        <a:lnTo>
                          <a:pt x="363" y="662"/>
                        </a:lnTo>
                        <a:lnTo>
                          <a:pt x="364" y="666"/>
                        </a:lnTo>
                        <a:lnTo>
                          <a:pt x="377" y="672"/>
                        </a:lnTo>
                        <a:lnTo>
                          <a:pt x="360" y="694"/>
                        </a:lnTo>
                        <a:lnTo>
                          <a:pt x="348" y="705"/>
                        </a:lnTo>
                        <a:lnTo>
                          <a:pt x="343" y="707"/>
                        </a:lnTo>
                        <a:lnTo>
                          <a:pt x="339" y="707"/>
                        </a:lnTo>
                        <a:lnTo>
                          <a:pt x="331" y="701"/>
                        </a:lnTo>
                        <a:lnTo>
                          <a:pt x="321" y="687"/>
                        </a:lnTo>
                        <a:lnTo>
                          <a:pt x="310" y="674"/>
                        </a:lnTo>
                        <a:lnTo>
                          <a:pt x="300" y="668"/>
                        </a:lnTo>
                        <a:lnTo>
                          <a:pt x="289" y="669"/>
                        </a:lnTo>
                        <a:lnTo>
                          <a:pt x="273" y="674"/>
                        </a:lnTo>
                        <a:lnTo>
                          <a:pt x="258" y="686"/>
                        </a:lnTo>
                        <a:lnTo>
                          <a:pt x="243" y="705"/>
                        </a:lnTo>
                        <a:lnTo>
                          <a:pt x="238" y="714"/>
                        </a:lnTo>
                        <a:lnTo>
                          <a:pt x="233" y="709"/>
                        </a:lnTo>
                        <a:lnTo>
                          <a:pt x="215" y="717"/>
                        </a:lnTo>
                        <a:lnTo>
                          <a:pt x="223" y="72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9" name="WordArt 84"/>
            <p:cNvSpPr>
              <a:spLocks noChangeArrowheads="1" noChangeShapeType="1" noTextEdit="1"/>
            </p:cNvSpPr>
            <p:nvPr userDrawn="1"/>
          </p:nvSpPr>
          <p:spPr bwMode="auto">
            <a:xfrm rot="21055166">
              <a:off x="6493163" y="513802"/>
              <a:ext cx="1722564" cy="274135"/>
            </a:xfrm>
            <a:prstGeom prst="rect">
              <a:avLst/>
            </a:prstGeom>
          </p:spPr>
          <p:txBody>
            <a:bodyPr wrap="none" fromWordArt="1">
              <a:prstTxWarp prst="textPlain">
                <a:avLst>
                  <a:gd name="adj" fmla="val 50000"/>
                </a:avLst>
              </a:prstTxWarp>
            </a:bodyPr>
            <a:lstStyle/>
            <a:p>
              <a:pPr algn="ctr" rtl="0"/>
              <a:r>
                <a:rPr lang="en-US" sz="4000" b="1" kern="10" spc="0" dirty="0" smtClean="0">
                  <a:ln w="9525">
                    <a:noFill/>
                    <a:round/>
                    <a:headEnd/>
                    <a:tailEnd/>
                  </a:ln>
                  <a:solidFill>
                    <a:srgbClr val="BB972F"/>
                  </a:solidFill>
                  <a:effectLst/>
                  <a:latin typeface="Times New Roman"/>
                  <a:cs typeface="Times New Roman"/>
                </a:rPr>
                <a:t>PLACES</a:t>
              </a:r>
              <a:endParaRPr lang="en-US" sz="4000" b="1" kern="10" spc="0" dirty="0">
                <a:ln w="9525">
                  <a:noFill/>
                  <a:round/>
                  <a:headEnd/>
                  <a:tailEnd/>
                </a:ln>
                <a:solidFill>
                  <a:srgbClr val="BB972F"/>
                </a:solidFill>
                <a:effectLst/>
                <a:latin typeface="Times New Roman"/>
                <a:cs typeface="Times New Roman"/>
              </a:endParaRPr>
            </a:p>
          </p:txBody>
        </p:sp>
        <p:sp>
          <p:nvSpPr>
            <p:cNvPr id="10" name="WordArt 85"/>
            <p:cNvSpPr>
              <a:spLocks noChangeArrowheads="1" noChangeShapeType="1" noTextEdit="1"/>
            </p:cNvSpPr>
            <p:nvPr userDrawn="1"/>
          </p:nvSpPr>
          <p:spPr bwMode="auto">
            <a:xfrm rot="21005740">
              <a:off x="6985444" y="324222"/>
              <a:ext cx="579733" cy="223217"/>
            </a:xfrm>
            <a:prstGeom prst="rect">
              <a:avLst/>
            </a:prstGeom>
          </p:spPr>
          <p:txBody>
            <a:bodyPr wrap="none" fromWordArt="1">
              <a:prstTxWarp prst="textPlain">
                <a:avLst>
                  <a:gd name="adj" fmla="val 50000"/>
                </a:avLst>
              </a:prstTxWarp>
            </a:bodyPr>
            <a:lstStyle/>
            <a:p>
              <a:pPr algn="ctr" rtl="0"/>
              <a:r>
                <a:rPr lang="en-US" sz="2400" b="1" i="1" kern="10" spc="-100" baseline="0" dirty="0" smtClean="0">
                  <a:ln w="9525">
                    <a:noFill/>
                    <a:round/>
                    <a:headEnd/>
                    <a:tailEnd/>
                  </a:ln>
                  <a:solidFill>
                    <a:srgbClr val="BB972F"/>
                  </a:solidFill>
                  <a:effectLst/>
                  <a:latin typeface="Times New Roman"/>
                  <a:cs typeface="Times New Roman"/>
                </a:rPr>
                <a:t>unique</a:t>
              </a:r>
              <a:endParaRPr lang="en-US" sz="2400" b="1" i="1" kern="10" spc="-100" baseline="0" dirty="0">
                <a:ln w="9525">
                  <a:noFill/>
                  <a:round/>
                  <a:headEnd/>
                  <a:tailEnd/>
                </a:ln>
                <a:solidFill>
                  <a:srgbClr val="BB972F"/>
                </a:solidFill>
                <a:effectLst/>
                <a:latin typeface="Times New Roman"/>
                <a:cs typeface="Times New Roman"/>
              </a:endParaRPr>
            </a:p>
          </p:txBody>
        </p:sp>
        <p:sp>
          <p:nvSpPr>
            <p:cNvPr id="11" name="WordArt 86"/>
            <p:cNvSpPr>
              <a:spLocks noChangeArrowheads="1" noChangeShapeType="1" noTextEdit="1"/>
            </p:cNvSpPr>
            <p:nvPr userDrawn="1"/>
          </p:nvSpPr>
          <p:spPr bwMode="auto">
            <a:xfrm rot="21113731">
              <a:off x="6550789" y="881159"/>
              <a:ext cx="1628950" cy="85919"/>
            </a:xfrm>
            <a:prstGeom prst="rect">
              <a:avLst/>
            </a:prstGeom>
          </p:spPr>
          <p:txBody>
            <a:bodyPr wrap="none" fromWordArt="1">
              <a:prstTxWarp prst="textPlain">
                <a:avLst>
                  <a:gd name="adj" fmla="val 50000"/>
                </a:avLst>
              </a:prstTxWarp>
            </a:bodyPr>
            <a:lstStyle/>
            <a:p>
              <a:pPr algn="ctr" rtl="0"/>
              <a:r>
                <a:rPr lang="en-US" sz="1200" kern="10" spc="0" dirty="0" smtClean="0">
                  <a:ln w="9525">
                    <a:noFill/>
                    <a:round/>
                    <a:headEnd/>
                    <a:tailEnd/>
                  </a:ln>
                  <a:solidFill>
                    <a:srgbClr val="BB972F"/>
                  </a:solidFill>
                  <a:effectLst/>
                  <a:latin typeface="Times New Roman"/>
                  <a:cs typeface="Times New Roman"/>
                </a:rPr>
                <a:t>REGIONAL TOURISM</a:t>
              </a:r>
              <a:endParaRPr lang="en-US" sz="1200" kern="10" spc="0" dirty="0">
                <a:ln w="9525">
                  <a:noFill/>
                  <a:round/>
                  <a:headEnd/>
                  <a:tailEnd/>
                </a:ln>
                <a:solidFill>
                  <a:srgbClr val="BB972F"/>
                </a:solidFill>
                <a:effectLst/>
                <a:latin typeface="Times New Roman"/>
                <a:cs typeface="Times New Roman"/>
              </a:endParaRPr>
            </a:p>
          </p:txBody>
        </p:sp>
      </p:grpSp>
      <p:pic>
        <p:nvPicPr>
          <p:cNvPr id="36" name="Table Placeholder 35"/>
          <p:cNvPicPr>
            <a:picLocks noGrp="1" noChangeAspect="1"/>
          </p:cNvPicPr>
          <p:nvPr>
            <p:ph type="tbl" sz="quarter" idx="14"/>
          </p:nvPr>
        </p:nvPicPr>
        <p:blipFill>
          <a:blip r:embed="rId3" cstate="print">
            <a:extLst>
              <a:ext uri="{28A0092B-C50C-407E-A947-70E740481C1C}">
                <a14:useLocalDpi xmlns:a14="http://schemas.microsoft.com/office/drawing/2010/main" val="0"/>
              </a:ext>
            </a:extLst>
          </a:blip>
          <a:stretch>
            <a:fillRect/>
          </a:stretch>
        </p:blipFill>
        <p:spPr>
          <a:xfrm>
            <a:off x="4572000" y="1257300"/>
            <a:ext cx="4343400" cy="5407052"/>
          </a:xfrm>
          <a:effectLst>
            <a:softEdge rad="63500"/>
          </a:effec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6096000" cy="944562"/>
          </a:xfrm>
        </p:spPr>
        <p:txBody>
          <a:bodyPr/>
          <a:lstStyle/>
          <a:p>
            <a:pPr algn="ctr"/>
            <a:r>
              <a:rPr lang="en-US" sz="5400" dirty="0"/>
              <a:t>The Dispensary</a:t>
            </a:r>
          </a:p>
        </p:txBody>
      </p:sp>
      <p:sp>
        <p:nvSpPr>
          <p:cNvPr id="5" name="Text Placeholder 4"/>
          <p:cNvSpPr>
            <a:spLocks noGrp="1"/>
          </p:cNvSpPr>
          <p:nvPr>
            <p:ph type="body" sz="quarter" idx="15"/>
          </p:nvPr>
        </p:nvSpPr>
        <p:spPr>
          <a:xfrm>
            <a:off x="5257800" y="1676400"/>
            <a:ext cx="3810000" cy="4648200"/>
          </a:xfrm>
        </p:spPr>
        <p:txBody>
          <a:bodyPr/>
          <a:lstStyle/>
          <a:p>
            <a:pPr marL="228600" indent="-228600">
              <a:buFont typeface="Arial" pitchFamily="34" charset="0"/>
              <a:buChar char="•"/>
            </a:pPr>
            <a:r>
              <a:rPr lang="en-US" sz="1800" dirty="0" smtClean="0">
                <a:solidFill>
                  <a:srgbClr val="84898C"/>
                </a:solidFill>
                <a:latin typeface="Times New Roman" pitchFamily="18" charset="0"/>
                <a:cs typeface="Times New Roman" pitchFamily="18" charset="0"/>
              </a:rPr>
              <a:t>The car ride to Fontem took 6 hours in a 4 passenger car. </a:t>
            </a:r>
          </a:p>
          <a:p>
            <a:pPr marL="228600" indent="-228600">
              <a:buFont typeface="Arial" pitchFamily="34" charset="0"/>
              <a:buChar char="•"/>
            </a:pPr>
            <a:r>
              <a:rPr lang="en-US" sz="1800" dirty="0" smtClean="0">
                <a:solidFill>
                  <a:srgbClr val="84898C"/>
                </a:solidFill>
                <a:latin typeface="Times New Roman" pitchFamily="18" charset="0"/>
                <a:cs typeface="Times New Roman" pitchFamily="18" charset="0"/>
              </a:rPr>
              <a:t>However, we were able to take in the beauty of nature that was outside our window</a:t>
            </a:r>
          </a:p>
          <a:p>
            <a:pPr marL="228600" indent="-228600">
              <a:buFont typeface="Arial" pitchFamily="34" charset="0"/>
              <a:buChar char="•"/>
            </a:pPr>
            <a:r>
              <a:rPr lang="en-US" sz="1800" dirty="0" smtClean="0">
                <a:solidFill>
                  <a:srgbClr val="84898C"/>
                </a:solidFill>
                <a:latin typeface="Times New Roman" pitchFamily="18" charset="0"/>
                <a:cs typeface="Times New Roman" pitchFamily="18" charset="0"/>
              </a:rPr>
              <a:t>“Sickness of Africa” claimed me as I have enjoyed coming to Africa since I was a child. </a:t>
            </a:r>
          </a:p>
          <a:p>
            <a:pPr marL="228600" indent="-228600">
              <a:buFont typeface="Arial" pitchFamily="34" charset="0"/>
              <a:buChar char="•"/>
            </a:pPr>
            <a:r>
              <a:rPr lang="en-US" sz="1800" dirty="0" smtClean="0">
                <a:solidFill>
                  <a:srgbClr val="84898C"/>
                </a:solidFill>
                <a:latin typeface="Times New Roman" pitchFamily="18" charset="0"/>
                <a:cs typeface="Times New Roman" pitchFamily="18" charset="0"/>
              </a:rPr>
              <a:t>The views of nature, the wilderness, and the people were astounding. </a:t>
            </a:r>
          </a:p>
          <a:p>
            <a:pPr marL="228600" indent="-228600">
              <a:buFont typeface="Arial" pitchFamily="34" charset="0"/>
              <a:buChar char="•"/>
            </a:pPr>
            <a:r>
              <a:rPr lang="en-US" sz="1800" dirty="0" smtClean="0">
                <a:solidFill>
                  <a:srgbClr val="84898C"/>
                </a:solidFill>
                <a:latin typeface="Times New Roman" pitchFamily="18" charset="0"/>
                <a:cs typeface="Times New Roman" pitchFamily="18" charset="0"/>
              </a:rPr>
              <a:t>We finally arrived at the dispensary ready to work. </a:t>
            </a:r>
          </a:p>
          <a:p>
            <a:pPr marL="228600" indent="-228600">
              <a:buFont typeface="Arial" pitchFamily="34" charset="0"/>
              <a:buChar char="•"/>
            </a:pPr>
            <a:r>
              <a:rPr lang="en-US" sz="1800" dirty="0" smtClean="0">
                <a:solidFill>
                  <a:srgbClr val="84898C"/>
                </a:solidFill>
                <a:latin typeface="Times New Roman" pitchFamily="18" charset="0"/>
                <a:cs typeface="Times New Roman" pitchFamily="18" charset="0"/>
              </a:rPr>
              <a:t>The floors were dirty </a:t>
            </a:r>
            <a:r>
              <a:rPr lang="en-US" sz="1800" dirty="0" smtClean="0">
                <a:solidFill>
                  <a:srgbClr val="84898C"/>
                </a:solidFill>
                <a:latin typeface="Times New Roman" pitchFamily="18" charset="0"/>
                <a:cs typeface="Times New Roman" pitchFamily="18" charset="0"/>
              </a:rPr>
              <a:t>, covered </a:t>
            </a:r>
            <a:r>
              <a:rPr lang="en-US" sz="1800" dirty="0" smtClean="0">
                <a:solidFill>
                  <a:srgbClr val="84898C"/>
                </a:solidFill>
                <a:latin typeface="Times New Roman" pitchFamily="18" charset="0"/>
                <a:cs typeface="Times New Roman" pitchFamily="18" charset="0"/>
              </a:rPr>
              <a:t>with thick dust and dirt, where the color of the floors were unrecognizable. </a:t>
            </a:r>
          </a:p>
        </p:txBody>
      </p:sp>
      <p:grpSp>
        <p:nvGrpSpPr>
          <p:cNvPr id="7" name="Group 6"/>
          <p:cNvGrpSpPr/>
          <p:nvPr/>
        </p:nvGrpSpPr>
        <p:grpSpPr>
          <a:xfrm>
            <a:off x="68096" y="83898"/>
            <a:ext cx="2514600" cy="1066800"/>
            <a:chOff x="6229350" y="171450"/>
            <a:chExt cx="2514600" cy="1066800"/>
          </a:xfrm>
        </p:grpSpPr>
        <p:grpSp>
          <p:nvGrpSpPr>
            <p:cNvPr id="8" name="Group 59"/>
            <p:cNvGrpSpPr>
              <a:grpSpLocks/>
            </p:cNvGrpSpPr>
            <p:nvPr userDrawn="1"/>
          </p:nvGrpSpPr>
          <p:grpSpPr bwMode="auto">
            <a:xfrm>
              <a:off x="6236421" y="178005"/>
              <a:ext cx="2500456" cy="935662"/>
              <a:chOff x="2936" y="3145"/>
              <a:chExt cx="3536" cy="1427"/>
            </a:xfrm>
          </p:grpSpPr>
          <p:grpSp>
            <p:nvGrpSpPr>
              <p:cNvPr id="12" name="Group 60"/>
              <p:cNvGrpSpPr>
                <a:grpSpLocks/>
              </p:cNvGrpSpPr>
              <p:nvPr/>
            </p:nvGrpSpPr>
            <p:grpSpPr bwMode="auto">
              <a:xfrm>
                <a:off x="2936" y="3501"/>
                <a:ext cx="673" cy="1022"/>
                <a:chOff x="1382" y="1425"/>
                <a:chExt cx="673" cy="1022"/>
              </a:xfrm>
            </p:grpSpPr>
            <p:grpSp>
              <p:nvGrpSpPr>
                <p:cNvPr id="28" name="Group 61"/>
                <p:cNvGrpSpPr>
                  <a:grpSpLocks/>
                </p:cNvGrpSpPr>
                <p:nvPr/>
              </p:nvGrpSpPr>
              <p:grpSpPr bwMode="auto">
                <a:xfrm>
                  <a:off x="1382" y="1425"/>
                  <a:ext cx="673" cy="782"/>
                  <a:chOff x="1382" y="1425"/>
                  <a:chExt cx="673" cy="782"/>
                </a:xfrm>
              </p:grpSpPr>
              <p:sp>
                <p:nvSpPr>
                  <p:cNvPr id="33" name="Freeform 62"/>
                  <p:cNvSpPr>
                    <a:spLocks/>
                  </p:cNvSpPr>
                  <p:nvPr/>
                </p:nvSpPr>
                <p:spPr bwMode="auto">
                  <a:xfrm>
                    <a:off x="1382" y="1425"/>
                    <a:ext cx="673" cy="782"/>
                  </a:xfrm>
                  <a:custGeom>
                    <a:avLst/>
                    <a:gdLst/>
                    <a:ahLst/>
                    <a:cxnLst>
                      <a:cxn ang="0">
                        <a:pos x="497" y="62"/>
                      </a:cxn>
                      <a:cxn ang="0">
                        <a:pos x="451" y="21"/>
                      </a:cxn>
                      <a:cxn ang="0">
                        <a:pos x="407" y="48"/>
                      </a:cxn>
                      <a:cxn ang="0">
                        <a:pos x="385" y="84"/>
                      </a:cxn>
                      <a:cxn ang="0">
                        <a:pos x="360" y="82"/>
                      </a:cxn>
                      <a:cxn ang="0">
                        <a:pos x="319" y="60"/>
                      </a:cxn>
                      <a:cxn ang="0">
                        <a:pos x="287" y="97"/>
                      </a:cxn>
                      <a:cxn ang="0">
                        <a:pos x="230" y="93"/>
                      </a:cxn>
                      <a:cxn ang="0">
                        <a:pos x="179" y="70"/>
                      </a:cxn>
                      <a:cxn ang="0">
                        <a:pos x="141" y="123"/>
                      </a:cxn>
                      <a:cxn ang="0">
                        <a:pos x="102" y="55"/>
                      </a:cxn>
                      <a:cxn ang="0">
                        <a:pos x="51" y="67"/>
                      </a:cxn>
                      <a:cxn ang="0">
                        <a:pos x="19" y="88"/>
                      </a:cxn>
                      <a:cxn ang="0">
                        <a:pos x="10" y="152"/>
                      </a:cxn>
                      <a:cxn ang="0">
                        <a:pos x="1" y="204"/>
                      </a:cxn>
                      <a:cxn ang="0">
                        <a:pos x="41" y="244"/>
                      </a:cxn>
                      <a:cxn ang="0">
                        <a:pos x="13" y="302"/>
                      </a:cxn>
                      <a:cxn ang="0">
                        <a:pos x="12" y="334"/>
                      </a:cxn>
                      <a:cxn ang="0">
                        <a:pos x="52" y="347"/>
                      </a:cxn>
                      <a:cxn ang="0">
                        <a:pos x="77" y="374"/>
                      </a:cxn>
                      <a:cxn ang="0">
                        <a:pos x="21" y="405"/>
                      </a:cxn>
                      <a:cxn ang="0">
                        <a:pos x="43" y="448"/>
                      </a:cxn>
                      <a:cxn ang="0">
                        <a:pos x="87" y="486"/>
                      </a:cxn>
                      <a:cxn ang="0">
                        <a:pos x="49" y="528"/>
                      </a:cxn>
                      <a:cxn ang="0">
                        <a:pos x="57" y="566"/>
                      </a:cxn>
                      <a:cxn ang="0">
                        <a:pos x="96" y="608"/>
                      </a:cxn>
                      <a:cxn ang="0">
                        <a:pos x="68" y="654"/>
                      </a:cxn>
                      <a:cxn ang="0">
                        <a:pos x="106" y="710"/>
                      </a:cxn>
                      <a:cxn ang="0">
                        <a:pos x="99" y="748"/>
                      </a:cxn>
                      <a:cxn ang="0">
                        <a:pos x="140" y="746"/>
                      </a:cxn>
                      <a:cxn ang="0">
                        <a:pos x="103" y="678"/>
                      </a:cxn>
                      <a:cxn ang="0">
                        <a:pos x="101" y="648"/>
                      </a:cxn>
                      <a:cxn ang="0">
                        <a:pos x="122" y="589"/>
                      </a:cxn>
                      <a:cxn ang="0">
                        <a:pos x="81" y="547"/>
                      </a:cxn>
                      <a:cxn ang="0">
                        <a:pos x="109" y="490"/>
                      </a:cxn>
                      <a:cxn ang="0">
                        <a:pos x="92" y="451"/>
                      </a:cxn>
                      <a:cxn ang="0">
                        <a:pos x="43" y="402"/>
                      </a:cxn>
                      <a:cxn ang="0">
                        <a:pos x="94" y="358"/>
                      </a:cxn>
                      <a:cxn ang="0">
                        <a:pos x="34" y="322"/>
                      </a:cxn>
                      <a:cxn ang="0">
                        <a:pos x="39" y="286"/>
                      </a:cxn>
                      <a:cxn ang="0">
                        <a:pos x="73" y="236"/>
                      </a:cxn>
                      <a:cxn ang="0">
                        <a:pos x="43" y="192"/>
                      </a:cxn>
                      <a:cxn ang="0">
                        <a:pos x="54" y="122"/>
                      </a:cxn>
                      <a:cxn ang="0">
                        <a:pos x="62" y="102"/>
                      </a:cxn>
                      <a:cxn ang="0">
                        <a:pos x="84" y="83"/>
                      </a:cxn>
                      <a:cxn ang="0">
                        <a:pos x="129" y="144"/>
                      </a:cxn>
                      <a:cxn ang="0">
                        <a:pos x="182" y="93"/>
                      </a:cxn>
                      <a:cxn ang="0">
                        <a:pos x="231" y="114"/>
                      </a:cxn>
                      <a:cxn ang="0">
                        <a:pos x="289" y="136"/>
                      </a:cxn>
                      <a:cxn ang="0">
                        <a:pos x="295" y="110"/>
                      </a:cxn>
                      <a:cxn ang="0">
                        <a:pos x="333" y="74"/>
                      </a:cxn>
                      <a:cxn ang="0">
                        <a:pos x="372" y="114"/>
                      </a:cxn>
                      <a:cxn ang="0">
                        <a:pos x="429" y="76"/>
                      </a:cxn>
                      <a:cxn ang="0">
                        <a:pos x="449" y="59"/>
                      </a:cxn>
                      <a:cxn ang="0">
                        <a:pos x="494" y="89"/>
                      </a:cxn>
                      <a:cxn ang="0">
                        <a:pos x="541" y="76"/>
                      </a:cxn>
                      <a:cxn ang="0">
                        <a:pos x="574" y="44"/>
                      </a:cxn>
                      <a:cxn ang="0">
                        <a:pos x="635" y="77"/>
                      </a:cxn>
                      <a:cxn ang="0">
                        <a:pos x="668" y="50"/>
                      </a:cxn>
                      <a:cxn ang="0">
                        <a:pos x="666" y="0"/>
                      </a:cxn>
                      <a:cxn ang="0">
                        <a:pos x="630" y="42"/>
                      </a:cxn>
                      <a:cxn ang="0">
                        <a:pos x="561" y="28"/>
                      </a:cxn>
                      <a:cxn ang="0">
                        <a:pos x="528" y="49"/>
                      </a:cxn>
                    </a:cxnLst>
                    <a:rect l="0" t="0" r="r" b="b"/>
                    <a:pathLst>
                      <a:path w="673" h="782">
                        <a:moveTo>
                          <a:pt x="520" y="68"/>
                        </a:moveTo>
                        <a:lnTo>
                          <a:pt x="512" y="69"/>
                        </a:lnTo>
                        <a:lnTo>
                          <a:pt x="506" y="70"/>
                        </a:lnTo>
                        <a:lnTo>
                          <a:pt x="497" y="62"/>
                        </a:lnTo>
                        <a:lnTo>
                          <a:pt x="486" y="44"/>
                        </a:lnTo>
                        <a:lnTo>
                          <a:pt x="471" y="26"/>
                        </a:lnTo>
                        <a:lnTo>
                          <a:pt x="455" y="20"/>
                        </a:lnTo>
                        <a:lnTo>
                          <a:pt x="451" y="21"/>
                        </a:lnTo>
                        <a:lnTo>
                          <a:pt x="448" y="29"/>
                        </a:lnTo>
                        <a:lnTo>
                          <a:pt x="438" y="36"/>
                        </a:lnTo>
                        <a:lnTo>
                          <a:pt x="422" y="42"/>
                        </a:lnTo>
                        <a:lnTo>
                          <a:pt x="407" y="48"/>
                        </a:lnTo>
                        <a:lnTo>
                          <a:pt x="400" y="58"/>
                        </a:lnTo>
                        <a:lnTo>
                          <a:pt x="404" y="72"/>
                        </a:lnTo>
                        <a:lnTo>
                          <a:pt x="394" y="79"/>
                        </a:lnTo>
                        <a:lnTo>
                          <a:pt x="385" y="84"/>
                        </a:lnTo>
                        <a:lnTo>
                          <a:pt x="377" y="85"/>
                        </a:lnTo>
                        <a:lnTo>
                          <a:pt x="369" y="86"/>
                        </a:lnTo>
                        <a:lnTo>
                          <a:pt x="364" y="85"/>
                        </a:lnTo>
                        <a:lnTo>
                          <a:pt x="360" y="82"/>
                        </a:lnTo>
                        <a:lnTo>
                          <a:pt x="357" y="73"/>
                        </a:lnTo>
                        <a:lnTo>
                          <a:pt x="350" y="67"/>
                        </a:lnTo>
                        <a:lnTo>
                          <a:pt x="339" y="64"/>
                        </a:lnTo>
                        <a:lnTo>
                          <a:pt x="319" y="60"/>
                        </a:lnTo>
                        <a:lnTo>
                          <a:pt x="309" y="58"/>
                        </a:lnTo>
                        <a:lnTo>
                          <a:pt x="307" y="58"/>
                        </a:lnTo>
                        <a:lnTo>
                          <a:pt x="300" y="82"/>
                        </a:lnTo>
                        <a:lnTo>
                          <a:pt x="287" y="97"/>
                        </a:lnTo>
                        <a:lnTo>
                          <a:pt x="269" y="106"/>
                        </a:lnTo>
                        <a:lnTo>
                          <a:pt x="264" y="107"/>
                        </a:lnTo>
                        <a:lnTo>
                          <a:pt x="249" y="104"/>
                        </a:lnTo>
                        <a:lnTo>
                          <a:pt x="230" y="93"/>
                        </a:lnTo>
                        <a:lnTo>
                          <a:pt x="223" y="87"/>
                        </a:lnTo>
                        <a:lnTo>
                          <a:pt x="203" y="74"/>
                        </a:lnTo>
                        <a:lnTo>
                          <a:pt x="186" y="70"/>
                        </a:lnTo>
                        <a:lnTo>
                          <a:pt x="179" y="70"/>
                        </a:lnTo>
                        <a:lnTo>
                          <a:pt x="176" y="86"/>
                        </a:lnTo>
                        <a:lnTo>
                          <a:pt x="165" y="102"/>
                        </a:lnTo>
                        <a:lnTo>
                          <a:pt x="147" y="118"/>
                        </a:lnTo>
                        <a:lnTo>
                          <a:pt x="141" y="123"/>
                        </a:lnTo>
                        <a:lnTo>
                          <a:pt x="127" y="117"/>
                        </a:lnTo>
                        <a:lnTo>
                          <a:pt x="106" y="106"/>
                        </a:lnTo>
                        <a:lnTo>
                          <a:pt x="103" y="104"/>
                        </a:lnTo>
                        <a:lnTo>
                          <a:pt x="102" y="55"/>
                        </a:lnTo>
                        <a:lnTo>
                          <a:pt x="96" y="62"/>
                        </a:lnTo>
                        <a:lnTo>
                          <a:pt x="86" y="65"/>
                        </a:lnTo>
                        <a:lnTo>
                          <a:pt x="70" y="66"/>
                        </a:lnTo>
                        <a:lnTo>
                          <a:pt x="51" y="67"/>
                        </a:lnTo>
                        <a:lnTo>
                          <a:pt x="39" y="68"/>
                        </a:lnTo>
                        <a:lnTo>
                          <a:pt x="33" y="71"/>
                        </a:lnTo>
                        <a:lnTo>
                          <a:pt x="23" y="77"/>
                        </a:lnTo>
                        <a:lnTo>
                          <a:pt x="19" y="88"/>
                        </a:lnTo>
                        <a:lnTo>
                          <a:pt x="21" y="105"/>
                        </a:lnTo>
                        <a:lnTo>
                          <a:pt x="20" y="121"/>
                        </a:lnTo>
                        <a:lnTo>
                          <a:pt x="14" y="142"/>
                        </a:lnTo>
                        <a:lnTo>
                          <a:pt x="10" y="152"/>
                        </a:lnTo>
                        <a:lnTo>
                          <a:pt x="2" y="174"/>
                        </a:lnTo>
                        <a:lnTo>
                          <a:pt x="0" y="192"/>
                        </a:lnTo>
                        <a:lnTo>
                          <a:pt x="0" y="198"/>
                        </a:lnTo>
                        <a:lnTo>
                          <a:pt x="1" y="204"/>
                        </a:lnTo>
                        <a:lnTo>
                          <a:pt x="2" y="210"/>
                        </a:lnTo>
                        <a:lnTo>
                          <a:pt x="5" y="216"/>
                        </a:lnTo>
                        <a:lnTo>
                          <a:pt x="38" y="235"/>
                        </a:lnTo>
                        <a:lnTo>
                          <a:pt x="41" y="244"/>
                        </a:lnTo>
                        <a:lnTo>
                          <a:pt x="39" y="260"/>
                        </a:lnTo>
                        <a:lnTo>
                          <a:pt x="27" y="280"/>
                        </a:lnTo>
                        <a:lnTo>
                          <a:pt x="25" y="282"/>
                        </a:lnTo>
                        <a:lnTo>
                          <a:pt x="13" y="302"/>
                        </a:lnTo>
                        <a:lnTo>
                          <a:pt x="9" y="319"/>
                        </a:lnTo>
                        <a:lnTo>
                          <a:pt x="9" y="322"/>
                        </a:lnTo>
                        <a:lnTo>
                          <a:pt x="10" y="328"/>
                        </a:lnTo>
                        <a:lnTo>
                          <a:pt x="12" y="334"/>
                        </a:lnTo>
                        <a:lnTo>
                          <a:pt x="16" y="339"/>
                        </a:lnTo>
                        <a:lnTo>
                          <a:pt x="20" y="344"/>
                        </a:lnTo>
                        <a:lnTo>
                          <a:pt x="32" y="346"/>
                        </a:lnTo>
                        <a:lnTo>
                          <a:pt x="52" y="347"/>
                        </a:lnTo>
                        <a:lnTo>
                          <a:pt x="67" y="348"/>
                        </a:lnTo>
                        <a:lnTo>
                          <a:pt x="75" y="355"/>
                        </a:lnTo>
                        <a:lnTo>
                          <a:pt x="76" y="367"/>
                        </a:lnTo>
                        <a:lnTo>
                          <a:pt x="77" y="374"/>
                        </a:lnTo>
                        <a:lnTo>
                          <a:pt x="63" y="388"/>
                        </a:lnTo>
                        <a:lnTo>
                          <a:pt x="44" y="396"/>
                        </a:lnTo>
                        <a:lnTo>
                          <a:pt x="24" y="398"/>
                        </a:lnTo>
                        <a:lnTo>
                          <a:pt x="21" y="405"/>
                        </a:lnTo>
                        <a:lnTo>
                          <a:pt x="21" y="411"/>
                        </a:lnTo>
                        <a:lnTo>
                          <a:pt x="21" y="417"/>
                        </a:lnTo>
                        <a:lnTo>
                          <a:pt x="28" y="433"/>
                        </a:lnTo>
                        <a:lnTo>
                          <a:pt x="43" y="448"/>
                        </a:lnTo>
                        <a:lnTo>
                          <a:pt x="55" y="456"/>
                        </a:lnTo>
                        <a:lnTo>
                          <a:pt x="77" y="472"/>
                        </a:lnTo>
                        <a:lnTo>
                          <a:pt x="87" y="484"/>
                        </a:lnTo>
                        <a:lnTo>
                          <a:pt x="87" y="486"/>
                        </a:lnTo>
                        <a:lnTo>
                          <a:pt x="82" y="498"/>
                        </a:lnTo>
                        <a:lnTo>
                          <a:pt x="65" y="512"/>
                        </a:lnTo>
                        <a:lnTo>
                          <a:pt x="54" y="519"/>
                        </a:lnTo>
                        <a:lnTo>
                          <a:pt x="49" y="528"/>
                        </a:lnTo>
                        <a:lnTo>
                          <a:pt x="47" y="537"/>
                        </a:lnTo>
                        <a:lnTo>
                          <a:pt x="48" y="546"/>
                        </a:lnTo>
                        <a:lnTo>
                          <a:pt x="49" y="555"/>
                        </a:lnTo>
                        <a:lnTo>
                          <a:pt x="57" y="566"/>
                        </a:lnTo>
                        <a:lnTo>
                          <a:pt x="72" y="577"/>
                        </a:lnTo>
                        <a:lnTo>
                          <a:pt x="87" y="588"/>
                        </a:lnTo>
                        <a:lnTo>
                          <a:pt x="95" y="599"/>
                        </a:lnTo>
                        <a:lnTo>
                          <a:pt x="96" y="608"/>
                        </a:lnTo>
                        <a:lnTo>
                          <a:pt x="97" y="613"/>
                        </a:lnTo>
                        <a:lnTo>
                          <a:pt x="84" y="621"/>
                        </a:lnTo>
                        <a:lnTo>
                          <a:pt x="75" y="635"/>
                        </a:lnTo>
                        <a:lnTo>
                          <a:pt x="68" y="654"/>
                        </a:lnTo>
                        <a:lnTo>
                          <a:pt x="64" y="680"/>
                        </a:lnTo>
                        <a:lnTo>
                          <a:pt x="63" y="697"/>
                        </a:lnTo>
                        <a:lnTo>
                          <a:pt x="90" y="700"/>
                        </a:lnTo>
                        <a:lnTo>
                          <a:pt x="106" y="710"/>
                        </a:lnTo>
                        <a:lnTo>
                          <a:pt x="111" y="722"/>
                        </a:lnTo>
                        <a:lnTo>
                          <a:pt x="112" y="731"/>
                        </a:lnTo>
                        <a:lnTo>
                          <a:pt x="108" y="740"/>
                        </a:lnTo>
                        <a:lnTo>
                          <a:pt x="99" y="748"/>
                        </a:lnTo>
                        <a:lnTo>
                          <a:pt x="90" y="756"/>
                        </a:lnTo>
                        <a:lnTo>
                          <a:pt x="81" y="764"/>
                        </a:lnTo>
                        <a:lnTo>
                          <a:pt x="72" y="769"/>
                        </a:lnTo>
                        <a:lnTo>
                          <a:pt x="140" y="746"/>
                        </a:lnTo>
                        <a:lnTo>
                          <a:pt x="136" y="731"/>
                        </a:lnTo>
                        <a:lnTo>
                          <a:pt x="126" y="713"/>
                        </a:lnTo>
                        <a:lnTo>
                          <a:pt x="116" y="699"/>
                        </a:lnTo>
                        <a:lnTo>
                          <a:pt x="103" y="678"/>
                        </a:lnTo>
                        <a:lnTo>
                          <a:pt x="95" y="661"/>
                        </a:lnTo>
                        <a:lnTo>
                          <a:pt x="92" y="651"/>
                        </a:lnTo>
                        <a:lnTo>
                          <a:pt x="91" y="644"/>
                        </a:lnTo>
                        <a:lnTo>
                          <a:pt x="101" y="648"/>
                        </a:lnTo>
                        <a:lnTo>
                          <a:pt x="115" y="624"/>
                        </a:lnTo>
                        <a:lnTo>
                          <a:pt x="123" y="607"/>
                        </a:lnTo>
                        <a:lnTo>
                          <a:pt x="123" y="600"/>
                        </a:lnTo>
                        <a:lnTo>
                          <a:pt x="122" y="589"/>
                        </a:lnTo>
                        <a:lnTo>
                          <a:pt x="115" y="578"/>
                        </a:lnTo>
                        <a:lnTo>
                          <a:pt x="101" y="567"/>
                        </a:lnTo>
                        <a:lnTo>
                          <a:pt x="88" y="556"/>
                        </a:lnTo>
                        <a:lnTo>
                          <a:pt x="81" y="547"/>
                        </a:lnTo>
                        <a:lnTo>
                          <a:pt x="80" y="539"/>
                        </a:lnTo>
                        <a:lnTo>
                          <a:pt x="82" y="526"/>
                        </a:lnTo>
                        <a:lnTo>
                          <a:pt x="92" y="509"/>
                        </a:lnTo>
                        <a:lnTo>
                          <a:pt x="109" y="490"/>
                        </a:lnTo>
                        <a:lnTo>
                          <a:pt x="111" y="488"/>
                        </a:lnTo>
                        <a:lnTo>
                          <a:pt x="110" y="483"/>
                        </a:lnTo>
                        <a:lnTo>
                          <a:pt x="105" y="467"/>
                        </a:lnTo>
                        <a:lnTo>
                          <a:pt x="92" y="451"/>
                        </a:lnTo>
                        <a:lnTo>
                          <a:pt x="78" y="439"/>
                        </a:lnTo>
                        <a:lnTo>
                          <a:pt x="58" y="423"/>
                        </a:lnTo>
                        <a:lnTo>
                          <a:pt x="46" y="409"/>
                        </a:lnTo>
                        <a:lnTo>
                          <a:pt x="43" y="402"/>
                        </a:lnTo>
                        <a:lnTo>
                          <a:pt x="73" y="398"/>
                        </a:lnTo>
                        <a:lnTo>
                          <a:pt x="80" y="388"/>
                        </a:lnTo>
                        <a:lnTo>
                          <a:pt x="91" y="366"/>
                        </a:lnTo>
                        <a:lnTo>
                          <a:pt x="94" y="358"/>
                        </a:lnTo>
                        <a:lnTo>
                          <a:pt x="84" y="338"/>
                        </a:lnTo>
                        <a:lnTo>
                          <a:pt x="71" y="326"/>
                        </a:lnTo>
                        <a:lnTo>
                          <a:pt x="54" y="321"/>
                        </a:lnTo>
                        <a:lnTo>
                          <a:pt x="34" y="322"/>
                        </a:lnTo>
                        <a:lnTo>
                          <a:pt x="28" y="324"/>
                        </a:lnTo>
                        <a:lnTo>
                          <a:pt x="25" y="320"/>
                        </a:lnTo>
                        <a:lnTo>
                          <a:pt x="28" y="303"/>
                        </a:lnTo>
                        <a:lnTo>
                          <a:pt x="39" y="286"/>
                        </a:lnTo>
                        <a:lnTo>
                          <a:pt x="49" y="276"/>
                        </a:lnTo>
                        <a:lnTo>
                          <a:pt x="66" y="259"/>
                        </a:lnTo>
                        <a:lnTo>
                          <a:pt x="73" y="243"/>
                        </a:lnTo>
                        <a:lnTo>
                          <a:pt x="73" y="236"/>
                        </a:lnTo>
                        <a:lnTo>
                          <a:pt x="66" y="220"/>
                        </a:lnTo>
                        <a:lnTo>
                          <a:pt x="57" y="216"/>
                        </a:lnTo>
                        <a:lnTo>
                          <a:pt x="49" y="207"/>
                        </a:lnTo>
                        <a:lnTo>
                          <a:pt x="43" y="192"/>
                        </a:lnTo>
                        <a:lnTo>
                          <a:pt x="37" y="177"/>
                        </a:lnTo>
                        <a:lnTo>
                          <a:pt x="31" y="168"/>
                        </a:lnTo>
                        <a:lnTo>
                          <a:pt x="24" y="164"/>
                        </a:lnTo>
                        <a:lnTo>
                          <a:pt x="54" y="122"/>
                        </a:lnTo>
                        <a:lnTo>
                          <a:pt x="50" y="109"/>
                        </a:lnTo>
                        <a:lnTo>
                          <a:pt x="49" y="106"/>
                        </a:lnTo>
                        <a:lnTo>
                          <a:pt x="53" y="104"/>
                        </a:lnTo>
                        <a:lnTo>
                          <a:pt x="62" y="102"/>
                        </a:lnTo>
                        <a:lnTo>
                          <a:pt x="70" y="101"/>
                        </a:lnTo>
                        <a:lnTo>
                          <a:pt x="73" y="95"/>
                        </a:lnTo>
                        <a:lnTo>
                          <a:pt x="70" y="85"/>
                        </a:lnTo>
                        <a:lnTo>
                          <a:pt x="84" y="83"/>
                        </a:lnTo>
                        <a:lnTo>
                          <a:pt x="88" y="109"/>
                        </a:lnTo>
                        <a:lnTo>
                          <a:pt x="97" y="128"/>
                        </a:lnTo>
                        <a:lnTo>
                          <a:pt x="111" y="140"/>
                        </a:lnTo>
                        <a:lnTo>
                          <a:pt x="129" y="144"/>
                        </a:lnTo>
                        <a:lnTo>
                          <a:pt x="142" y="144"/>
                        </a:lnTo>
                        <a:lnTo>
                          <a:pt x="162" y="134"/>
                        </a:lnTo>
                        <a:lnTo>
                          <a:pt x="171" y="108"/>
                        </a:lnTo>
                        <a:lnTo>
                          <a:pt x="182" y="93"/>
                        </a:lnTo>
                        <a:lnTo>
                          <a:pt x="189" y="90"/>
                        </a:lnTo>
                        <a:lnTo>
                          <a:pt x="202" y="93"/>
                        </a:lnTo>
                        <a:lnTo>
                          <a:pt x="220" y="105"/>
                        </a:lnTo>
                        <a:lnTo>
                          <a:pt x="231" y="114"/>
                        </a:lnTo>
                        <a:lnTo>
                          <a:pt x="250" y="129"/>
                        </a:lnTo>
                        <a:lnTo>
                          <a:pt x="268" y="137"/>
                        </a:lnTo>
                        <a:lnTo>
                          <a:pt x="280" y="138"/>
                        </a:lnTo>
                        <a:lnTo>
                          <a:pt x="289" y="136"/>
                        </a:lnTo>
                        <a:lnTo>
                          <a:pt x="299" y="130"/>
                        </a:lnTo>
                        <a:lnTo>
                          <a:pt x="308" y="120"/>
                        </a:lnTo>
                        <a:lnTo>
                          <a:pt x="308" y="115"/>
                        </a:lnTo>
                        <a:lnTo>
                          <a:pt x="295" y="110"/>
                        </a:lnTo>
                        <a:lnTo>
                          <a:pt x="311" y="87"/>
                        </a:lnTo>
                        <a:lnTo>
                          <a:pt x="324" y="76"/>
                        </a:lnTo>
                        <a:lnTo>
                          <a:pt x="328" y="74"/>
                        </a:lnTo>
                        <a:lnTo>
                          <a:pt x="333" y="74"/>
                        </a:lnTo>
                        <a:lnTo>
                          <a:pt x="341" y="80"/>
                        </a:lnTo>
                        <a:lnTo>
                          <a:pt x="351" y="94"/>
                        </a:lnTo>
                        <a:lnTo>
                          <a:pt x="362" y="108"/>
                        </a:lnTo>
                        <a:lnTo>
                          <a:pt x="372" y="114"/>
                        </a:lnTo>
                        <a:lnTo>
                          <a:pt x="383" y="112"/>
                        </a:lnTo>
                        <a:lnTo>
                          <a:pt x="399" y="107"/>
                        </a:lnTo>
                        <a:lnTo>
                          <a:pt x="414" y="95"/>
                        </a:lnTo>
                        <a:lnTo>
                          <a:pt x="429" y="76"/>
                        </a:lnTo>
                        <a:lnTo>
                          <a:pt x="434" y="68"/>
                        </a:lnTo>
                        <a:lnTo>
                          <a:pt x="439" y="72"/>
                        </a:lnTo>
                        <a:lnTo>
                          <a:pt x="457" y="65"/>
                        </a:lnTo>
                        <a:lnTo>
                          <a:pt x="449" y="59"/>
                        </a:lnTo>
                        <a:lnTo>
                          <a:pt x="456" y="59"/>
                        </a:lnTo>
                        <a:lnTo>
                          <a:pt x="466" y="66"/>
                        </a:lnTo>
                        <a:lnTo>
                          <a:pt x="480" y="77"/>
                        </a:lnTo>
                        <a:lnTo>
                          <a:pt x="494" y="89"/>
                        </a:lnTo>
                        <a:lnTo>
                          <a:pt x="506" y="94"/>
                        </a:lnTo>
                        <a:lnTo>
                          <a:pt x="515" y="93"/>
                        </a:lnTo>
                        <a:lnTo>
                          <a:pt x="522" y="92"/>
                        </a:lnTo>
                        <a:lnTo>
                          <a:pt x="541" y="76"/>
                        </a:lnTo>
                        <a:lnTo>
                          <a:pt x="552" y="60"/>
                        </a:lnTo>
                        <a:lnTo>
                          <a:pt x="554" y="45"/>
                        </a:lnTo>
                        <a:lnTo>
                          <a:pt x="558" y="42"/>
                        </a:lnTo>
                        <a:lnTo>
                          <a:pt x="574" y="44"/>
                        </a:lnTo>
                        <a:lnTo>
                          <a:pt x="593" y="55"/>
                        </a:lnTo>
                        <a:lnTo>
                          <a:pt x="598" y="59"/>
                        </a:lnTo>
                        <a:lnTo>
                          <a:pt x="618" y="72"/>
                        </a:lnTo>
                        <a:lnTo>
                          <a:pt x="635" y="77"/>
                        </a:lnTo>
                        <a:lnTo>
                          <a:pt x="638" y="76"/>
                        </a:lnTo>
                        <a:lnTo>
                          <a:pt x="651" y="75"/>
                        </a:lnTo>
                        <a:lnTo>
                          <a:pt x="660" y="66"/>
                        </a:lnTo>
                        <a:lnTo>
                          <a:pt x="668" y="50"/>
                        </a:lnTo>
                        <a:lnTo>
                          <a:pt x="671" y="44"/>
                        </a:lnTo>
                        <a:lnTo>
                          <a:pt x="672" y="41"/>
                        </a:lnTo>
                        <a:lnTo>
                          <a:pt x="667" y="0"/>
                        </a:lnTo>
                        <a:lnTo>
                          <a:pt x="666" y="0"/>
                        </a:lnTo>
                        <a:lnTo>
                          <a:pt x="661" y="15"/>
                        </a:lnTo>
                        <a:lnTo>
                          <a:pt x="652" y="34"/>
                        </a:lnTo>
                        <a:lnTo>
                          <a:pt x="646" y="45"/>
                        </a:lnTo>
                        <a:lnTo>
                          <a:pt x="630" y="42"/>
                        </a:lnTo>
                        <a:lnTo>
                          <a:pt x="608" y="37"/>
                        </a:lnTo>
                        <a:lnTo>
                          <a:pt x="602" y="35"/>
                        </a:lnTo>
                        <a:lnTo>
                          <a:pt x="579" y="29"/>
                        </a:lnTo>
                        <a:lnTo>
                          <a:pt x="561" y="28"/>
                        </a:lnTo>
                        <a:lnTo>
                          <a:pt x="556" y="28"/>
                        </a:lnTo>
                        <a:lnTo>
                          <a:pt x="541" y="30"/>
                        </a:lnTo>
                        <a:lnTo>
                          <a:pt x="531" y="37"/>
                        </a:lnTo>
                        <a:lnTo>
                          <a:pt x="528" y="49"/>
                        </a:lnTo>
                        <a:lnTo>
                          <a:pt x="525" y="62"/>
                        </a:lnTo>
                        <a:lnTo>
                          <a:pt x="520" y="68"/>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63"/>
                  <p:cNvSpPr>
                    <a:spLocks/>
                  </p:cNvSpPr>
                  <p:nvPr/>
                </p:nvSpPr>
                <p:spPr bwMode="auto">
                  <a:xfrm>
                    <a:off x="1382" y="1425"/>
                    <a:ext cx="673" cy="782"/>
                  </a:xfrm>
                  <a:custGeom>
                    <a:avLst/>
                    <a:gdLst/>
                    <a:ahLst/>
                    <a:cxnLst>
                      <a:cxn ang="0">
                        <a:pos x="121" y="763"/>
                      </a:cxn>
                      <a:cxn ang="0">
                        <a:pos x="104" y="779"/>
                      </a:cxn>
                      <a:cxn ang="0">
                        <a:pos x="105" y="782"/>
                      </a:cxn>
                      <a:cxn ang="0">
                        <a:pos x="121" y="763"/>
                      </a:cxn>
                    </a:cxnLst>
                    <a:rect l="0" t="0" r="r" b="b"/>
                    <a:pathLst>
                      <a:path w="673" h="782">
                        <a:moveTo>
                          <a:pt x="121" y="763"/>
                        </a:moveTo>
                        <a:lnTo>
                          <a:pt x="104" y="779"/>
                        </a:lnTo>
                        <a:lnTo>
                          <a:pt x="105" y="782"/>
                        </a:lnTo>
                        <a:lnTo>
                          <a:pt x="121" y="76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64"/>
                  <p:cNvSpPr>
                    <a:spLocks/>
                  </p:cNvSpPr>
                  <p:nvPr/>
                </p:nvSpPr>
                <p:spPr bwMode="auto">
                  <a:xfrm>
                    <a:off x="1382" y="1425"/>
                    <a:ext cx="673" cy="782"/>
                  </a:xfrm>
                  <a:custGeom>
                    <a:avLst/>
                    <a:gdLst/>
                    <a:ahLst/>
                    <a:cxnLst>
                      <a:cxn ang="0">
                        <a:pos x="42" y="306"/>
                      </a:cxn>
                      <a:cxn ang="0">
                        <a:pos x="33" y="307"/>
                      </a:cxn>
                      <a:cxn ang="0">
                        <a:pos x="35" y="319"/>
                      </a:cxn>
                      <a:cxn ang="0">
                        <a:pos x="44" y="317"/>
                      </a:cxn>
                      <a:cxn ang="0">
                        <a:pos x="42" y="306"/>
                      </a:cxn>
                    </a:cxnLst>
                    <a:rect l="0" t="0" r="r" b="b"/>
                    <a:pathLst>
                      <a:path w="673" h="782">
                        <a:moveTo>
                          <a:pt x="42" y="306"/>
                        </a:moveTo>
                        <a:lnTo>
                          <a:pt x="33" y="307"/>
                        </a:lnTo>
                        <a:lnTo>
                          <a:pt x="35" y="319"/>
                        </a:lnTo>
                        <a:lnTo>
                          <a:pt x="44" y="317"/>
                        </a:lnTo>
                        <a:lnTo>
                          <a:pt x="42" y="30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9" name="Group 65"/>
                <p:cNvGrpSpPr>
                  <a:grpSpLocks/>
                </p:cNvGrpSpPr>
                <p:nvPr/>
              </p:nvGrpSpPr>
              <p:grpSpPr bwMode="auto">
                <a:xfrm>
                  <a:off x="1429" y="1970"/>
                  <a:ext cx="90" cy="477"/>
                  <a:chOff x="1429" y="1970"/>
                  <a:chExt cx="90" cy="477"/>
                </a:xfrm>
              </p:grpSpPr>
              <p:sp>
                <p:nvSpPr>
                  <p:cNvPr id="30" name="Freeform 66"/>
                  <p:cNvSpPr>
                    <a:spLocks/>
                  </p:cNvSpPr>
                  <p:nvPr/>
                </p:nvSpPr>
                <p:spPr bwMode="auto">
                  <a:xfrm>
                    <a:off x="1429" y="1970"/>
                    <a:ext cx="90" cy="477"/>
                  </a:xfrm>
                  <a:custGeom>
                    <a:avLst/>
                    <a:gdLst/>
                    <a:ahLst/>
                    <a:cxnLst>
                      <a:cxn ang="0">
                        <a:pos x="89" y="464"/>
                      </a:cxn>
                      <a:cxn ang="0">
                        <a:pos x="79" y="465"/>
                      </a:cxn>
                      <a:cxn ang="0">
                        <a:pos x="81" y="477"/>
                      </a:cxn>
                      <a:cxn ang="0">
                        <a:pos x="90" y="476"/>
                      </a:cxn>
                      <a:cxn ang="0">
                        <a:pos x="89" y="464"/>
                      </a:cxn>
                    </a:cxnLst>
                    <a:rect l="0" t="0" r="r" b="b"/>
                    <a:pathLst>
                      <a:path w="90" h="477">
                        <a:moveTo>
                          <a:pt x="89" y="464"/>
                        </a:moveTo>
                        <a:lnTo>
                          <a:pt x="79" y="465"/>
                        </a:lnTo>
                        <a:lnTo>
                          <a:pt x="81" y="477"/>
                        </a:lnTo>
                        <a:lnTo>
                          <a:pt x="90" y="476"/>
                        </a:lnTo>
                        <a:lnTo>
                          <a:pt x="89" y="464"/>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67"/>
                  <p:cNvSpPr>
                    <a:spLocks/>
                  </p:cNvSpPr>
                  <p:nvPr/>
                </p:nvSpPr>
                <p:spPr bwMode="auto">
                  <a:xfrm>
                    <a:off x="1429" y="1970"/>
                    <a:ext cx="90" cy="477"/>
                  </a:xfrm>
                  <a:custGeom>
                    <a:avLst/>
                    <a:gdLst/>
                    <a:ahLst/>
                    <a:cxnLst>
                      <a:cxn ang="0">
                        <a:pos x="79" y="503"/>
                      </a:cxn>
                      <a:cxn ang="0">
                        <a:pos x="104" y="545"/>
                      </a:cxn>
                      <a:cxn ang="0">
                        <a:pos x="77" y="591"/>
                      </a:cxn>
                      <a:cxn ang="0">
                        <a:pos x="112" y="653"/>
                      </a:cxn>
                      <a:cxn ang="0">
                        <a:pos x="130" y="702"/>
                      </a:cxn>
                      <a:cxn ang="0">
                        <a:pos x="179" y="700"/>
                      </a:cxn>
                      <a:cxn ang="0">
                        <a:pos x="201" y="655"/>
                      </a:cxn>
                      <a:cxn ang="0">
                        <a:pos x="257" y="637"/>
                      </a:cxn>
                      <a:cxn ang="0">
                        <a:pos x="299" y="662"/>
                      </a:cxn>
                      <a:cxn ang="0">
                        <a:pos x="352" y="612"/>
                      </a:cxn>
                      <a:cxn ang="0">
                        <a:pos x="405" y="637"/>
                      </a:cxn>
                      <a:cxn ang="0">
                        <a:pos x="439" y="633"/>
                      </a:cxn>
                      <a:cxn ang="0">
                        <a:pos x="458" y="606"/>
                      </a:cxn>
                      <a:cxn ang="0">
                        <a:pos x="488" y="604"/>
                      </a:cxn>
                      <a:cxn ang="0">
                        <a:pos x="525" y="632"/>
                      </a:cxn>
                      <a:cxn ang="0">
                        <a:pos x="574" y="637"/>
                      </a:cxn>
                      <a:cxn ang="0">
                        <a:pos x="599" y="584"/>
                      </a:cxn>
                      <a:cxn ang="0">
                        <a:pos x="626" y="598"/>
                      </a:cxn>
                      <a:cxn ang="0">
                        <a:pos x="674" y="607"/>
                      </a:cxn>
                      <a:cxn ang="0">
                        <a:pos x="737" y="573"/>
                      </a:cxn>
                      <a:cxn ang="0">
                        <a:pos x="771" y="611"/>
                      </a:cxn>
                      <a:cxn ang="0">
                        <a:pos x="760" y="561"/>
                      </a:cxn>
                      <a:cxn ang="0">
                        <a:pos x="710" y="550"/>
                      </a:cxn>
                      <a:cxn ang="0">
                        <a:pos x="659" y="597"/>
                      </a:cxn>
                      <a:cxn ang="0">
                        <a:pos x="629" y="567"/>
                      </a:cxn>
                      <a:cxn ang="0">
                        <a:pos x="583" y="569"/>
                      </a:cxn>
                      <a:cxn ang="0">
                        <a:pos x="547" y="609"/>
                      </a:cxn>
                      <a:cxn ang="0">
                        <a:pos x="511" y="588"/>
                      </a:cxn>
                      <a:cxn ang="0">
                        <a:pos x="458" y="576"/>
                      </a:cxn>
                      <a:cxn ang="0">
                        <a:pos x="431" y="625"/>
                      </a:cxn>
                      <a:cxn ang="0">
                        <a:pos x="385" y="600"/>
                      </a:cxn>
                      <a:cxn ang="0">
                        <a:pos x="372" y="576"/>
                      </a:cxn>
                      <a:cxn ang="0">
                        <a:pos x="322" y="612"/>
                      </a:cxn>
                      <a:cxn ang="0">
                        <a:pos x="274" y="642"/>
                      </a:cxn>
                      <a:cxn ang="0">
                        <a:pos x="208" y="612"/>
                      </a:cxn>
                      <a:cxn ang="0">
                        <a:pos x="188" y="680"/>
                      </a:cxn>
                      <a:cxn ang="0">
                        <a:pos x="161" y="667"/>
                      </a:cxn>
                      <a:cxn ang="0">
                        <a:pos x="148" y="650"/>
                      </a:cxn>
                      <a:cxn ang="0">
                        <a:pos x="120" y="585"/>
                      </a:cxn>
                      <a:cxn ang="0">
                        <a:pos x="138" y="535"/>
                      </a:cxn>
                      <a:cxn ang="0">
                        <a:pos x="83" y="489"/>
                      </a:cxn>
                      <a:cxn ang="0">
                        <a:pos x="95" y="459"/>
                      </a:cxn>
                      <a:cxn ang="0">
                        <a:pos x="109" y="390"/>
                      </a:cxn>
                      <a:cxn ang="0">
                        <a:pos x="70" y="367"/>
                      </a:cxn>
                      <a:cxn ang="0">
                        <a:pos x="110" y="300"/>
                      </a:cxn>
                      <a:cxn ang="0">
                        <a:pos x="72" y="253"/>
                      </a:cxn>
                      <a:cxn ang="0">
                        <a:pos x="80" y="208"/>
                      </a:cxn>
                      <a:cxn ang="0">
                        <a:pos x="87" y="159"/>
                      </a:cxn>
                      <a:cxn ang="0">
                        <a:pos x="49" y="129"/>
                      </a:cxn>
                      <a:cxn ang="0">
                        <a:pos x="68" y="54"/>
                      </a:cxn>
                      <a:cxn ang="0">
                        <a:pos x="9" y="23"/>
                      </a:cxn>
                      <a:cxn ang="0">
                        <a:pos x="48" y="46"/>
                      </a:cxn>
                      <a:cxn ang="0">
                        <a:pos x="9" y="92"/>
                      </a:cxn>
                      <a:cxn ang="0">
                        <a:pos x="55" y="163"/>
                      </a:cxn>
                      <a:cxn ang="0">
                        <a:pos x="49" y="205"/>
                      </a:cxn>
                      <a:cxn ang="0">
                        <a:pos x="33" y="242"/>
                      </a:cxn>
                      <a:cxn ang="0">
                        <a:pos x="73" y="276"/>
                      </a:cxn>
                      <a:cxn ang="0">
                        <a:pos x="69" y="321"/>
                      </a:cxn>
                      <a:cxn ang="0">
                        <a:pos x="41" y="373"/>
                      </a:cxn>
                      <a:cxn ang="0">
                        <a:pos x="69" y="388"/>
                      </a:cxn>
                      <a:cxn ang="0">
                        <a:pos x="107" y="407"/>
                      </a:cxn>
                      <a:cxn ang="0">
                        <a:pos x="70" y="439"/>
                      </a:cxn>
                      <a:cxn ang="0">
                        <a:pos x="53" y="462"/>
                      </a:cxn>
                    </a:cxnLst>
                    <a:rect l="0" t="0" r="r" b="b"/>
                    <a:pathLst>
                      <a:path w="90" h="477">
                        <a:moveTo>
                          <a:pt x="54" y="469"/>
                        </a:moveTo>
                        <a:lnTo>
                          <a:pt x="60" y="484"/>
                        </a:lnTo>
                        <a:lnTo>
                          <a:pt x="76" y="500"/>
                        </a:lnTo>
                        <a:lnTo>
                          <a:pt x="79" y="503"/>
                        </a:lnTo>
                        <a:lnTo>
                          <a:pt x="97" y="520"/>
                        </a:lnTo>
                        <a:lnTo>
                          <a:pt x="105" y="534"/>
                        </a:lnTo>
                        <a:lnTo>
                          <a:pt x="105" y="535"/>
                        </a:lnTo>
                        <a:lnTo>
                          <a:pt x="104" y="545"/>
                        </a:lnTo>
                        <a:lnTo>
                          <a:pt x="77" y="572"/>
                        </a:lnTo>
                        <a:lnTo>
                          <a:pt x="76" y="578"/>
                        </a:lnTo>
                        <a:lnTo>
                          <a:pt x="76" y="584"/>
                        </a:lnTo>
                        <a:lnTo>
                          <a:pt x="77" y="591"/>
                        </a:lnTo>
                        <a:lnTo>
                          <a:pt x="82" y="606"/>
                        </a:lnTo>
                        <a:lnTo>
                          <a:pt x="93" y="625"/>
                        </a:lnTo>
                        <a:lnTo>
                          <a:pt x="99" y="633"/>
                        </a:lnTo>
                        <a:lnTo>
                          <a:pt x="112" y="653"/>
                        </a:lnTo>
                        <a:lnTo>
                          <a:pt x="120" y="669"/>
                        </a:lnTo>
                        <a:lnTo>
                          <a:pt x="121" y="675"/>
                        </a:lnTo>
                        <a:lnTo>
                          <a:pt x="123" y="692"/>
                        </a:lnTo>
                        <a:lnTo>
                          <a:pt x="130" y="702"/>
                        </a:lnTo>
                        <a:lnTo>
                          <a:pt x="141" y="705"/>
                        </a:lnTo>
                        <a:lnTo>
                          <a:pt x="148" y="706"/>
                        </a:lnTo>
                        <a:lnTo>
                          <a:pt x="160" y="704"/>
                        </a:lnTo>
                        <a:lnTo>
                          <a:pt x="179" y="700"/>
                        </a:lnTo>
                        <a:lnTo>
                          <a:pt x="194" y="697"/>
                        </a:lnTo>
                        <a:lnTo>
                          <a:pt x="205" y="697"/>
                        </a:lnTo>
                        <a:lnTo>
                          <a:pt x="212" y="703"/>
                        </a:lnTo>
                        <a:lnTo>
                          <a:pt x="201" y="655"/>
                        </a:lnTo>
                        <a:lnTo>
                          <a:pt x="218" y="638"/>
                        </a:lnTo>
                        <a:lnTo>
                          <a:pt x="232" y="628"/>
                        </a:lnTo>
                        <a:lnTo>
                          <a:pt x="233" y="627"/>
                        </a:lnTo>
                        <a:lnTo>
                          <a:pt x="257" y="637"/>
                        </a:lnTo>
                        <a:lnTo>
                          <a:pt x="273" y="650"/>
                        </a:lnTo>
                        <a:lnTo>
                          <a:pt x="282" y="664"/>
                        </a:lnTo>
                        <a:lnTo>
                          <a:pt x="283" y="668"/>
                        </a:lnTo>
                        <a:lnTo>
                          <a:pt x="299" y="662"/>
                        </a:lnTo>
                        <a:lnTo>
                          <a:pt x="315" y="647"/>
                        </a:lnTo>
                        <a:lnTo>
                          <a:pt x="321" y="640"/>
                        </a:lnTo>
                        <a:lnTo>
                          <a:pt x="337" y="621"/>
                        </a:lnTo>
                        <a:lnTo>
                          <a:pt x="352" y="612"/>
                        </a:lnTo>
                        <a:lnTo>
                          <a:pt x="356" y="611"/>
                        </a:lnTo>
                        <a:lnTo>
                          <a:pt x="375" y="612"/>
                        </a:lnTo>
                        <a:lnTo>
                          <a:pt x="391" y="621"/>
                        </a:lnTo>
                        <a:lnTo>
                          <a:pt x="405" y="637"/>
                        </a:lnTo>
                        <a:lnTo>
                          <a:pt x="410" y="646"/>
                        </a:lnTo>
                        <a:lnTo>
                          <a:pt x="412" y="646"/>
                        </a:lnTo>
                        <a:lnTo>
                          <a:pt x="421" y="642"/>
                        </a:lnTo>
                        <a:lnTo>
                          <a:pt x="439" y="633"/>
                        </a:lnTo>
                        <a:lnTo>
                          <a:pt x="449" y="627"/>
                        </a:lnTo>
                        <a:lnTo>
                          <a:pt x="455" y="619"/>
                        </a:lnTo>
                        <a:lnTo>
                          <a:pt x="455" y="610"/>
                        </a:lnTo>
                        <a:lnTo>
                          <a:pt x="458" y="606"/>
                        </a:lnTo>
                        <a:lnTo>
                          <a:pt x="463" y="604"/>
                        </a:lnTo>
                        <a:lnTo>
                          <a:pt x="470" y="603"/>
                        </a:lnTo>
                        <a:lnTo>
                          <a:pt x="478" y="602"/>
                        </a:lnTo>
                        <a:lnTo>
                          <a:pt x="488" y="604"/>
                        </a:lnTo>
                        <a:lnTo>
                          <a:pt x="500" y="608"/>
                        </a:lnTo>
                        <a:lnTo>
                          <a:pt x="500" y="623"/>
                        </a:lnTo>
                        <a:lnTo>
                          <a:pt x="508" y="631"/>
                        </a:lnTo>
                        <a:lnTo>
                          <a:pt x="525" y="632"/>
                        </a:lnTo>
                        <a:lnTo>
                          <a:pt x="542" y="634"/>
                        </a:lnTo>
                        <a:lnTo>
                          <a:pt x="553" y="638"/>
                        </a:lnTo>
                        <a:lnTo>
                          <a:pt x="559" y="646"/>
                        </a:lnTo>
                        <a:lnTo>
                          <a:pt x="574" y="637"/>
                        </a:lnTo>
                        <a:lnTo>
                          <a:pt x="585" y="617"/>
                        </a:lnTo>
                        <a:lnTo>
                          <a:pt x="586" y="614"/>
                        </a:lnTo>
                        <a:lnTo>
                          <a:pt x="593" y="594"/>
                        </a:lnTo>
                        <a:lnTo>
                          <a:pt x="599" y="584"/>
                        </a:lnTo>
                        <a:lnTo>
                          <a:pt x="605" y="583"/>
                        </a:lnTo>
                        <a:lnTo>
                          <a:pt x="613" y="582"/>
                        </a:lnTo>
                        <a:lnTo>
                          <a:pt x="620" y="587"/>
                        </a:lnTo>
                        <a:lnTo>
                          <a:pt x="626" y="598"/>
                        </a:lnTo>
                        <a:lnTo>
                          <a:pt x="632" y="609"/>
                        </a:lnTo>
                        <a:lnTo>
                          <a:pt x="643" y="613"/>
                        </a:lnTo>
                        <a:lnTo>
                          <a:pt x="658" y="611"/>
                        </a:lnTo>
                        <a:lnTo>
                          <a:pt x="674" y="607"/>
                        </a:lnTo>
                        <a:lnTo>
                          <a:pt x="694" y="597"/>
                        </a:lnTo>
                        <a:lnTo>
                          <a:pt x="701" y="593"/>
                        </a:lnTo>
                        <a:lnTo>
                          <a:pt x="722" y="580"/>
                        </a:lnTo>
                        <a:lnTo>
                          <a:pt x="737" y="573"/>
                        </a:lnTo>
                        <a:lnTo>
                          <a:pt x="740" y="572"/>
                        </a:lnTo>
                        <a:lnTo>
                          <a:pt x="757" y="589"/>
                        </a:lnTo>
                        <a:lnTo>
                          <a:pt x="768" y="604"/>
                        </a:lnTo>
                        <a:lnTo>
                          <a:pt x="771" y="611"/>
                        </a:lnTo>
                        <a:lnTo>
                          <a:pt x="773" y="610"/>
                        </a:lnTo>
                        <a:lnTo>
                          <a:pt x="767" y="569"/>
                        </a:lnTo>
                        <a:lnTo>
                          <a:pt x="763" y="564"/>
                        </a:lnTo>
                        <a:lnTo>
                          <a:pt x="760" y="561"/>
                        </a:lnTo>
                        <a:lnTo>
                          <a:pt x="744" y="547"/>
                        </a:lnTo>
                        <a:lnTo>
                          <a:pt x="726" y="543"/>
                        </a:lnTo>
                        <a:lnTo>
                          <a:pt x="725" y="543"/>
                        </a:lnTo>
                        <a:lnTo>
                          <a:pt x="710" y="550"/>
                        </a:lnTo>
                        <a:lnTo>
                          <a:pt x="694" y="566"/>
                        </a:lnTo>
                        <a:lnTo>
                          <a:pt x="691" y="570"/>
                        </a:lnTo>
                        <a:lnTo>
                          <a:pt x="674" y="588"/>
                        </a:lnTo>
                        <a:lnTo>
                          <a:pt x="659" y="597"/>
                        </a:lnTo>
                        <a:lnTo>
                          <a:pt x="656" y="597"/>
                        </a:lnTo>
                        <a:lnTo>
                          <a:pt x="651" y="596"/>
                        </a:lnTo>
                        <a:lnTo>
                          <a:pt x="645" y="580"/>
                        </a:lnTo>
                        <a:lnTo>
                          <a:pt x="629" y="567"/>
                        </a:lnTo>
                        <a:lnTo>
                          <a:pt x="609" y="559"/>
                        </a:lnTo>
                        <a:lnTo>
                          <a:pt x="602" y="560"/>
                        </a:lnTo>
                        <a:lnTo>
                          <a:pt x="593" y="561"/>
                        </a:lnTo>
                        <a:lnTo>
                          <a:pt x="583" y="569"/>
                        </a:lnTo>
                        <a:lnTo>
                          <a:pt x="572" y="584"/>
                        </a:lnTo>
                        <a:lnTo>
                          <a:pt x="561" y="598"/>
                        </a:lnTo>
                        <a:lnTo>
                          <a:pt x="553" y="607"/>
                        </a:lnTo>
                        <a:lnTo>
                          <a:pt x="547" y="609"/>
                        </a:lnTo>
                        <a:lnTo>
                          <a:pt x="553" y="601"/>
                        </a:lnTo>
                        <a:lnTo>
                          <a:pt x="534" y="599"/>
                        </a:lnTo>
                        <a:lnTo>
                          <a:pt x="530" y="604"/>
                        </a:lnTo>
                        <a:lnTo>
                          <a:pt x="511" y="588"/>
                        </a:lnTo>
                        <a:lnTo>
                          <a:pt x="494" y="578"/>
                        </a:lnTo>
                        <a:lnTo>
                          <a:pt x="477" y="574"/>
                        </a:lnTo>
                        <a:lnTo>
                          <a:pt x="469" y="575"/>
                        </a:lnTo>
                        <a:lnTo>
                          <a:pt x="458" y="576"/>
                        </a:lnTo>
                        <a:lnTo>
                          <a:pt x="450" y="585"/>
                        </a:lnTo>
                        <a:lnTo>
                          <a:pt x="443" y="600"/>
                        </a:lnTo>
                        <a:lnTo>
                          <a:pt x="436" y="616"/>
                        </a:lnTo>
                        <a:lnTo>
                          <a:pt x="431" y="625"/>
                        </a:lnTo>
                        <a:lnTo>
                          <a:pt x="426" y="625"/>
                        </a:lnTo>
                        <a:lnTo>
                          <a:pt x="414" y="622"/>
                        </a:lnTo>
                        <a:lnTo>
                          <a:pt x="396" y="609"/>
                        </a:lnTo>
                        <a:lnTo>
                          <a:pt x="385" y="600"/>
                        </a:lnTo>
                        <a:lnTo>
                          <a:pt x="396" y="591"/>
                        </a:lnTo>
                        <a:lnTo>
                          <a:pt x="395" y="587"/>
                        </a:lnTo>
                        <a:lnTo>
                          <a:pt x="383" y="579"/>
                        </a:lnTo>
                        <a:lnTo>
                          <a:pt x="372" y="576"/>
                        </a:lnTo>
                        <a:lnTo>
                          <a:pt x="363" y="577"/>
                        </a:lnTo>
                        <a:lnTo>
                          <a:pt x="348" y="583"/>
                        </a:lnTo>
                        <a:lnTo>
                          <a:pt x="332" y="597"/>
                        </a:lnTo>
                        <a:lnTo>
                          <a:pt x="322" y="612"/>
                        </a:lnTo>
                        <a:lnTo>
                          <a:pt x="306" y="633"/>
                        </a:lnTo>
                        <a:lnTo>
                          <a:pt x="292" y="644"/>
                        </a:lnTo>
                        <a:lnTo>
                          <a:pt x="287" y="646"/>
                        </a:lnTo>
                        <a:lnTo>
                          <a:pt x="274" y="642"/>
                        </a:lnTo>
                        <a:lnTo>
                          <a:pt x="260" y="627"/>
                        </a:lnTo>
                        <a:lnTo>
                          <a:pt x="249" y="611"/>
                        </a:lnTo>
                        <a:lnTo>
                          <a:pt x="228" y="606"/>
                        </a:lnTo>
                        <a:lnTo>
                          <a:pt x="208" y="612"/>
                        </a:lnTo>
                        <a:lnTo>
                          <a:pt x="194" y="623"/>
                        </a:lnTo>
                        <a:lnTo>
                          <a:pt x="187" y="640"/>
                        </a:lnTo>
                        <a:lnTo>
                          <a:pt x="185" y="662"/>
                        </a:lnTo>
                        <a:lnTo>
                          <a:pt x="188" y="680"/>
                        </a:lnTo>
                        <a:lnTo>
                          <a:pt x="174" y="682"/>
                        </a:lnTo>
                        <a:lnTo>
                          <a:pt x="174" y="671"/>
                        </a:lnTo>
                        <a:lnTo>
                          <a:pt x="170" y="666"/>
                        </a:lnTo>
                        <a:lnTo>
                          <a:pt x="161" y="667"/>
                        </a:lnTo>
                        <a:lnTo>
                          <a:pt x="153" y="668"/>
                        </a:lnTo>
                        <a:lnTo>
                          <a:pt x="148" y="667"/>
                        </a:lnTo>
                        <a:lnTo>
                          <a:pt x="148" y="664"/>
                        </a:lnTo>
                        <a:lnTo>
                          <a:pt x="148" y="650"/>
                        </a:lnTo>
                        <a:lnTo>
                          <a:pt x="109" y="617"/>
                        </a:lnTo>
                        <a:lnTo>
                          <a:pt x="114" y="612"/>
                        </a:lnTo>
                        <a:lnTo>
                          <a:pt x="118" y="601"/>
                        </a:lnTo>
                        <a:lnTo>
                          <a:pt x="120" y="585"/>
                        </a:lnTo>
                        <a:lnTo>
                          <a:pt x="122" y="569"/>
                        </a:lnTo>
                        <a:lnTo>
                          <a:pt x="127" y="558"/>
                        </a:lnTo>
                        <a:lnTo>
                          <a:pt x="136" y="552"/>
                        </a:lnTo>
                        <a:lnTo>
                          <a:pt x="138" y="535"/>
                        </a:lnTo>
                        <a:lnTo>
                          <a:pt x="131" y="520"/>
                        </a:lnTo>
                        <a:lnTo>
                          <a:pt x="113" y="507"/>
                        </a:lnTo>
                        <a:lnTo>
                          <a:pt x="104" y="502"/>
                        </a:lnTo>
                        <a:lnTo>
                          <a:pt x="83" y="489"/>
                        </a:lnTo>
                        <a:lnTo>
                          <a:pt x="72" y="474"/>
                        </a:lnTo>
                        <a:lnTo>
                          <a:pt x="70" y="466"/>
                        </a:lnTo>
                        <a:lnTo>
                          <a:pt x="72" y="461"/>
                        </a:lnTo>
                        <a:lnTo>
                          <a:pt x="95" y="459"/>
                        </a:lnTo>
                        <a:lnTo>
                          <a:pt x="112" y="449"/>
                        </a:lnTo>
                        <a:lnTo>
                          <a:pt x="122" y="432"/>
                        </a:lnTo>
                        <a:lnTo>
                          <a:pt x="127" y="412"/>
                        </a:lnTo>
                        <a:lnTo>
                          <a:pt x="109" y="390"/>
                        </a:lnTo>
                        <a:lnTo>
                          <a:pt x="98" y="379"/>
                        </a:lnTo>
                        <a:lnTo>
                          <a:pt x="96" y="378"/>
                        </a:lnTo>
                        <a:lnTo>
                          <a:pt x="66" y="382"/>
                        </a:lnTo>
                        <a:lnTo>
                          <a:pt x="70" y="367"/>
                        </a:lnTo>
                        <a:lnTo>
                          <a:pt x="81" y="348"/>
                        </a:lnTo>
                        <a:lnTo>
                          <a:pt x="90" y="337"/>
                        </a:lnTo>
                        <a:lnTo>
                          <a:pt x="103" y="318"/>
                        </a:lnTo>
                        <a:lnTo>
                          <a:pt x="110" y="300"/>
                        </a:lnTo>
                        <a:lnTo>
                          <a:pt x="110" y="286"/>
                        </a:lnTo>
                        <a:lnTo>
                          <a:pt x="109" y="282"/>
                        </a:lnTo>
                        <a:lnTo>
                          <a:pt x="87" y="267"/>
                        </a:lnTo>
                        <a:lnTo>
                          <a:pt x="72" y="253"/>
                        </a:lnTo>
                        <a:lnTo>
                          <a:pt x="66" y="240"/>
                        </a:lnTo>
                        <a:lnTo>
                          <a:pt x="65" y="232"/>
                        </a:lnTo>
                        <a:lnTo>
                          <a:pt x="70" y="222"/>
                        </a:lnTo>
                        <a:lnTo>
                          <a:pt x="80" y="208"/>
                        </a:lnTo>
                        <a:lnTo>
                          <a:pt x="90" y="188"/>
                        </a:lnTo>
                        <a:lnTo>
                          <a:pt x="93" y="171"/>
                        </a:lnTo>
                        <a:lnTo>
                          <a:pt x="87" y="159"/>
                        </a:lnTo>
                        <a:lnTo>
                          <a:pt x="73" y="143"/>
                        </a:lnTo>
                        <a:lnTo>
                          <a:pt x="59" y="130"/>
                        </a:lnTo>
                        <a:lnTo>
                          <a:pt x="50" y="136"/>
                        </a:lnTo>
                        <a:lnTo>
                          <a:pt x="49" y="129"/>
                        </a:lnTo>
                        <a:lnTo>
                          <a:pt x="50" y="113"/>
                        </a:lnTo>
                        <a:lnTo>
                          <a:pt x="54" y="93"/>
                        </a:lnTo>
                        <a:lnTo>
                          <a:pt x="60" y="77"/>
                        </a:lnTo>
                        <a:lnTo>
                          <a:pt x="68" y="54"/>
                        </a:lnTo>
                        <a:lnTo>
                          <a:pt x="71" y="35"/>
                        </a:lnTo>
                        <a:lnTo>
                          <a:pt x="71" y="25"/>
                        </a:lnTo>
                        <a:lnTo>
                          <a:pt x="0" y="20"/>
                        </a:lnTo>
                        <a:lnTo>
                          <a:pt x="9" y="23"/>
                        </a:lnTo>
                        <a:lnTo>
                          <a:pt x="20" y="28"/>
                        </a:lnTo>
                        <a:lnTo>
                          <a:pt x="31" y="33"/>
                        </a:lnTo>
                        <a:lnTo>
                          <a:pt x="42" y="39"/>
                        </a:lnTo>
                        <a:lnTo>
                          <a:pt x="48" y="46"/>
                        </a:lnTo>
                        <a:lnTo>
                          <a:pt x="49" y="56"/>
                        </a:lnTo>
                        <a:lnTo>
                          <a:pt x="46" y="72"/>
                        </a:lnTo>
                        <a:lnTo>
                          <a:pt x="31" y="84"/>
                        </a:lnTo>
                        <a:lnTo>
                          <a:pt x="9" y="92"/>
                        </a:lnTo>
                        <a:lnTo>
                          <a:pt x="19" y="119"/>
                        </a:lnTo>
                        <a:lnTo>
                          <a:pt x="30" y="140"/>
                        </a:lnTo>
                        <a:lnTo>
                          <a:pt x="42" y="155"/>
                        </a:lnTo>
                        <a:lnTo>
                          <a:pt x="55" y="163"/>
                        </a:lnTo>
                        <a:lnTo>
                          <a:pt x="63" y="165"/>
                        </a:lnTo>
                        <a:lnTo>
                          <a:pt x="64" y="170"/>
                        </a:lnTo>
                        <a:lnTo>
                          <a:pt x="61" y="185"/>
                        </a:lnTo>
                        <a:lnTo>
                          <a:pt x="49" y="205"/>
                        </a:lnTo>
                        <a:lnTo>
                          <a:pt x="49" y="206"/>
                        </a:lnTo>
                        <a:lnTo>
                          <a:pt x="36" y="226"/>
                        </a:lnTo>
                        <a:lnTo>
                          <a:pt x="33" y="242"/>
                        </a:lnTo>
                        <a:lnTo>
                          <a:pt x="35" y="251"/>
                        </a:lnTo>
                        <a:lnTo>
                          <a:pt x="39" y="259"/>
                        </a:lnTo>
                        <a:lnTo>
                          <a:pt x="46" y="266"/>
                        </a:lnTo>
                        <a:lnTo>
                          <a:pt x="73" y="276"/>
                        </a:lnTo>
                        <a:lnTo>
                          <a:pt x="86" y="286"/>
                        </a:lnTo>
                        <a:lnTo>
                          <a:pt x="87" y="289"/>
                        </a:lnTo>
                        <a:lnTo>
                          <a:pt x="83" y="302"/>
                        </a:lnTo>
                        <a:lnTo>
                          <a:pt x="69" y="321"/>
                        </a:lnTo>
                        <a:lnTo>
                          <a:pt x="63" y="327"/>
                        </a:lnTo>
                        <a:lnTo>
                          <a:pt x="49" y="345"/>
                        </a:lnTo>
                        <a:lnTo>
                          <a:pt x="42" y="363"/>
                        </a:lnTo>
                        <a:lnTo>
                          <a:pt x="41" y="373"/>
                        </a:lnTo>
                        <a:lnTo>
                          <a:pt x="42" y="380"/>
                        </a:lnTo>
                        <a:lnTo>
                          <a:pt x="44" y="385"/>
                        </a:lnTo>
                        <a:lnTo>
                          <a:pt x="48" y="391"/>
                        </a:lnTo>
                        <a:lnTo>
                          <a:pt x="69" y="388"/>
                        </a:lnTo>
                        <a:lnTo>
                          <a:pt x="88" y="391"/>
                        </a:lnTo>
                        <a:lnTo>
                          <a:pt x="105" y="399"/>
                        </a:lnTo>
                        <a:lnTo>
                          <a:pt x="106" y="400"/>
                        </a:lnTo>
                        <a:lnTo>
                          <a:pt x="107" y="407"/>
                        </a:lnTo>
                        <a:lnTo>
                          <a:pt x="109" y="420"/>
                        </a:lnTo>
                        <a:lnTo>
                          <a:pt x="103" y="428"/>
                        </a:lnTo>
                        <a:lnTo>
                          <a:pt x="89" y="433"/>
                        </a:lnTo>
                        <a:lnTo>
                          <a:pt x="70" y="439"/>
                        </a:lnTo>
                        <a:lnTo>
                          <a:pt x="58" y="445"/>
                        </a:lnTo>
                        <a:lnTo>
                          <a:pt x="56" y="451"/>
                        </a:lnTo>
                        <a:lnTo>
                          <a:pt x="54" y="456"/>
                        </a:lnTo>
                        <a:lnTo>
                          <a:pt x="53" y="462"/>
                        </a:lnTo>
                        <a:lnTo>
                          <a:pt x="54" y="469"/>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68"/>
                  <p:cNvSpPr>
                    <a:spLocks/>
                  </p:cNvSpPr>
                  <p:nvPr/>
                </p:nvSpPr>
                <p:spPr bwMode="auto">
                  <a:xfrm>
                    <a:off x="1429" y="1970"/>
                    <a:ext cx="90" cy="477"/>
                  </a:xfrm>
                  <a:custGeom>
                    <a:avLst/>
                    <a:gdLst/>
                    <a:ahLst/>
                    <a:cxnLst>
                      <a:cxn ang="0">
                        <a:pos x="48" y="13"/>
                      </a:cxn>
                      <a:cxn ang="0">
                        <a:pos x="28" y="0"/>
                      </a:cxn>
                      <a:cxn ang="0">
                        <a:pos x="28" y="2"/>
                      </a:cxn>
                      <a:cxn ang="0">
                        <a:pos x="48" y="13"/>
                      </a:cxn>
                    </a:cxnLst>
                    <a:rect l="0" t="0" r="r" b="b"/>
                    <a:pathLst>
                      <a:path w="90" h="477">
                        <a:moveTo>
                          <a:pt x="48" y="13"/>
                        </a:moveTo>
                        <a:lnTo>
                          <a:pt x="28" y="0"/>
                        </a:lnTo>
                        <a:lnTo>
                          <a:pt x="28" y="2"/>
                        </a:lnTo>
                        <a:lnTo>
                          <a:pt x="48" y="1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3" name="Group 69"/>
              <p:cNvGrpSpPr>
                <a:grpSpLocks/>
              </p:cNvGrpSpPr>
              <p:nvPr/>
            </p:nvGrpSpPr>
            <p:grpSpPr bwMode="auto">
              <a:xfrm>
                <a:off x="5298" y="3145"/>
                <a:ext cx="1174" cy="1427"/>
                <a:chOff x="3896" y="1087"/>
                <a:chExt cx="1174" cy="1427"/>
              </a:xfrm>
            </p:grpSpPr>
            <p:grpSp>
              <p:nvGrpSpPr>
                <p:cNvPr id="14" name="Group 70"/>
                <p:cNvGrpSpPr>
                  <a:grpSpLocks/>
                </p:cNvGrpSpPr>
                <p:nvPr/>
              </p:nvGrpSpPr>
              <p:grpSpPr bwMode="auto">
                <a:xfrm>
                  <a:off x="4495" y="1938"/>
                  <a:ext cx="575" cy="576"/>
                  <a:chOff x="4495" y="1938"/>
                  <a:chExt cx="575" cy="576"/>
                </a:xfrm>
              </p:grpSpPr>
              <p:sp>
                <p:nvSpPr>
                  <p:cNvPr id="23" name="Freeform 71"/>
                  <p:cNvSpPr>
                    <a:spLocks/>
                  </p:cNvSpPr>
                  <p:nvPr/>
                </p:nvSpPr>
                <p:spPr bwMode="auto">
                  <a:xfrm>
                    <a:off x="4495" y="1938"/>
                    <a:ext cx="575" cy="576"/>
                  </a:xfrm>
                  <a:custGeom>
                    <a:avLst/>
                    <a:gdLst/>
                    <a:ahLst/>
                    <a:cxnLst>
                      <a:cxn ang="0">
                        <a:pos x="445" y="520"/>
                      </a:cxn>
                      <a:cxn ang="0">
                        <a:pos x="404" y="403"/>
                      </a:cxn>
                      <a:cxn ang="0">
                        <a:pos x="519" y="442"/>
                      </a:cxn>
                      <a:cxn ang="0">
                        <a:pos x="520" y="442"/>
                      </a:cxn>
                      <a:cxn ang="0">
                        <a:pos x="540" y="442"/>
                      </a:cxn>
                      <a:cxn ang="0">
                        <a:pos x="558" y="433"/>
                      </a:cxn>
                      <a:cxn ang="0">
                        <a:pos x="570" y="417"/>
                      </a:cxn>
                      <a:cxn ang="0">
                        <a:pos x="575" y="398"/>
                      </a:cxn>
                      <a:cxn ang="0">
                        <a:pos x="574" y="395"/>
                      </a:cxn>
                      <a:cxn ang="0">
                        <a:pos x="569" y="376"/>
                      </a:cxn>
                      <a:cxn ang="0">
                        <a:pos x="556" y="361"/>
                      </a:cxn>
                      <a:cxn ang="0">
                        <a:pos x="539" y="353"/>
                      </a:cxn>
                      <a:cxn ang="0">
                        <a:pos x="519" y="353"/>
                      </a:cxn>
                      <a:cxn ang="0">
                        <a:pos x="398" y="394"/>
                      </a:cxn>
                      <a:cxn ang="0">
                        <a:pos x="356" y="520"/>
                      </a:cxn>
                      <a:cxn ang="0">
                        <a:pos x="355" y="523"/>
                      </a:cxn>
                      <a:cxn ang="0">
                        <a:pos x="356" y="542"/>
                      </a:cxn>
                      <a:cxn ang="0">
                        <a:pos x="365" y="559"/>
                      </a:cxn>
                      <a:cxn ang="0">
                        <a:pos x="381" y="571"/>
                      </a:cxn>
                      <a:cxn ang="0">
                        <a:pos x="400" y="576"/>
                      </a:cxn>
                      <a:cxn ang="0">
                        <a:pos x="401" y="576"/>
                      </a:cxn>
                      <a:cxn ang="0">
                        <a:pos x="420" y="571"/>
                      </a:cxn>
                      <a:cxn ang="0">
                        <a:pos x="436" y="558"/>
                      </a:cxn>
                      <a:cxn ang="0">
                        <a:pos x="445" y="540"/>
                      </a:cxn>
                      <a:cxn ang="0">
                        <a:pos x="445" y="520"/>
                      </a:cxn>
                    </a:cxnLst>
                    <a:rect l="0" t="0" r="r" b="b"/>
                    <a:pathLst>
                      <a:path w="575" h="576">
                        <a:moveTo>
                          <a:pt x="445" y="520"/>
                        </a:moveTo>
                        <a:lnTo>
                          <a:pt x="404" y="403"/>
                        </a:lnTo>
                        <a:lnTo>
                          <a:pt x="519" y="442"/>
                        </a:lnTo>
                        <a:lnTo>
                          <a:pt x="520" y="442"/>
                        </a:lnTo>
                        <a:lnTo>
                          <a:pt x="540" y="442"/>
                        </a:lnTo>
                        <a:lnTo>
                          <a:pt x="558" y="433"/>
                        </a:lnTo>
                        <a:lnTo>
                          <a:pt x="570" y="417"/>
                        </a:lnTo>
                        <a:lnTo>
                          <a:pt x="575" y="398"/>
                        </a:lnTo>
                        <a:lnTo>
                          <a:pt x="574" y="395"/>
                        </a:lnTo>
                        <a:lnTo>
                          <a:pt x="569" y="376"/>
                        </a:lnTo>
                        <a:lnTo>
                          <a:pt x="556" y="361"/>
                        </a:lnTo>
                        <a:lnTo>
                          <a:pt x="539" y="353"/>
                        </a:lnTo>
                        <a:lnTo>
                          <a:pt x="519" y="353"/>
                        </a:lnTo>
                        <a:lnTo>
                          <a:pt x="398" y="394"/>
                        </a:lnTo>
                        <a:lnTo>
                          <a:pt x="356" y="520"/>
                        </a:lnTo>
                        <a:lnTo>
                          <a:pt x="355" y="523"/>
                        </a:lnTo>
                        <a:lnTo>
                          <a:pt x="356" y="542"/>
                        </a:lnTo>
                        <a:lnTo>
                          <a:pt x="365" y="559"/>
                        </a:lnTo>
                        <a:lnTo>
                          <a:pt x="381" y="571"/>
                        </a:lnTo>
                        <a:lnTo>
                          <a:pt x="400" y="576"/>
                        </a:lnTo>
                        <a:lnTo>
                          <a:pt x="401" y="576"/>
                        </a:lnTo>
                        <a:lnTo>
                          <a:pt x="420" y="571"/>
                        </a:lnTo>
                        <a:lnTo>
                          <a:pt x="436" y="558"/>
                        </a:lnTo>
                        <a:lnTo>
                          <a:pt x="445" y="540"/>
                        </a:lnTo>
                        <a:lnTo>
                          <a:pt x="445" y="520"/>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72"/>
                  <p:cNvSpPr>
                    <a:spLocks/>
                  </p:cNvSpPr>
                  <p:nvPr/>
                </p:nvSpPr>
                <p:spPr bwMode="auto">
                  <a:xfrm>
                    <a:off x="4495" y="1938"/>
                    <a:ext cx="575" cy="576"/>
                  </a:xfrm>
                  <a:custGeom>
                    <a:avLst/>
                    <a:gdLst/>
                    <a:ahLst/>
                    <a:cxnLst>
                      <a:cxn ang="0">
                        <a:pos x="172" y="405"/>
                      </a:cxn>
                      <a:cxn ang="0">
                        <a:pos x="132" y="520"/>
                      </a:cxn>
                      <a:cxn ang="0">
                        <a:pos x="132" y="521"/>
                      </a:cxn>
                      <a:cxn ang="0">
                        <a:pos x="132" y="541"/>
                      </a:cxn>
                      <a:cxn ang="0">
                        <a:pos x="141" y="558"/>
                      </a:cxn>
                      <a:cxn ang="0">
                        <a:pos x="157" y="571"/>
                      </a:cxn>
                      <a:cxn ang="0">
                        <a:pos x="176" y="576"/>
                      </a:cxn>
                      <a:cxn ang="0">
                        <a:pos x="179" y="576"/>
                      </a:cxn>
                      <a:cxn ang="0">
                        <a:pos x="198" y="570"/>
                      </a:cxn>
                      <a:cxn ang="0">
                        <a:pos x="213" y="557"/>
                      </a:cxn>
                      <a:cxn ang="0">
                        <a:pos x="221" y="540"/>
                      </a:cxn>
                      <a:cxn ang="0">
                        <a:pos x="221" y="520"/>
                      </a:cxn>
                      <a:cxn ang="0">
                        <a:pos x="180" y="399"/>
                      </a:cxn>
                      <a:cxn ang="0">
                        <a:pos x="54" y="357"/>
                      </a:cxn>
                      <a:cxn ang="0">
                        <a:pos x="51" y="356"/>
                      </a:cxn>
                      <a:cxn ang="0">
                        <a:pos x="32" y="356"/>
                      </a:cxn>
                      <a:cxn ang="0">
                        <a:pos x="16" y="365"/>
                      </a:cxn>
                      <a:cxn ang="0">
                        <a:pos x="4" y="381"/>
                      </a:cxn>
                      <a:cxn ang="0">
                        <a:pos x="0" y="400"/>
                      </a:cxn>
                      <a:cxn ang="0">
                        <a:pos x="0" y="402"/>
                      </a:cxn>
                      <a:cxn ang="0">
                        <a:pos x="5" y="422"/>
                      </a:cxn>
                      <a:cxn ang="0">
                        <a:pos x="17" y="437"/>
                      </a:cxn>
                      <a:cxn ang="0">
                        <a:pos x="34" y="445"/>
                      </a:cxn>
                      <a:cxn ang="0">
                        <a:pos x="54" y="445"/>
                      </a:cxn>
                      <a:cxn ang="0">
                        <a:pos x="172" y="405"/>
                      </a:cxn>
                    </a:cxnLst>
                    <a:rect l="0" t="0" r="r" b="b"/>
                    <a:pathLst>
                      <a:path w="575" h="576">
                        <a:moveTo>
                          <a:pt x="172" y="405"/>
                        </a:moveTo>
                        <a:lnTo>
                          <a:pt x="132" y="520"/>
                        </a:lnTo>
                        <a:lnTo>
                          <a:pt x="132" y="521"/>
                        </a:lnTo>
                        <a:lnTo>
                          <a:pt x="132" y="541"/>
                        </a:lnTo>
                        <a:lnTo>
                          <a:pt x="141" y="558"/>
                        </a:lnTo>
                        <a:lnTo>
                          <a:pt x="157" y="571"/>
                        </a:lnTo>
                        <a:lnTo>
                          <a:pt x="176" y="576"/>
                        </a:lnTo>
                        <a:lnTo>
                          <a:pt x="179" y="576"/>
                        </a:lnTo>
                        <a:lnTo>
                          <a:pt x="198" y="570"/>
                        </a:lnTo>
                        <a:lnTo>
                          <a:pt x="213" y="557"/>
                        </a:lnTo>
                        <a:lnTo>
                          <a:pt x="221" y="540"/>
                        </a:lnTo>
                        <a:lnTo>
                          <a:pt x="221" y="520"/>
                        </a:lnTo>
                        <a:lnTo>
                          <a:pt x="180" y="399"/>
                        </a:lnTo>
                        <a:lnTo>
                          <a:pt x="54" y="357"/>
                        </a:lnTo>
                        <a:lnTo>
                          <a:pt x="51" y="356"/>
                        </a:lnTo>
                        <a:lnTo>
                          <a:pt x="32" y="356"/>
                        </a:lnTo>
                        <a:lnTo>
                          <a:pt x="16" y="365"/>
                        </a:lnTo>
                        <a:lnTo>
                          <a:pt x="4" y="381"/>
                        </a:lnTo>
                        <a:lnTo>
                          <a:pt x="0" y="400"/>
                        </a:lnTo>
                        <a:lnTo>
                          <a:pt x="0" y="402"/>
                        </a:lnTo>
                        <a:lnTo>
                          <a:pt x="5" y="422"/>
                        </a:lnTo>
                        <a:lnTo>
                          <a:pt x="17" y="437"/>
                        </a:lnTo>
                        <a:lnTo>
                          <a:pt x="34" y="445"/>
                        </a:lnTo>
                        <a:lnTo>
                          <a:pt x="54" y="445"/>
                        </a:lnTo>
                        <a:lnTo>
                          <a:pt x="172" y="40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73"/>
                  <p:cNvSpPr>
                    <a:spLocks/>
                  </p:cNvSpPr>
                  <p:nvPr/>
                </p:nvSpPr>
                <p:spPr bwMode="auto">
                  <a:xfrm>
                    <a:off x="4495" y="1938"/>
                    <a:ext cx="575" cy="576"/>
                  </a:xfrm>
                  <a:custGeom>
                    <a:avLst/>
                    <a:gdLst/>
                    <a:ahLst/>
                    <a:cxnLst>
                      <a:cxn ang="0">
                        <a:pos x="217" y="55"/>
                      </a:cxn>
                      <a:cxn ang="0">
                        <a:pos x="218" y="51"/>
                      </a:cxn>
                      <a:cxn ang="0">
                        <a:pos x="218" y="32"/>
                      </a:cxn>
                      <a:cxn ang="0">
                        <a:pos x="208" y="15"/>
                      </a:cxn>
                      <a:cxn ang="0">
                        <a:pos x="193" y="4"/>
                      </a:cxn>
                      <a:cxn ang="0">
                        <a:pos x="174" y="0"/>
                      </a:cxn>
                      <a:cxn ang="0">
                        <a:pos x="171" y="0"/>
                      </a:cxn>
                      <a:cxn ang="0">
                        <a:pos x="152" y="5"/>
                      </a:cxn>
                      <a:cxn ang="0">
                        <a:pos x="137" y="18"/>
                      </a:cxn>
                      <a:cxn ang="0">
                        <a:pos x="129" y="35"/>
                      </a:cxn>
                      <a:cxn ang="0">
                        <a:pos x="129" y="55"/>
                      </a:cxn>
                      <a:cxn ang="0">
                        <a:pos x="169" y="172"/>
                      </a:cxn>
                      <a:cxn ang="0">
                        <a:pos x="54" y="133"/>
                      </a:cxn>
                      <a:cxn ang="0">
                        <a:pos x="52" y="132"/>
                      </a:cxn>
                      <a:cxn ang="0">
                        <a:pos x="33" y="133"/>
                      </a:cxn>
                      <a:cxn ang="0">
                        <a:pos x="16" y="142"/>
                      </a:cxn>
                      <a:cxn ang="0">
                        <a:pos x="4" y="158"/>
                      </a:cxn>
                      <a:cxn ang="0">
                        <a:pos x="0" y="178"/>
                      </a:cxn>
                      <a:cxn ang="0">
                        <a:pos x="0" y="180"/>
                      </a:cxn>
                      <a:cxn ang="0">
                        <a:pos x="5" y="199"/>
                      </a:cxn>
                      <a:cxn ang="0">
                        <a:pos x="18" y="214"/>
                      </a:cxn>
                      <a:cxn ang="0">
                        <a:pos x="35" y="222"/>
                      </a:cxn>
                      <a:cxn ang="0">
                        <a:pos x="54" y="221"/>
                      </a:cxn>
                      <a:cxn ang="0">
                        <a:pos x="175" y="180"/>
                      </a:cxn>
                      <a:cxn ang="0">
                        <a:pos x="217" y="55"/>
                      </a:cxn>
                    </a:cxnLst>
                    <a:rect l="0" t="0" r="r" b="b"/>
                    <a:pathLst>
                      <a:path w="575" h="576">
                        <a:moveTo>
                          <a:pt x="217" y="55"/>
                        </a:moveTo>
                        <a:lnTo>
                          <a:pt x="218" y="51"/>
                        </a:lnTo>
                        <a:lnTo>
                          <a:pt x="218" y="32"/>
                        </a:lnTo>
                        <a:lnTo>
                          <a:pt x="208" y="15"/>
                        </a:lnTo>
                        <a:lnTo>
                          <a:pt x="193" y="4"/>
                        </a:lnTo>
                        <a:lnTo>
                          <a:pt x="174" y="0"/>
                        </a:lnTo>
                        <a:lnTo>
                          <a:pt x="171" y="0"/>
                        </a:lnTo>
                        <a:lnTo>
                          <a:pt x="152" y="5"/>
                        </a:lnTo>
                        <a:lnTo>
                          <a:pt x="137" y="18"/>
                        </a:lnTo>
                        <a:lnTo>
                          <a:pt x="129" y="35"/>
                        </a:lnTo>
                        <a:lnTo>
                          <a:pt x="129" y="55"/>
                        </a:lnTo>
                        <a:lnTo>
                          <a:pt x="169" y="172"/>
                        </a:lnTo>
                        <a:lnTo>
                          <a:pt x="54" y="133"/>
                        </a:lnTo>
                        <a:lnTo>
                          <a:pt x="52" y="132"/>
                        </a:lnTo>
                        <a:lnTo>
                          <a:pt x="33" y="133"/>
                        </a:lnTo>
                        <a:lnTo>
                          <a:pt x="16" y="142"/>
                        </a:lnTo>
                        <a:lnTo>
                          <a:pt x="4" y="158"/>
                        </a:lnTo>
                        <a:lnTo>
                          <a:pt x="0" y="178"/>
                        </a:lnTo>
                        <a:lnTo>
                          <a:pt x="0" y="180"/>
                        </a:lnTo>
                        <a:lnTo>
                          <a:pt x="5" y="199"/>
                        </a:lnTo>
                        <a:lnTo>
                          <a:pt x="18" y="214"/>
                        </a:lnTo>
                        <a:lnTo>
                          <a:pt x="35" y="222"/>
                        </a:lnTo>
                        <a:lnTo>
                          <a:pt x="54" y="221"/>
                        </a:lnTo>
                        <a:lnTo>
                          <a:pt x="175" y="180"/>
                        </a:lnTo>
                        <a:lnTo>
                          <a:pt x="217" y="5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74"/>
                  <p:cNvSpPr>
                    <a:spLocks/>
                  </p:cNvSpPr>
                  <p:nvPr/>
                </p:nvSpPr>
                <p:spPr bwMode="auto">
                  <a:xfrm>
                    <a:off x="4495" y="1938"/>
                    <a:ext cx="575" cy="576"/>
                  </a:xfrm>
                  <a:custGeom>
                    <a:avLst/>
                    <a:gdLst/>
                    <a:ahLst/>
                    <a:cxnLst>
                      <a:cxn ang="0">
                        <a:pos x="441" y="55"/>
                      </a:cxn>
                      <a:cxn ang="0">
                        <a:pos x="442" y="52"/>
                      </a:cxn>
                      <a:cxn ang="0">
                        <a:pos x="441" y="33"/>
                      </a:cxn>
                      <a:cxn ang="0">
                        <a:pos x="432" y="16"/>
                      </a:cxn>
                      <a:cxn ang="0">
                        <a:pos x="416" y="4"/>
                      </a:cxn>
                      <a:cxn ang="0">
                        <a:pos x="396" y="0"/>
                      </a:cxn>
                      <a:cxn ang="0">
                        <a:pos x="393" y="0"/>
                      </a:cxn>
                      <a:cxn ang="0">
                        <a:pos x="374" y="5"/>
                      </a:cxn>
                      <a:cxn ang="0">
                        <a:pos x="360" y="18"/>
                      </a:cxn>
                      <a:cxn ang="0">
                        <a:pos x="352" y="35"/>
                      </a:cxn>
                      <a:cxn ang="0">
                        <a:pos x="353" y="55"/>
                      </a:cxn>
                      <a:cxn ang="0">
                        <a:pos x="394" y="176"/>
                      </a:cxn>
                      <a:cxn ang="0">
                        <a:pos x="519" y="218"/>
                      </a:cxn>
                      <a:cxn ang="0">
                        <a:pos x="522" y="219"/>
                      </a:cxn>
                      <a:cxn ang="0">
                        <a:pos x="541" y="218"/>
                      </a:cxn>
                      <a:cxn ang="0">
                        <a:pos x="558" y="209"/>
                      </a:cxn>
                      <a:cxn ang="0">
                        <a:pos x="570" y="193"/>
                      </a:cxn>
                      <a:cxn ang="0">
                        <a:pos x="575" y="174"/>
                      </a:cxn>
                      <a:cxn ang="0">
                        <a:pos x="575" y="173"/>
                      </a:cxn>
                      <a:cxn ang="0">
                        <a:pos x="570" y="154"/>
                      </a:cxn>
                      <a:cxn ang="0">
                        <a:pos x="557" y="138"/>
                      </a:cxn>
                      <a:cxn ang="0">
                        <a:pos x="539" y="129"/>
                      </a:cxn>
                      <a:cxn ang="0">
                        <a:pos x="519" y="130"/>
                      </a:cxn>
                      <a:cxn ang="0">
                        <a:pos x="403" y="170"/>
                      </a:cxn>
                      <a:cxn ang="0">
                        <a:pos x="441" y="55"/>
                      </a:cxn>
                    </a:cxnLst>
                    <a:rect l="0" t="0" r="r" b="b"/>
                    <a:pathLst>
                      <a:path w="575" h="576">
                        <a:moveTo>
                          <a:pt x="441" y="55"/>
                        </a:moveTo>
                        <a:lnTo>
                          <a:pt x="442" y="52"/>
                        </a:lnTo>
                        <a:lnTo>
                          <a:pt x="441" y="33"/>
                        </a:lnTo>
                        <a:lnTo>
                          <a:pt x="432" y="16"/>
                        </a:lnTo>
                        <a:lnTo>
                          <a:pt x="416" y="4"/>
                        </a:lnTo>
                        <a:lnTo>
                          <a:pt x="396" y="0"/>
                        </a:lnTo>
                        <a:lnTo>
                          <a:pt x="393" y="0"/>
                        </a:lnTo>
                        <a:lnTo>
                          <a:pt x="374" y="5"/>
                        </a:lnTo>
                        <a:lnTo>
                          <a:pt x="360" y="18"/>
                        </a:lnTo>
                        <a:lnTo>
                          <a:pt x="352" y="35"/>
                        </a:lnTo>
                        <a:lnTo>
                          <a:pt x="353" y="55"/>
                        </a:lnTo>
                        <a:lnTo>
                          <a:pt x="394" y="176"/>
                        </a:lnTo>
                        <a:lnTo>
                          <a:pt x="519" y="218"/>
                        </a:lnTo>
                        <a:lnTo>
                          <a:pt x="522" y="219"/>
                        </a:lnTo>
                        <a:lnTo>
                          <a:pt x="541" y="218"/>
                        </a:lnTo>
                        <a:lnTo>
                          <a:pt x="558" y="209"/>
                        </a:lnTo>
                        <a:lnTo>
                          <a:pt x="570" y="193"/>
                        </a:lnTo>
                        <a:lnTo>
                          <a:pt x="575" y="174"/>
                        </a:lnTo>
                        <a:lnTo>
                          <a:pt x="575" y="173"/>
                        </a:lnTo>
                        <a:lnTo>
                          <a:pt x="570" y="154"/>
                        </a:lnTo>
                        <a:lnTo>
                          <a:pt x="557" y="138"/>
                        </a:lnTo>
                        <a:lnTo>
                          <a:pt x="539" y="129"/>
                        </a:lnTo>
                        <a:lnTo>
                          <a:pt x="519" y="130"/>
                        </a:lnTo>
                        <a:lnTo>
                          <a:pt x="403" y="170"/>
                        </a:lnTo>
                        <a:lnTo>
                          <a:pt x="441" y="55"/>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75"/>
                  <p:cNvSpPr>
                    <a:spLocks/>
                  </p:cNvSpPr>
                  <p:nvPr/>
                </p:nvSpPr>
                <p:spPr bwMode="auto">
                  <a:xfrm>
                    <a:off x="4495" y="1938"/>
                    <a:ext cx="575" cy="576"/>
                  </a:xfrm>
                  <a:custGeom>
                    <a:avLst/>
                    <a:gdLst/>
                    <a:ahLst/>
                    <a:cxnLst>
                      <a:cxn ang="0">
                        <a:pos x="460" y="283"/>
                      </a:cxn>
                      <a:cxn ang="0">
                        <a:pos x="460" y="282"/>
                      </a:cxn>
                      <a:cxn ang="0">
                        <a:pos x="455" y="263"/>
                      </a:cxn>
                      <a:cxn ang="0">
                        <a:pos x="443" y="248"/>
                      </a:cxn>
                      <a:cxn ang="0">
                        <a:pos x="425" y="239"/>
                      </a:cxn>
                      <a:cxn ang="0">
                        <a:pos x="405" y="239"/>
                      </a:cxn>
                      <a:cxn ang="0">
                        <a:pos x="308" y="273"/>
                      </a:cxn>
                      <a:cxn ang="0">
                        <a:pos x="336" y="184"/>
                      </a:cxn>
                      <a:cxn ang="0">
                        <a:pos x="337" y="182"/>
                      </a:cxn>
                      <a:cxn ang="0">
                        <a:pos x="337" y="163"/>
                      </a:cxn>
                      <a:cxn ang="0">
                        <a:pos x="328" y="145"/>
                      </a:cxn>
                      <a:cxn ang="0">
                        <a:pos x="312" y="133"/>
                      </a:cxn>
                      <a:cxn ang="0">
                        <a:pos x="293" y="128"/>
                      </a:cxn>
                      <a:cxn ang="0">
                        <a:pos x="290" y="128"/>
                      </a:cxn>
                      <a:cxn ang="0">
                        <a:pos x="271" y="134"/>
                      </a:cxn>
                      <a:cxn ang="0">
                        <a:pos x="256" y="147"/>
                      </a:cxn>
                      <a:cxn ang="0">
                        <a:pos x="248" y="164"/>
                      </a:cxn>
                      <a:cxn ang="0">
                        <a:pos x="249" y="184"/>
                      </a:cxn>
                      <a:cxn ang="0">
                        <a:pos x="278" y="273"/>
                      </a:cxn>
                      <a:cxn ang="0">
                        <a:pos x="180" y="239"/>
                      </a:cxn>
                      <a:cxn ang="0">
                        <a:pos x="160" y="239"/>
                      </a:cxn>
                      <a:cxn ang="0">
                        <a:pos x="143" y="248"/>
                      </a:cxn>
                      <a:cxn ang="0">
                        <a:pos x="131" y="264"/>
                      </a:cxn>
                      <a:cxn ang="0">
                        <a:pos x="126" y="283"/>
                      </a:cxn>
                      <a:cxn ang="0">
                        <a:pos x="131" y="303"/>
                      </a:cxn>
                      <a:cxn ang="0">
                        <a:pos x="143" y="319"/>
                      </a:cxn>
                      <a:cxn ang="0">
                        <a:pos x="160" y="328"/>
                      </a:cxn>
                      <a:cxn ang="0">
                        <a:pos x="180" y="328"/>
                      </a:cxn>
                      <a:cxn ang="0">
                        <a:pos x="278" y="294"/>
                      </a:cxn>
                      <a:cxn ang="0">
                        <a:pos x="249" y="385"/>
                      </a:cxn>
                      <a:cxn ang="0">
                        <a:pos x="248" y="387"/>
                      </a:cxn>
                      <a:cxn ang="0">
                        <a:pos x="248" y="406"/>
                      </a:cxn>
                      <a:cxn ang="0">
                        <a:pos x="258" y="423"/>
                      </a:cxn>
                      <a:cxn ang="0">
                        <a:pos x="273" y="435"/>
                      </a:cxn>
                      <a:cxn ang="0">
                        <a:pos x="293" y="440"/>
                      </a:cxn>
                      <a:cxn ang="0">
                        <a:pos x="295" y="440"/>
                      </a:cxn>
                      <a:cxn ang="0">
                        <a:pos x="314" y="434"/>
                      </a:cxn>
                      <a:cxn ang="0">
                        <a:pos x="329" y="421"/>
                      </a:cxn>
                      <a:cxn ang="0">
                        <a:pos x="337" y="404"/>
                      </a:cxn>
                      <a:cxn ang="0">
                        <a:pos x="336" y="385"/>
                      </a:cxn>
                      <a:cxn ang="0">
                        <a:pos x="308" y="294"/>
                      </a:cxn>
                      <a:cxn ang="0">
                        <a:pos x="405" y="328"/>
                      </a:cxn>
                      <a:cxn ang="0">
                        <a:pos x="406" y="328"/>
                      </a:cxn>
                      <a:cxn ang="0">
                        <a:pos x="426" y="328"/>
                      </a:cxn>
                      <a:cxn ang="0">
                        <a:pos x="443" y="319"/>
                      </a:cxn>
                      <a:cxn ang="0">
                        <a:pos x="456" y="303"/>
                      </a:cxn>
                      <a:cxn ang="0">
                        <a:pos x="460" y="283"/>
                      </a:cxn>
                    </a:cxnLst>
                    <a:rect l="0" t="0" r="r" b="b"/>
                    <a:pathLst>
                      <a:path w="575" h="576">
                        <a:moveTo>
                          <a:pt x="460" y="283"/>
                        </a:moveTo>
                        <a:lnTo>
                          <a:pt x="460" y="282"/>
                        </a:lnTo>
                        <a:lnTo>
                          <a:pt x="455" y="263"/>
                        </a:lnTo>
                        <a:lnTo>
                          <a:pt x="443" y="248"/>
                        </a:lnTo>
                        <a:lnTo>
                          <a:pt x="425" y="239"/>
                        </a:lnTo>
                        <a:lnTo>
                          <a:pt x="405" y="239"/>
                        </a:lnTo>
                        <a:lnTo>
                          <a:pt x="308" y="273"/>
                        </a:lnTo>
                        <a:lnTo>
                          <a:pt x="336" y="184"/>
                        </a:lnTo>
                        <a:lnTo>
                          <a:pt x="337" y="182"/>
                        </a:lnTo>
                        <a:lnTo>
                          <a:pt x="337" y="163"/>
                        </a:lnTo>
                        <a:lnTo>
                          <a:pt x="328" y="145"/>
                        </a:lnTo>
                        <a:lnTo>
                          <a:pt x="312" y="133"/>
                        </a:lnTo>
                        <a:lnTo>
                          <a:pt x="293" y="128"/>
                        </a:lnTo>
                        <a:lnTo>
                          <a:pt x="290" y="128"/>
                        </a:lnTo>
                        <a:lnTo>
                          <a:pt x="271" y="134"/>
                        </a:lnTo>
                        <a:lnTo>
                          <a:pt x="256" y="147"/>
                        </a:lnTo>
                        <a:lnTo>
                          <a:pt x="248" y="164"/>
                        </a:lnTo>
                        <a:lnTo>
                          <a:pt x="249" y="184"/>
                        </a:lnTo>
                        <a:lnTo>
                          <a:pt x="278" y="273"/>
                        </a:lnTo>
                        <a:lnTo>
                          <a:pt x="180" y="239"/>
                        </a:lnTo>
                        <a:lnTo>
                          <a:pt x="160" y="239"/>
                        </a:lnTo>
                        <a:lnTo>
                          <a:pt x="143" y="248"/>
                        </a:lnTo>
                        <a:lnTo>
                          <a:pt x="131" y="264"/>
                        </a:lnTo>
                        <a:lnTo>
                          <a:pt x="126" y="283"/>
                        </a:lnTo>
                        <a:lnTo>
                          <a:pt x="131" y="303"/>
                        </a:lnTo>
                        <a:lnTo>
                          <a:pt x="143" y="319"/>
                        </a:lnTo>
                        <a:lnTo>
                          <a:pt x="160" y="328"/>
                        </a:lnTo>
                        <a:lnTo>
                          <a:pt x="180" y="328"/>
                        </a:lnTo>
                        <a:lnTo>
                          <a:pt x="278" y="294"/>
                        </a:lnTo>
                        <a:lnTo>
                          <a:pt x="249" y="385"/>
                        </a:lnTo>
                        <a:lnTo>
                          <a:pt x="248" y="387"/>
                        </a:lnTo>
                        <a:lnTo>
                          <a:pt x="248" y="406"/>
                        </a:lnTo>
                        <a:lnTo>
                          <a:pt x="258" y="423"/>
                        </a:lnTo>
                        <a:lnTo>
                          <a:pt x="273" y="435"/>
                        </a:lnTo>
                        <a:lnTo>
                          <a:pt x="293" y="440"/>
                        </a:lnTo>
                        <a:lnTo>
                          <a:pt x="295" y="440"/>
                        </a:lnTo>
                        <a:lnTo>
                          <a:pt x="314" y="434"/>
                        </a:lnTo>
                        <a:lnTo>
                          <a:pt x="329" y="421"/>
                        </a:lnTo>
                        <a:lnTo>
                          <a:pt x="337" y="404"/>
                        </a:lnTo>
                        <a:lnTo>
                          <a:pt x="336" y="385"/>
                        </a:lnTo>
                        <a:lnTo>
                          <a:pt x="308" y="294"/>
                        </a:lnTo>
                        <a:lnTo>
                          <a:pt x="405" y="328"/>
                        </a:lnTo>
                        <a:lnTo>
                          <a:pt x="406" y="328"/>
                        </a:lnTo>
                        <a:lnTo>
                          <a:pt x="426" y="328"/>
                        </a:lnTo>
                        <a:lnTo>
                          <a:pt x="443" y="319"/>
                        </a:lnTo>
                        <a:lnTo>
                          <a:pt x="456" y="303"/>
                        </a:lnTo>
                        <a:lnTo>
                          <a:pt x="460" y="28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5" name="Group 76"/>
                <p:cNvGrpSpPr>
                  <a:grpSpLocks/>
                </p:cNvGrpSpPr>
                <p:nvPr/>
              </p:nvGrpSpPr>
              <p:grpSpPr bwMode="auto">
                <a:xfrm>
                  <a:off x="3896" y="1087"/>
                  <a:ext cx="745" cy="706"/>
                  <a:chOff x="3896" y="1087"/>
                  <a:chExt cx="745" cy="706"/>
                </a:xfrm>
              </p:grpSpPr>
              <p:sp>
                <p:nvSpPr>
                  <p:cNvPr id="20" name="Freeform 77"/>
                  <p:cNvSpPr>
                    <a:spLocks/>
                  </p:cNvSpPr>
                  <p:nvPr/>
                </p:nvSpPr>
                <p:spPr bwMode="auto">
                  <a:xfrm>
                    <a:off x="3896" y="1087"/>
                    <a:ext cx="745" cy="706"/>
                  </a:xfrm>
                  <a:custGeom>
                    <a:avLst/>
                    <a:gdLst/>
                    <a:ahLst/>
                    <a:cxnLst>
                      <a:cxn ang="0">
                        <a:pos x="744" y="706"/>
                      </a:cxn>
                      <a:cxn ang="0">
                        <a:pos x="744" y="703"/>
                      </a:cxn>
                      <a:cxn ang="0">
                        <a:pos x="724" y="692"/>
                      </a:cxn>
                      <a:cxn ang="0">
                        <a:pos x="744" y="706"/>
                      </a:cxn>
                    </a:cxnLst>
                    <a:rect l="0" t="0" r="r" b="b"/>
                    <a:pathLst>
                      <a:path w="745" h="706">
                        <a:moveTo>
                          <a:pt x="744" y="706"/>
                        </a:moveTo>
                        <a:lnTo>
                          <a:pt x="744" y="703"/>
                        </a:lnTo>
                        <a:lnTo>
                          <a:pt x="724" y="692"/>
                        </a:lnTo>
                        <a:lnTo>
                          <a:pt x="744" y="70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78"/>
                  <p:cNvSpPr>
                    <a:spLocks/>
                  </p:cNvSpPr>
                  <p:nvPr/>
                </p:nvSpPr>
                <p:spPr bwMode="auto">
                  <a:xfrm>
                    <a:off x="3896" y="1087"/>
                    <a:ext cx="745" cy="706"/>
                  </a:xfrm>
                  <a:custGeom>
                    <a:avLst/>
                    <a:gdLst/>
                    <a:ahLst/>
                    <a:cxnLst>
                      <a:cxn ang="0">
                        <a:pos x="691" y="228"/>
                      </a:cxn>
                      <a:cxn ang="0">
                        <a:pos x="682" y="230"/>
                      </a:cxn>
                      <a:cxn ang="0">
                        <a:pos x="684" y="241"/>
                      </a:cxn>
                      <a:cxn ang="0">
                        <a:pos x="693" y="240"/>
                      </a:cxn>
                      <a:cxn ang="0">
                        <a:pos x="691" y="228"/>
                      </a:cxn>
                    </a:cxnLst>
                    <a:rect l="0" t="0" r="r" b="b"/>
                    <a:pathLst>
                      <a:path w="745" h="706">
                        <a:moveTo>
                          <a:pt x="691" y="228"/>
                        </a:moveTo>
                        <a:lnTo>
                          <a:pt x="682" y="230"/>
                        </a:lnTo>
                        <a:lnTo>
                          <a:pt x="684" y="241"/>
                        </a:lnTo>
                        <a:lnTo>
                          <a:pt x="693" y="240"/>
                        </a:lnTo>
                        <a:lnTo>
                          <a:pt x="691" y="228"/>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79"/>
                  <p:cNvSpPr>
                    <a:spLocks/>
                  </p:cNvSpPr>
                  <p:nvPr/>
                </p:nvSpPr>
                <p:spPr bwMode="auto">
                  <a:xfrm>
                    <a:off x="3896" y="1087"/>
                    <a:ext cx="745" cy="706"/>
                  </a:xfrm>
                  <a:custGeom>
                    <a:avLst/>
                    <a:gdLst/>
                    <a:ahLst/>
                    <a:cxnLst>
                      <a:cxn ang="0">
                        <a:pos x="28" y="158"/>
                      </a:cxn>
                      <a:cxn ang="0">
                        <a:pos x="78" y="139"/>
                      </a:cxn>
                      <a:cxn ang="0">
                        <a:pos x="116" y="108"/>
                      </a:cxn>
                      <a:cxn ang="0">
                        <a:pos x="163" y="147"/>
                      </a:cxn>
                      <a:cxn ang="0">
                        <a:pos x="200" y="122"/>
                      </a:cxn>
                      <a:cxn ang="0">
                        <a:pos x="219" y="104"/>
                      </a:cxn>
                      <a:cxn ang="0">
                        <a:pos x="278" y="127"/>
                      </a:cxn>
                      <a:cxn ang="0">
                        <a:pos x="322" y="121"/>
                      </a:cxn>
                      <a:cxn ang="0">
                        <a:pos x="346" y="80"/>
                      </a:cxn>
                      <a:cxn ang="0">
                        <a:pos x="376" y="114"/>
                      </a:cxn>
                      <a:cxn ang="0">
                        <a:pos x="409" y="129"/>
                      </a:cxn>
                      <a:cxn ang="0">
                        <a:pos x="466" y="72"/>
                      </a:cxn>
                      <a:cxn ang="0">
                        <a:pos x="512" y="78"/>
                      </a:cxn>
                      <a:cxn ang="0">
                        <a:pos x="578" y="82"/>
                      </a:cxn>
                      <a:cxn ang="0">
                        <a:pos x="598" y="23"/>
                      </a:cxn>
                      <a:cxn ang="0">
                        <a:pos x="619" y="37"/>
                      </a:cxn>
                      <a:cxn ang="0">
                        <a:pos x="663" y="88"/>
                      </a:cxn>
                      <a:cxn ang="0">
                        <a:pos x="650" y="136"/>
                      </a:cxn>
                      <a:cxn ang="0">
                        <a:pos x="641" y="185"/>
                      </a:cxn>
                      <a:cxn ang="0">
                        <a:pos x="700" y="231"/>
                      </a:cxn>
                      <a:cxn ang="0">
                        <a:pos x="661" y="256"/>
                      </a:cxn>
                      <a:cxn ang="0">
                        <a:pos x="674" y="326"/>
                      </a:cxn>
                      <a:cxn ang="0">
                        <a:pos x="691" y="357"/>
                      </a:cxn>
                      <a:cxn ang="0">
                        <a:pos x="662" y="419"/>
                      </a:cxn>
                      <a:cxn ang="0">
                        <a:pos x="706" y="465"/>
                      </a:cxn>
                      <a:cxn ang="0">
                        <a:pos x="682" y="517"/>
                      </a:cxn>
                      <a:cxn ang="0">
                        <a:pos x="699" y="562"/>
                      </a:cxn>
                      <a:cxn ang="0">
                        <a:pos x="722" y="592"/>
                      </a:cxn>
                      <a:cxn ang="0">
                        <a:pos x="701" y="670"/>
                      </a:cxn>
                      <a:cxn ang="0">
                        <a:pos x="752" y="678"/>
                      </a:cxn>
                      <a:cxn ang="0">
                        <a:pos x="723" y="649"/>
                      </a:cxn>
                      <a:cxn ang="0">
                        <a:pos x="753" y="586"/>
                      </a:cxn>
                      <a:cxn ang="0">
                        <a:pos x="709" y="540"/>
                      </a:cxn>
                      <a:cxn ang="0">
                        <a:pos x="723" y="499"/>
                      </a:cxn>
                      <a:cxn ang="0">
                        <a:pos x="737" y="454"/>
                      </a:cxn>
                      <a:cxn ang="0">
                        <a:pos x="686" y="419"/>
                      </a:cxn>
                      <a:cxn ang="0">
                        <a:pos x="709" y="379"/>
                      </a:cxn>
                      <a:cxn ang="0">
                        <a:pos x="730" y="326"/>
                      </a:cxn>
                      <a:cxn ang="0">
                        <a:pos x="684" y="314"/>
                      </a:cxn>
                      <a:cxn ang="0">
                        <a:pos x="663" y="286"/>
                      </a:cxn>
                      <a:cxn ang="0">
                        <a:pos x="714" y="261"/>
                      </a:cxn>
                      <a:cxn ang="0">
                        <a:pos x="718" y="237"/>
                      </a:cxn>
                      <a:cxn ang="0">
                        <a:pos x="675" y="186"/>
                      </a:cxn>
                      <a:cxn ang="0">
                        <a:pos x="695" y="133"/>
                      </a:cxn>
                      <a:cxn ang="0">
                        <a:pos x="690" y="99"/>
                      </a:cxn>
                      <a:cxn ang="0">
                        <a:pos x="652" y="36"/>
                      </a:cxn>
                      <a:cxn ang="0">
                        <a:pos x="631" y="0"/>
                      </a:cxn>
                      <a:cxn ang="0">
                        <a:pos x="578" y="9"/>
                      </a:cxn>
                      <a:cxn ang="0">
                        <a:pos x="554" y="68"/>
                      </a:cxn>
                      <a:cxn ang="0">
                        <a:pos x="499" y="55"/>
                      </a:cxn>
                      <a:cxn ang="0">
                        <a:pos x="457" y="58"/>
                      </a:cxn>
                      <a:cxn ang="0">
                        <a:pos x="416" y="94"/>
                      </a:cxn>
                      <a:cxn ang="0">
                        <a:pos x="362" y="59"/>
                      </a:cxn>
                      <a:cxn ang="0">
                        <a:pos x="323" y="78"/>
                      </a:cxn>
                      <a:cxn ang="0">
                        <a:pos x="309" y="101"/>
                      </a:cxn>
                      <a:cxn ang="0">
                        <a:pos x="272" y="97"/>
                      </a:cxn>
                      <a:cxn ang="0">
                        <a:pos x="230" y="71"/>
                      </a:cxn>
                      <a:cxn ang="0">
                        <a:pos x="187" y="89"/>
                      </a:cxn>
                      <a:cxn ang="0">
                        <a:pos x="167" y="122"/>
                      </a:cxn>
                      <a:cxn ang="0">
                        <a:pos x="140" y="96"/>
                      </a:cxn>
                      <a:cxn ang="0">
                        <a:pos x="78" y="108"/>
                      </a:cxn>
                      <a:cxn ang="0">
                        <a:pos x="32" y="133"/>
                      </a:cxn>
                      <a:cxn ang="0">
                        <a:pos x="0" y="95"/>
                      </a:cxn>
                    </a:cxnLst>
                    <a:rect l="0" t="0" r="r" b="b"/>
                    <a:pathLst>
                      <a:path w="745" h="706">
                        <a:moveTo>
                          <a:pt x="5" y="136"/>
                        </a:moveTo>
                        <a:lnTo>
                          <a:pt x="9" y="141"/>
                        </a:lnTo>
                        <a:lnTo>
                          <a:pt x="12" y="144"/>
                        </a:lnTo>
                        <a:lnTo>
                          <a:pt x="28" y="158"/>
                        </a:lnTo>
                        <a:lnTo>
                          <a:pt x="46" y="162"/>
                        </a:lnTo>
                        <a:lnTo>
                          <a:pt x="47" y="162"/>
                        </a:lnTo>
                        <a:lnTo>
                          <a:pt x="62" y="155"/>
                        </a:lnTo>
                        <a:lnTo>
                          <a:pt x="78" y="139"/>
                        </a:lnTo>
                        <a:lnTo>
                          <a:pt x="81" y="135"/>
                        </a:lnTo>
                        <a:lnTo>
                          <a:pt x="98" y="117"/>
                        </a:lnTo>
                        <a:lnTo>
                          <a:pt x="113" y="108"/>
                        </a:lnTo>
                        <a:lnTo>
                          <a:pt x="116" y="108"/>
                        </a:lnTo>
                        <a:lnTo>
                          <a:pt x="121" y="110"/>
                        </a:lnTo>
                        <a:lnTo>
                          <a:pt x="127" y="125"/>
                        </a:lnTo>
                        <a:lnTo>
                          <a:pt x="143" y="138"/>
                        </a:lnTo>
                        <a:lnTo>
                          <a:pt x="163" y="147"/>
                        </a:lnTo>
                        <a:lnTo>
                          <a:pt x="170" y="146"/>
                        </a:lnTo>
                        <a:lnTo>
                          <a:pt x="180" y="144"/>
                        </a:lnTo>
                        <a:lnTo>
                          <a:pt x="189" y="136"/>
                        </a:lnTo>
                        <a:lnTo>
                          <a:pt x="200" y="122"/>
                        </a:lnTo>
                        <a:lnTo>
                          <a:pt x="211" y="107"/>
                        </a:lnTo>
                        <a:lnTo>
                          <a:pt x="219" y="98"/>
                        </a:lnTo>
                        <a:lnTo>
                          <a:pt x="225" y="96"/>
                        </a:lnTo>
                        <a:lnTo>
                          <a:pt x="219" y="104"/>
                        </a:lnTo>
                        <a:lnTo>
                          <a:pt x="238" y="106"/>
                        </a:lnTo>
                        <a:lnTo>
                          <a:pt x="242" y="101"/>
                        </a:lnTo>
                        <a:lnTo>
                          <a:pt x="261" y="117"/>
                        </a:lnTo>
                        <a:lnTo>
                          <a:pt x="278" y="127"/>
                        </a:lnTo>
                        <a:lnTo>
                          <a:pt x="295" y="131"/>
                        </a:lnTo>
                        <a:lnTo>
                          <a:pt x="303" y="131"/>
                        </a:lnTo>
                        <a:lnTo>
                          <a:pt x="314" y="129"/>
                        </a:lnTo>
                        <a:lnTo>
                          <a:pt x="322" y="121"/>
                        </a:lnTo>
                        <a:lnTo>
                          <a:pt x="329" y="105"/>
                        </a:lnTo>
                        <a:lnTo>
                          <a:pt x="336" y="89"/>
                        </a:lnTo>
                        <a:lnTo>
                          <a:pt x="341" y="81"/>
                        </a:lnTo>
                        <a:lnTo>
                          <a:pt x="346" y="80"/>
                        </a:lnTo>
                        <a:lnTo>
                          <a:pt x="358" y="83"/>
                        </a:lnTo>
                        <a:lnTo>
                          <a:pt x="376" y="96"/>
                        </a:lnTo>
                        <a:lnTo>
                          <a:pt x="387" y="105"/>
                        </a:lnTo>
                        <a:lnTo>
                          <a:pt x="376" y="114"/>
                        </a:lnTo>
                        <a:lnTo>
                          <a:pt x="377" y="118"/>
                        </a:lnTo>
                        <a:lnTo>
                          <a:pt x="389" y="126"/>
                        </a:lnTo>
                        <a:lnTo>
                          <a:pt x="400" y="130"/>
                        </a:lnTo>
                        <a:lnTo>
                          <a:pt x="409" y="129"/>
                        </a:lnTo>
                        <a:lnTo>
                          <a:pt x="424" y="122"/>
                        </a:lnTo>
                        <a:lnTo>
                          <a:pt x="440" y="108"/>
                        </a:lnTo>
                        <a:lnTo>
                          <a:pt x="450" y="94"/>
                        </a:lnTo>
                        <a:lnTo>
                          <a:pt x="466" y="72"/>
                        </a:lnTo>
                        <a:lnTo>
                          <a:pt x="480" y="61"/>
                        </a:lnTo>
                        <a:lnTo>
                          <a:pt x="485" y="59"/>
                        </a:lnTo>
                        <a:lnTo>
                          <a:pt x="498" y="63"/>
                        </a:lnTo>
                        <a:lnTo>
                          <a:pt x="512" y="78"/>
                        </a:lnTo>
                        <a:lnTo>
                          <a:pt x="523" y="95"/>
                        </a:lnTo>
                        <a:lnTo>
                          <a:pt x="544" y="99"/>
                        </a:lnTo>
                        <a:lnTo>
                          <a:pt x="564" y="93"/>
                        </a:lnTo>
                        <a:lnTo>
                          <a:pt x="578" y="82"/>
                        </a:lnTo>
                        <a:lnTo>
                          <a:pt x="585" y="65"/>
                        </a:lnTo>
                        <a:lnTo>
                          <a:pt x="587" y="43"/>
                        </a:lnTo>
                        <a:lnTo>
                          <a:pt x="584" y="25"/>
                        </a:lnTo>
                        <a:lnTo>
                          <a:pt x="598" y="23"/>
                        </a:lnTo>
                        <a:lnTo>
                          <a:pt x="598" y="34"/>
                        </a:lnTo>
                        <a:lnTo>
                          <a:pt x="602" y="39"/>
                        </a:lnTo>
                        <a:lnTo>
                          <a:pt x="611" y="38"/>
                        </a:lnTo>
                        <a:lnTo>
                          <a:pt x="619" y="37"/>
                        </a:lnTo>
                        <a:lnTo>
                          <a:pt x="624" y="38"/>
                        </a:lnTo>
                        <a:lnTo>
                          <a:pt x="624" y="41"/>
                        </a:lnTo>
                        <a:lnTo>
                          <a:pt x="624" y="55"/>
                        </a:lnTo>
                        <a:lnTo>
                          <a:pt x="663" y="88"/>
                        </a:lnTo>
                        <a:lnTo>
                          <a:pt x="658" y="93"/>
                        </a:lnTo>
                        <a:lnTo>
                          <a:pt x="654" y="104"/>
                        </a:lnTo>
                        <a:lnTo>
                          <a:pt x="652" y="120"/>
                        </a:lnTo>
                        <a:lnTo>
                          <a:pt x="650" y="136"/>
                        </a:lnTo>
                        <a:lnTo>
                          <a:pt x="645" y="147"/>
                        </a:lnTo>
                        <a:lnTo>
                          <a:pt x="637" y="153"/>
                        </a:lnTo>
                        <a:lnTo>
                          <a:pt x="634" y="170"/>
                        </a:lnTo>
                        <a:lnTo>
                          <a:pt x="641" y="185"/>
                        </a:lnTo>
                        <a:lnTo>
                          <a:pt x="659" y="198"/>
                        </a:lnTo>
                        <a:lnTo>
                          <a:pt x="668" y="203"/>
                        </a:lnTo>
                        <a:lnTo>
                          <a:pt x="689" y="216"/>
                        </a:lnTo>
                        <a:lnTo>
                          <a:pt x="700" y="231"/>
                        </a:lnTo>
                        <a:lnTo>
                          <a:pt x="702" y="239"/>
                        </a:lnTo>
                        <a:lnTo>
                          <a:pt x="700" y="244"/>
                        </a:lnTo>
                        <a:lnTo>
                          <a:pt x="677" y="246"/>
                        </a:lnTo>
                        <a:lnTo>
                          <a:pt x="661" y="256"/>
                        </a:lnTo>
                        <a:lnTo>
                          <a:pt x="650" y="273"/>
                        </a:lnTo>
                        <a:lnTo>
                          <a:pt x="646" y="294"/>
                        </a:lnTo>
                        <a:lnTo>
                          <a:pt x="663" y="315"/>
                        </a:lnTo>
                        <a:lnTo>
                          <a:pt x="674" y="326"/>
                        </a:lnTo>
                        <a:lnTo>
                          <a:pt x="676" y="327"/>
                        </a:lnTo>
                        <a:lnTo>
                          <a:pt x="706" y="323"/>
                        </a:lnTo>
                        <a:lnTo>
                          <a:pt x="702" y="338"/>
                        </a:lnTo>
                        <a:lnTo>
                          <a:pt x="691" y="357"/>
                        </a:lnTo>
                        <a:lnTo>
                          <a:pt x="682" y="368"/>
                        </a:lnTo>
                        <a:lnTo>
                          <a:pt x="669" y="387"/>
                        </a:lnTo>
                        <a:lnTo>
                          <a:pt x="662" y="405"/>
                        </a:lnTo>
                        <a:lnTo>
                          <a:pt x="662" y="419"/>
                        </a:lnTo>
                        <a:lnTo>
                          <a:pt x="663" y="424"/>
                        </a:lnTo>
                        <a:lnTo>
                          <a:pt x="686" y="438"/>
                        </a:lnTo>
                        <a:lnTo>
                          <a:pt x="700" y="452"/>
                        </a:lnTo>
                        <a:lnTo>
                          <a:pt x="706" y="465"/>
                        </a:lnTo>
                        <a:lnTo>
                          <a:pt x="707" y="473"/>
                        </a:lnTo>
                        <a:lnTo>
                          <a:pt x="702" y="484"/>
                        </a:lnTo>
                        <a:lnTo>
                          <a:pt x="692" y="498"/>
                        </a:lnTo>
                        <a:lnTo>
                          <a:pt x="682" y="517"/>
                        </a:lnTo>
                        <a:lnTo>
                          <a:pt x="679" y="534"/>
                        </a:lnTo>
                        <a:lnTo>
                          <a:pt x="680" y="535"/>
                        </a:lnTo>
                        <a:lnTo>
                          <a:pt x="685" y="546"/>
                        </a:lnTo>
                        <a:lnTo>
                          <a:pt x="699" y="562"/>
                        </a:lnTo>
                        <a:lnTo>
                          <a:pt x="713" y="575"/>
                        </a:lnTo>
                        <a:lnTo>
                          <a:pt x="722" y="569"/>
                        </a:lnTo>
                        <a:lnTo>
                          <a:pt x="723" y="576"/>
                        </a:lnTo>
                        <a:lnTo>
                          <a:pt x="722" y="592"/>
                        </a:lnTo>
                        <a:lnTo>
                          <a:pt x="718" y="612"/>
                        </a:lnTo>
                        <a:lnTo>
                          <a:pt x="712" y="628"/>
                        </a:lnTo>
                        <a:lnTo>
                          <a:pt x="704" y="651"/>
                        </a:lnTo>
                        <a:lnTo>
                          <a:pt x="701" y="670"/>
                        </a:lnTo>
                        <a:lnTo>
                          <a:pt x="701" y="681"/>
                        </a:lnTo>
                        <a:lnTo>
                          <a:pt x="773" y="686"/>
                        </a:lnTo>
                        <a:lnTo>
                          <a:pt x="763" y="682"/>
                        </a:lnTo>
                        <a:lnTo>
                          <a:pt x="752" y="678"/>
                        </a:lnTo>
                        <a:lnTo>
                          <a:pt x="741" y="672"/>
                        </a:lnTo>
                        <a:lnTo>
                          <a:pt x="730" y="666"/>
                        </a:lnTo>
                        <a:lnTo>
                          <a:pt x="724" y="659"/>
                        </a:lnTo>
                        <a:lnTo>
                          <a:pt x="723" y="649"/>
                        </a:lnTo>
                        <a:lnTo>
                          <a:pt x="726" y="634"/>
                        </a:lnTo>
                        <a:lnTo>
                          <a:pt x="741" y="621"/>
                        </a:lnTo>
                        <a:lnTo>
                          <a:pt x="763" y="614"/>
                        </a:lnTo>
                        <a:lnTo>
                          <a:pt x="753" y="586"/>
                        </a:lnTo>
                        <a:lnTo>
                          <a:pt x="742" y="565"/>
                        </a:lnTo>
                        <a:lnTo>
                          <a:pt x="730" y="550"/>
                        </a:lnTo>
                        <a:lnTo>
                          <a:pt x="717" y="542"/>
                        </a:lnTo>
                        <a:lnTo>
                          <a:pt x="709" y="540"/>
                        </a:lnTo>
                        <a:lnTo>
                          <a:pt x="708" y="536"/>
                        </a:lnTo>
                        <a:lnTo>
                          <a:pt x="711" y="520"/>
                        </a:lnTo>
                        <a:lnTo>
                          <a:pt x="723" y="500"/>
                        </a:lnTo>
                        <a:lnTo>
                          <a:pt x="723" y="499"/>
                        </a:lnTo>
                        <a:lnTo>
                          <a:pt x="736" y="479"/>
                        </a:lnTo>
                        <a:lnTo>
                          <a:pt x="739" y="463"/>
                        </a:lnTo>
                        <a:lnTo>
                          <a:pt x="737" y="454"/>
                        </a:lnTo>
                        <a:lnTo>
                          <a:pt x="733" y="446"/>
                        </a:lnTo>
                        <a:lnTo>
                          <a:pt x="726" y="439"/>
                        </a:lnTo>
                        <a:lnTo>
                          <a:pt x="699" y="429"/>
                        </a:lnTo>
                        <a:lnTo>
                          <a:pt x="686" y="419"/>
                        </a:lnTo>
                        <a:lnTo>
                          <a:pt x="685" y="416"/>
                        </a:lnTo>
                        <a:lnTo>
                          <a:pt x="689" y="403"/>
                        </a:lnTo>
                        <a:lnTo>
                          <a:pt x="703" y="384"/>
                        </a:lnTo>
                        <a:lnTo>
                          <a:pt x="709" y="379"/>
                        </a:lnTo>
                        <a:lnTo>
                          <a:pt x="723" y="360"/>
                        </a:lnTo>
                        <a:lnTo>
                          <a:pt x="730" y="343"/>
                        </a:lnTo>
                        <a:lnTo>
                          <a:pt x="731" y="332"/>
                        </a:lnTo>
                        <a:lnTo>
                          <a:pt x="730" y="326"/>
                        </a:lnTo>
                        <a:lnTo>
                          <a:pt x="728" y="320"/>
                        </a:lnTo>
                        <a:lnTo>
                          <a:pt x="724" y="314"/>
                        </a:lnTo>
                        <a:lnTo>
                          <a:pt x="703" y="317"/>
                        </a:lnTo>
                        <a:lnTo>
                          <a:pt x="684" y="314"/>
                        </a:lnTo>
                        <a:lnTo>
                          <a:pt x="667" y="306"/>
                        </a:lnTo>
                        <a:lnTo>
                          <a:pt x="666" y="305"/>
                        </a:lnTo>
                        <a:lnTo>
                          <a:pt x="665" y="298"/>
                        </a:lnTo>
                        <a:lnTo>
                          <a:pt x="663" y="286"/>
                        </a:lnTo>
                        <a:lnTo>
                          <a:pt x="669" y="277"/>
                        </a:lnTo>
                        <a:lnTo>
                          <a:pt x="683" y="272"/>
                        </a:lnTo>
                        <a:lnTo>
                          <a:pt x="703" y="266"/>
                        </a:lnTo>
                        <a:lnTo>
                          <a:pt x="714" y="261"/>
                        </a:lnTo>
                        <a:lnTo>
                          <a:pt x="716" y="255"/>
                        </a:lnTo>
                        <a:lnTo>
                          <a:pt x="718" y="249"/>
                        </a:lnTo>
                        <a:lnTo>
                          <a:pt x="719" y="243"/>
                        </a:lnTo>
                        <a:lnTo>
                          <a:pt x="718" y="237"/>
                        </a:lnTo>
                        <a:lnTo>
                          <a:pt x="712" y="221"/>
                        </a:lnTo>
                        <a:lnTo>
                          <a:pt x="696" y="205"/>
                        </a:lnTo>
                        <a:lnTo>
                          <a:pt x="693" y="202"/>
                        </a:lnTo>
                        <a:lnTo>
                          <a:pt x="675" y="186"/>
                        </a:lnTo>
                        <a:lnTo>
                          <a:pt x="667" y="171"/>
                        </a:lnTo>
                        <a:lnTo>
                          <a:pt x="667" y="170"/>
                        </a:lnTo>
                        <a:lnTo>
                          <a:pt x="668" y="161"/>
                        </a:lnTo>
                        <a:lnTo>
                          <a:pt x="695" y="133"/>
                        </a:lnTo>
                        <a:lnTo>
                          <a:pt x="696" y="127"/>
                        </a:lnTo>
                        <a:lnTo>
                          <a:pt x="696" y="121"/>
                        </a:lnTo>
                        <a:lnTo>
                          <a:pt x="695" y="115"/>
                        </a:lnTo>
                        <a:lnTo>
                          <a:pt x="690" y="99"/>
                        </a:lnTo>
                        <a:lnTo>
                          <a:pt x="679" y="80"/>
                        </a:lnTo>
                        <a:lnTo>
                          <a:pt x="673" y="73"/>
                        </a:lnTo>
                        <a:lnTo>
                          <a:pt x="660" y="53"/>
                        </a:lnTo>
                        <a:lnTo>
                          <a:pt x="652" y="36"/>
                        </a:lnTo>
                        <a:lnTo>
                          <a:pt x="651" y="31"/>
                        </a:lnTo>
                        <a:lnTo>
                          <a:pt x="649" y="14"/>
                        </a:lnTo>
                        <a:lnTo>
                          <a:pt x="642" y="3"/>
                        </a:lnTo>
                        <a:lnTo>
                          <a:pt x="631" y="0"/>
                        </a:lnTo>
                        <a:lnTo>
                          <a:pt x="624" y="0"/>
                        </a:lnTo>
                        <a:lnTo>
                          <a:pt x="612" y="1"/>
                        </a:lnTo>
                        <a:lnTo>
                          <a:pt x="593" y="5"/>
                        </a:lnTo>
                        <a:lnTo>
                          <a:pt x="578" y="9"/>
                        </a:lnTo>
                        <a:lnTo>
                          <a:pt x="567" y="8"/>
                        </a:lnTo>
                        <a:lnTo>
                          <a:pt x="560" y="2"/>
                        </a:lnTo>
                        <a:lnTo>
                          <a:pt x="571" y="51"/>
                        </a:lnTo>
                        <a:lnTo>
                          <a:pt x="554" y="68"/>
                        </a:lnTo>
                        <a:lnTo>
                          <a:pt x="541" y="78"/>
                        </a:lnTo>
                        <a:lnTo>
                          <a:pt x="539" y="78"/>
                        </a:lnTo>
                        <a:lnTo>
                          <a:pt x="515" y="68"/>
                        </a:lnTo>
                        <a:lnTo>
                          <a:pt x="499" y="55"/>
                        </a:lnTo>
                        <a:lnTo>
                          <a:pt x="490" y="41"/>
                        </a:lnTo>
                        <a:lnTo>
                          <a:pt x="489" y="38"/>
                        </a:lnTo>
                        <a:lnTo>
                          <a:pt x="473" y="43"/>
                        </a:lnTo>
                        <a:lnTo>
                          <a:pt x="457" y="58"/>
                        </a:lnTo>
                        <a:lnTo>
                          <a:pt x="451" y="65"/>
                        </a:lnTo>
                        <a:lnTo>
                          <a:pt x="435" y="84"/>
                        </a:lnTo>
                        <a:lnTo>
                          <a:pt x="420" y="93"/>
                        </a:lnTo>
                        <a:lnTo>
                          <a:pt x="416" y="94"/>
                        </a:lnTo>
                        <a:lnTo>
                          <a:pt x="397" y="93"/>
                        </a:lnTo>
                        <a:lnTo>
                          <a:pt x="381" y="85"/>
                        </a:lnTo>
                        <a:lnTo>
                          <a:pt x="367" y="68"/>
                        </a:lnTo>
                        <a:lnTo>
                          <a:pt x="362" y="59"/>
                        </a:lnTo>
                        <a:lnTo>
                          <a:pt x="360" y="59"/>
                        </a:lnTo>
                        <a:lnTo>
                          <a:pt x="351" y="64"/>
                        </a:lnTo>
                        <a:lnTo>
                          <a:pt x="333" y="72"/>
                        </a:lnTo>
                        <a:lnTo>
                          <a:pt x="323" y="78"/>
                        </a:lnTo>
                        <a:lnTo>
                          <a:pt x="317" y="86"/>
                        </a:lnTo>
                        <a:lnTo>
                          <a:pt x="317" y="96"/>
                        </a:lnTo>
                        <a:lnTo>
                          <a:pt x="314" y="99"/>
                        </a:lnTo>
                        <a:lnTo>
                          <a:pt x="309" y="101"/>
                        </a:lnTo>
                        <a:lnTo>
                          <a:pt x="302" y="102"/>
                        </a:lnTo>
                        <a:lnTo>
                          <a:pt x="294" y="103"/>
                        </a:lnTo>
                        <a:lnTo>
                          <a:pt x="284" y="102"/>
                        </a:lnTo>
                        <a:lnTo>
                          <a:pt x="272" y="97"/>
                        </a:lnTo>
                        <a:lnTo>
                          <a:pt x="272" y="83"/>
                        </a:lnTo>
                        <a:lnTo>
                          <a:pt x="264" y="75"/>
                        </a:lnTo>
                        <a:lnTo>
                          <a:pt x="247" y="73"/>
                        </a:lnTo>
                        <a:lnTo>
                          <a:pt x="230" y="71"/>
                        </a:lnTo>
                        <a:lnTo>
                          <a:pt x="219" y="67"/>
                        </a:lnTo>
                        <a:lnTo>
                          <a:pt x="213" y="60"/>
                        </a:lnTo>
                        <a:lnTo>
                          <a:pt x="198" y="68"/>
                        </a:lnTo>
                        <a:lnTo>
                          <a:pt x="187" y="89"/>
                        </a:lnTo>
                        <a:lnTo>
                          <a:pt x="186" y="92"/>
                        </a:lnTo>
                        <a:lnTo>
                          <a:pt x="180" y="111"/>
                        </a:lnTo>
                        <a:lnTo>
                          <a:pt x="173" y="122"/>
                        </a:lnTo>
                        <a:lnTo>
                          <a:pt x="167" y="122"/>
                        </a:lnTo>
                        <a:lnTo>
                          <a:pt x="159" y="123"/>
                        </a:lnTo>
                        <a:lnTo>
                          <a:pt x="152" y="118"/>
                        </a:lnTo>
                        <a:lnTo>
                          <a:pt x="146" y="107"/>
                        </a:lnTo>
                        <a:lnTo>
                          <a:pt x="140" y="96"/>
                        </a:lnTo>
                        <a:lnTo>
                          <a:pt x="129" y="92"/>
                        </a:lnTo>
                        <a:lnTo>
                          <a:pt x="114" y="94"/>
                        </a:lnTo>
                        <a:lnTo>
                          <a:pt x="98" y="98"/>
                        </a:lnTo>
                        <a:lnTo>
                          <a:pt x="78" y="108"/>
                        </a:lnTo>
                        <a:lnTo>
                          <a:pt x="71" y="113"/>
                        </a:lnTo>
                        <a:lnTo>
                          <a:pt x="51" y="125"/>
                        </a:lnTo>
                        <a:lnTo>
                          <a:pt x="35" y="132"/>
                        </a:lnTo>
                        <a:lnTo>
                          <a:pt x="32" y="133"/>
                        </a:lnTo>
                        <a:lnTo>
                          <a:pt x="15" y="116"/>
                        </a:lnTo>
                        <a:lnTo>
                          <a:pt x="4" y="101"/>
                        </a:lnTo>
                        <a:lnTo>
                          <a:pt x="1" y="95"/>
                        </a:lnTo>
                        <a:lnTo>
                          <a:pt x="0" y="95"/>
                        </a:lnTo>
                        <a:lnTo>
                          <a:pt x="5" y="136"/>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6" name="Group 80"/>
                <p:cNvGrpSpPr>
                  <a:grpSpLocks/>
                </p:cNvGrpSpPr>
                <p:nvPr/>
              </p:nvGrpSpPr>
              <p:grpSpPr bwMode="auto">
                <a:xfrm>
                  <a:off x="4042" y="1556"/>
                  <a:ext cx="640" cy="783"/>
                  <a:chOff x="4042" y="1556"/>
                  <a:chExt cx="640" cy="783"/>
                </a:xfrm>
              </p:grpSpPr>
              <p:sp>
                <p:nvSpPr>
                  <p:cNvPr id="17" name="Freeform 81"/>
                  <p:cNvSpPr>
                    <a:spLocks/>
                  </p:cNvSpPr>
                  <p:nvPr/>
                </p:nvSpPr>
                <p:spPr bwMode="auto">
                  <a:xfrm>
                    <a:off x="4042" y="1556"/>
                    <a:ext cx="640" cy="783"/>
                  </a:xfrm>
                  <a:custGeom>
                    <a:avLst/>
                    <a:gdLst/>
                    <a:ahLst/>
                    <a:cxnLst>
                      <a:cxn ang="0">
                        <a:pos x="567" y="2"/>
                      </a:cxn>
                      <a:cxn ang="0">
                        <a:pos x="567" y="0"/>
                      </a:cxn>
                      <a:cxn ang="0">
                        <a:pos x="551" y="18"/>
                      </a:cxn>
                      <a:cxn ang="0">
                        <a:pos x="567" y="2"/>
                      </a:cxn>
                    </a:cxnLst>
                    <a:rect l="0" t="0" r="r" b="b"/>
                    <a:pathLst>
                      <a:path w="640" h="783">
                        <a:moveTo>
                          <a:pt x="567" y="2"/>
                        </a:moveTo>
                        <a:lnTo>
                          <a:pt x="567" y="0"/>
                        </a:lnTo>
                        <a:lnTo>
                          <a:pt x="551" y="18"/>
                        </a:lnTo>
                        <a:lnTo>
                          <a:pt x="567" y="2"/>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82"/>
                  <p:cNvSpPr>
                    <a:spLocks/>
                  </p:cNvSpPr>
                  <p:nvPr/>
                </p:nvSpPr>
                <p:spPr bwMode="auto">
                  <a:xfrm>
                    <a:off x="4042" y="1556"/>
                    <a:ext cx="640" cy="783"/>
                  </a:xfrm>
                  <a:custGeom>
                    <a:avLst/>
                    <a:gdLst/>
                    <a:ahLst/>
                    <a:cxnLst>
                      <a:cxn ang="0">
                        <a:pos x="637" y="463"/>
                      </a:cxn>
                      <a:cxn ang="0">
                        <a:pos x="628" y="464"/>
                      </a:cxn>
                      <a:cxn ang="0">
                        <a:pos x="630" y="476"/>
                      </a:cxn>
                      <a:cxn ang="0">
                        <a:pos x="639" y="474"/>
                      </a:cxn>
                      <a:cxn ang="0">
                        <a:pos x="637" y="463"/>
                      </a:cxn>
                    </a:cxnLst>
                    <a:rect l="0" t="0" r="r" b="b"/>
                    <a:pathLst>
                      <a:path w="640" h="783">
                        <a:moveTo>
                          <a:pt x="637" y="463"/>
                        </a:moveTo>
                        <a:lnTo>
                          <a:pt x="628" y="464"/>
                        </a:lnTo>
                        <a:lnTo>
                          <a:pt x="630" y="476"/>
                        </a:lnTo>
                        <a:lnTo>
                          <a:pt x="639" y="474"/>
                        </a:lnTo>
                        <a:lnTo>
                          <a:pt x="637" y="46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83"/>
                  <p:cNvSpPr>
                    <a:spLocks/>
                  </p:cNvSpPr>
                  <p:nvPr/>
                </p:nvSpPr>
                <p:spPr bwMode="auto">
                  <a:xfrm>
                    <a:off x="4042" y="1556"/>
                    <a:ext cx="640" cy="783"/>
                  </a:xfrm>
                  <a:custGeom>
                    <a:avLst/>
                    <a:gdLst/>
                    <a:ahLst/>
                    <a:cxnLst>
                      <a:cxn ang="0">
                        <a:pos x="192" y="704"/>
                      </a:cxn>
                      <a:cxn ang="0">
                        <a:pos x="150" y="690"/>
                      </a:cxn>
                      <a:cxn ang="0">
                        <a:pos x="114" y="739"/>
                      </a:cxn>
                      <a:cxn ang="0">
                        <a:pos x="54" y="709"/>
                      </a:cxn>
                      <a:cxn ang="0">
                        <a:pos x="11" y="715"/>
                      </a:cxn>
                      <a:cxn ang="0">
                        <a:pos x="5" y="782"/>
                      </a:cxn>
                      <a:cxn ang="0">
                        <a:pos x="26" y="737"/>
                      </a:cxn>
                      <a:cxn ang="0">
                        <a:pos x="93" y="752"/>
                      </a:cxn>
                      <a:cxn ang="0">
                        <a:pos x="140" y="744"/>
                      </a:cxn>
                      <a:cxn ang="0">
                        <a:pos x="160" y="712"/>
                      </a:cxn>
                      <a:cxn ang="0">
                        <a:pos x="201" y="755"/>
                      </a:cxn>
                      <a:cxn ang="0">
                        <a:pos x="234" y="745"/>
                      </a:cxn>
                      <a:cxn ang="0">
                        <a:pos x="268" y="709"/>
                      </a:cxn>
                      <a:cxn ang="0">
                        <a:pos x="303" y="696"/>
                      </a:cxn>
                      <a:cxn ang="0">
                        <a:pos x="322" y="714"/>
                      </a:cxn>
                      <a:cxn ang="0">
                        <a:pos x="364" y="723"/>
                      </a:cxn>
                      <a:cxn ang="0">
                        <a:pos x="408" y="675"/>
                      </a:cxn>
                      <a:cxn ang="0">
                        <a:pos x="469" y="707"/>
                      </a:cxn>
                      <a:cxn ang="0">
                        <a:pos x="506" y="679"/>
                      </a:cxn>
                      <a:cxn ang="0">
                        <a:pos x="566" y="676"/>
                      </a:cxn>
                      <a:cxn ang="0">
                        <a:pos x="586" y="716"/>
                      </a:cxn>
                      <a:cxn ang="0">
                        <a:pos x="639" y="710"/>
                      </a:cxn>
                      <a:cxn ang="0">
                        <a:pos x="652" y="660"/>
                      </a:cxn>
                      <a:cxn ang="0">
                        <a:pos x="672" y="589"/>
                      </a:cxn>
                      <a:cxn ang="0">
                        <a:pos x="667" y="565"/>
                      </a:cxn>
                      <a:cxn ang="0">
                        <a:pos x="645" y="501"/>
                      </a:cxn>
                      <a:cxn ang="0">
                        <a:pos x="663" y="459"/>
                      </a:cxn>
                      <a:cxn ang="0">
                        <a:pos x="652" y="437"/>
                      </a:cxn>
                      <a:cxn ang="0">
                        <a:pos x="597" y="426"/>
                      </a:cxn>
                      <a:cxn ang="0">
                        <a:pos x="627" y="386"/>
                      </a:cxn>
                      <a:cxn ang="0">
                        <a:pos x="650" y="364"/>
                      </a:cxn>
                      <a:cxn ang="0">
                        <a:pos x="595" y="310"/>
                      </a:cxn>
                      <a:cxn ang="0">
                        <a:pos x="607" y="269"/>
                      </a:cxn>
                      <a:cxn ang="0">
                        <a:pos x="624" y="235"/>
                      </a:cxn>
                      <a:cxn ang="0">
                        <a:pos x="585" y="193"/>
                      </a:cxn>
                      <a:cxn ang="0">
                        <a:pos x="588" y="161"/>
                      </a:cxn>
                      <a:cxn ang="0">
                        <a:pos x="609" y="84"/>
                      </a:cxn>
                      <a:cxn ang="0">
                        <a:pos x="560" y="50"/>
                      </a:cxn>
                      <a:cxn ang="0">
                        <a:pos x="591" y="18"/>
                      </a:cxn>
                      <a:cxn ang="0">
                        <a:pos x="546" y="69"/>
                      </a:cxn>
                      <a:cxn ang="0">
                        <a:pos x="580" y="130"/>
                      </a:cxn>
                      <a:cxn ang="0">
                        <a:pos x="549" y="174"/>
                      </a:cxn>
                      <a:cxn ang="0">
                        <a:pos x="570" y="214"/>
                      </a:cxn>
                      <a:cxn ang="0">
                        <a:pos x="590" y="255"/>
                      </a:cxn>
                      <a:cxn ang="0">
                        <a:pos x="561" y="298"/>
                      </a:cxn>
                      <a:cxn ang="0">
                        <a:pos x="614" y="358"/>
                      </a:cxn>
                      <a:cxn ang="0">
                        <a:pos x="591" y="393"/>
                      </a:cxn>
                      <a:cxn ang="0">
                        <a:pos x="601" y="455"/>
                      </a:cxn>
                      <a:cxn ang="0">
                        <a:pos x="647" y="461"/>
                      </a:cxn>
                      <a:cxn ang="0">
                        <a:pos x="606" y="522"/>
                      </a:cxn>
                      <a:cxn ang="0">
                        <a:pos x="615" y="565"/>
                      </a:cxn>
                      <a:cxn ang="0">
                        <a:pos x="641" y="613"/>
                      </a:cxn>
                      <a:cxn ang="0">
                        <a:pos x="623" y="676"/>
                      </a:cxn>
                      <a:cxn ang="0">
                        <a:pos x="599" y="686"/>
                      </a:cxn>
                      <a:cxn ang="0">
                        <a:pos x="575" y="653"/>
                      </a:cxn>
                      <a:cxn ang="0">
                        <a:pos x="510" y="647"/>
                      </a:cxn>
                      <a:cxn ang="0">
                        <a:pos x="470" y="688"/>
                      </a:cxn>
                      <a:cxn ang="0">
                        <a:pos x="404" y="644"/>
                      </a:cxn>
                      <a:cxn ang="0">
                        <a:pos x="363" y="662"/>
                      </a:cxn>
                      <a:cxn ang="0">
                        <a:pos x="348" y="705"/>
                      </a:cxn>
                      <a:cxn ang="0">
                        <a:pos x="321" y="687"/>
                      </a:cxn>
                      <a:cxn ang="0">
                        <a:pos x="273" y="674"/>
                      </a:cxn>
                      <a:cxn ang="0">
                        <a:pos x="233" y="709"/>
                      </a:cxn>
                    </a:cxnLst>
                    <a:rect l="0" t="0" r="r" b="b"/>
                    <a:pathLst>
                      <a:path w="640" h="783">
                        <a:moveTo>
                          <a:pt x="223" y="723"/>
                        </a:moveTo>
                        <a:lnTo>
                          <a:pt x="216" y="722"/>
                        </a:lnTo>
                        <a:lnTo>
                          <a:pt x="206" y="716"/>
                        </a:lnTo>
                        <a:lnTo>
                          <a:pt x="192" y="704"/>
                        </a:lnTo>
                        <a:lnTo>
                          <a:pt x="178" y="693"/>
                        </a:lnTo>
                        <a:lnTo>
                          <a:pt x="166" y="688"/>
                        </a:lnTo>
                        <a:lnTo>
                          <a:pt x="157" y="689"/>
                        </a:lnTo>
                        <a:lnTo>
                          <a:pt x="150" y="690"/>
                        </a:lnTo>
                        <a:lnTo>
                          <a:pt x="131" y="706"/>
                        </a:lnTo>
                        <a:lnTo>
                          <a:pt x="120" y="721"/>
                        </a:lnTo>
                        <a:lnTo>
                          <a:pt x="118" y="736"/>
                        </a:lnTo>
                        <a:lnTo>
                          <a:pt x="114" y="739"/>
                        </a:lnTo>
                        <a:lnTo>
                          <a:pt x="98" y="737"/>
                        </a:lnTo>
                        <a:lnTo>
                          <a:pt x="79" y="726"/>
                        </a:lnTo>
                        <a:lnTo>
                          <a:pt x="74" y="722"/>
                        </a:lnTo>
                        <a:lnTo>
                          <a:pt x="54" y="709"/>
                        </a:lnTo>
                        <a:lnTo>
                          <a:pt x="37" y="705"/>
                        </a:lnTo>
                        <a:lnTo>
                          <a:pt x="34" y="705"/>
                        </a:lnTo>
                        <a:lnTo>
                          <a:pt x="21" y="706"/>
                        </a:lnTo>
                        <a:lnTo>
                          <a:pt x="11" y="715"/>
                        </a:lnTo>
                        <a:lnTo>
                          <a:pt x="4" y="731"/>
                        </a:lnTo>
                        <a:lnTo>
                          <a:pt x="1" y="738"/>
                        </a:lnTo>
                        <a:lnTo>
                          <a:pt x="0" y="740"/>
                        </a:lnTo>
                        <a:lnTo>
                          <a:pt x="5" y="782"/>
                        </a:lnTo>
                        <a:lnTo>
                          <a:pt x="6" y="782"/>
                        </a:lnTo>
                        <a:lnTo>
                          <a:pt x="11" y="766"/>
                        </a:lnTo>
                        <a:lnTo>
                          <a:pt x="20" y="747"/>
                        </a:lnTo>
                        <a:lnTo>
                          <a:pt x="26" y="737"/>
                        </a:lnTo>
                        <a:lnTo>
                          <a:pt x="42" y="739"/>
                        </a:lnTo>
                        <a:lnTo>
                          <a:pt x="64" y="744"/>
                        </a:lnTo>
                        <a:lnTo>
                          <a:pt x="70" y="746"/>
                        </a:lnTo>
                        <a:lnTo>
                          <a:pt x="93" y="752"/>
                        </a:lnTo>
                        <a:lnTo>
                          <a:pt x="111" y="754"/>
                        </a:lnTo>
                        <a:lnTo>
                          <a:pt x="116" y="753"/>
                        </a:lnTo>
                        <a:lnTo>
                          <a:pt x="131" y="751"/>
                        </a:lnTo>
                        <a:lnTo>
                          <a:pt x="140" y="744"/>
                        </a:lnTo>
                        <a:lnTo>
                          <a:pt x="144" y="732"/>
                        </a:lnTo>
                        <a:lnTo>
                          <a:pt x="147" y="720"/>
                        </a:lnTo>
                        <a:lnTo>
                          <a:pt x="152" y="713"/>
                        </a:lnTo>
                        <a:lnTo>
                          <a:pt x="160" y="712"/>
                        </a:lnTo>
                        <a:lnTo>
                          <a:pt x="166" y="711"/>
                        </a:lnTo>
                        <a:lnTo>
                          <a:pt x="175" y="719"/>
                        </a:lnTo>
                        <a:lnTo>
                          <a:pt x="186" y="737"/>
                        </a:lnTo>
                        <a:lnTo>
                          <a:pt x="201" y="755"/>
                        </a:lnTo>
                        <a:lnTo>
                          <a:pt x="217" y="761"/>
                        </a:lnTo>
                        <a:lnTo>
                          <a:pt x="221" y="761"/>
                        </a:lnTo>
                        <a:lnTo>
                          <a:pt x="224" y="752"/>
                        </a:lnTo>
                        <a:lnTo>
                          <a:pt x="234" y="745"/>
                        </a:lnTo>
                        <a:lnTo>
                          <a:pt x="250" y="739"/>
                        </a:lnTo>
                        <a:lnTo>
                          <a:pt x="265" y="733"/>
                        </a:lnTo>
                        <a:lnTo>
                          <a:pt x="272" y="723"/>
                        </a:lnTo>
                        <a:lnTo>
                          <a:pt x="268" y="709"/>
                        </a:lnTo>
                        <a:lnTo>
                          <a:pt x="278" y="702"/>
                        </a:lnTo>
                        <a:lnTo>
                          <a:pt x="287" y="698"/>
                        </a:lnTo>
                        <a:lnTo>
                          <a:pt x="295" y="697"/>
                        </a:lnTo>
                        <a:lnTo>
                          <a:pt x="303" y="696"/>
                        </a:lnTo>
                        <a:lnTo>
                          <a:pt x="308" y="696"/>
                        </a:lnTo>
                        <a:lnTo>
                          <a:pt x="312" y="699"/>
                        </a:lnTo>
                        <a:lnTo>
                          <a:pt x="314" y="708"/>
                        </a:lnTo>
                        <a:lnTo>
                          <a:pt x="322" y="714"/>
                        </a:lnTo>
                        <a:lnTo>
                          <a:pt x="333" y="718"/>
                        </a:lnTo>
                        <a:lnTo>
                          <a:pt x="352" y="721"/>
                        </a:lnTo>
                        <a:lnTo>
                          <a:pt x="363" y="723"/>
                        </a:lnTo>
                        <a:lnTo>
                          <a:pt x="364" y="723"/>
                        </a:lnTo>
                        <a:lnTo>
                          <a:pt x="372" y="700"/>
                        </a:lnTo>
                        <a:lnTo>
                          <a:pt x="385" y="684"/>
                        </a:lnTo>
                        <a:lnTo>
                          <a:pt x="403" y="676"/>
                        </a:lnTo>
                        <a:lnTo>
                          <a:pt x="408" y="675"/>
                        </a:lnTo>
                        <a:lnTo>
                          <a:pt x="423" y="677"/>
                        </a:lnTo>
                        <a:lnTo>
                          <a:pt x="442" y="688"/>
                        </a:lnTo>
                        <a:lnTo>
                          <a:pt x="449" y="694"/>
                        </a:lnTo>
                        <a:lnTo>
                          <a:pt x="469" y="707"/>
                        </a:lnTo>
                        <a:lnTo>
                          <a:pt x="486" y="712"/>
                        </a:lnTo>
                        <a:lnTo>
                          <a:pt x="493" y="711"/>
                        </a:lnTo>
                        <a:lnTo>
                          <a:pt x="496" y="695"/>
                        </a:lnTo>
                        <a:lnTo>
                          <a:pt x="506" y="679"/>
                        </a:lnTo>
                        <a:lnTo>
                          <a:pt x="525" y="663"/>
                        </a:lnTo>
                        <a:lnTo>
                          <a:pt x="531" y="659"/>
                        </a:lnTo>
                        <a:lnTo>
                          <a:pt x="545" y="664"/>
                        </a:lnTo>
                        <a:lnTo>
                          <a:pt x="566" y="676"/>
                        </a:lnTo>
                        <a:lnTo>
                          <a:pt x="569" y="677"/>
                        </a:lnTo>
                        <a:lnTo>
                          <a:pt x="570" y="727"/>
                        </a:lnTo>
                        <a:lnTo>
                          <a:pt x="576" y="720"/>
                        </a:lnTo>
                        <a:lnTo>
                          <a:pt x="586" y="716"/>
                        </a:lnTo>
                        <a:lnTo>
                          <a:pt x="602" y="715"/>
                        </a:lnTo>
                        <a:lnTo>
                          <a:pt x="621" y="714"/>
                        </a:lnTo>
                        <a:lnTo>
                          <a:pt x="633" y="713"/>
                        </a:lnTo>
                        <a:lnTo>
                          <a:pt x="639" y="710"/>
                        </a:lnTo>
                        <a:lnTo>
                          <a:pt x="649" y="704"/>
                        </a:lnTo>
                        <a:lnTo>
                          <a:pt x="653" y="693"/>
                        </a:lnTo>
                        <a:lnTo>
                          <a:pt x="651" y="676"/>
                        </a:lnTo>
                        <a:lnTo>
                          <a:pt x="652" y="660"/>
                        </a:lnTo>
                        <a:lnTo>
                          <a:pt x="658" y="639"/>
                        </a:lnTo>
                        <a:lnTo>
                          <a:pt x="662" y="630"/>
                        </a:lnTo>
                        <a:lnTo>
                          <a:pt x="670" y="607"/>
                        </a:lnTo>
                        <a:lnTo>
                          <a:pt x="672" y="589"/>
                        </a:lnTo>
                        <a:lnTo>
                          <a:pt x="672" y="583"/>
                        </a:lnTo>
                        <a:lnTo>
                          <a:pt x="671" y="577"/>
                        </a:lnTo>
                        <a:lnTo>
                          <a:pt x="670" y="571"/>
                        </a:lnTo>
                        <a:lnTo>
                          <a:pt x="667" y="565"/>
                        </a:lnTo>
                        <a:lnTo>
                          <a:pt x="634" y="546"/>
                        </a:lnTo>
                        <a:lnTo>
                          <a:pt x="631" y="537"/>
                        </a:lnTo>
                        <a:lnTo>
                          <a:pt x="633" y="521"/>
                        </a:lnTo>
                        <a:lnTo>
                          <a:pt x="645" y="501"/>
                        </a:lnTo>
                        <a:lnTo>
                          <a:pt x="647" y="499"/>
                        </a:lnTo>
                        <a:lnTo>
                          <a:pt x="659" y="479"/>
                        </a:lnTo>
                        <a:lnTo>
                          <a:pt x="663" y="462"/>
                        </a:lnTo>
                        <a:lnTo>
                          <a:pt x="663" y="459"/>
                        </a:lnTo>
                        <a:lnTo>
                          <a:pt x="662" y="453"/>
                        </a:lnTo>
                        <a:lnTo>
                          <a:pt x="660" y="448"/>
                        </a:lnTo>
                        <a:lnTo>
                          <a:pt x="656" y="443"/>
                        </a:lnTo>
                        <a:lnTo>
                          <a:pt x="652" y="437"/>
                        </a:lnTo>
                        <a:lnTo>
                          <a:pt x="640" y="435"/>
                        </a:lnTo>
                        <a:lnTo>
                          <a:pt x="619" y="434"/>
                        </a:lnTo>
                        <a:lnTo>
                          <a:pt x="605" y="433"/>
                        </a:lnTo>
                        <a:lnTo>
                          <a:pt x="597" y="426"/>
                        </a:lnTo>
                        <a:lnTo>
                          <a:pt x="596" y="414"/>
                        </a:lnTo>
                        <a:lnTo>
                          <a:pt x="595" y="407"/>
                        </a:lnTo>
                        <a:lnTo>
                          <a:pt x="609" y="394"/>
                        </a:lnTo>
                        <a:lnTo>
                          <a:pt x="627" y="386"/>
                        </a:lnTo>
                        <a:lnTo>
                          <a:pt x="648" y="383"/>
                        </a:lnTo>
                        <a:lnTo>
                          <a:pt x="650" y="377"/>
                        </a:lnTo>
                        <a:lnTo>
                          <a:pt x="651" y="370"/>
                        </a:lnTo>
                        <a:lnTo>
                          <a:pt x="650" y="364"/>
                        </a:lnTo>
                        <a:lnTo>
                          <a:pt x="644" y="348"/>
                        </a:lnTo>
                        <a:lnTo>
                          <a:pt x="629" y="333"/>
                        </a:lnTo>
                        <a:lnTo>
                          <a:pt x="617" y="325"/>
                        </a:lnTo>
                        <a:lnTo>
                          <a:pt x="595" y="310"/>
                        </a:lnTo>
                        <a:lnTo>
                          <a:pt x="585" y="297"/>
                        </a:lnTo>
                        <a:lnTo>
                          <a:pt x="585" y="295"/>
                        </a:lnTo>
                        <a:lnTo>
                          <a:pt x="590" y="284"/>
                        </a:lnTo>
                        <a:lnTo>
                          <a:pt x="607" y="269"/>
                        </a:lnTo>
                        <a:lnTo>
                          <a:pt x="618" y="262"/>
                        </a:lnTo>
                        <a:lnTo>
                          <a:pt x="623" y="254"/>
                        </a:lnTo>
                        <a:lnTo>
                          <a:pt x="625" y="245"/>
                        </a:lnTo>
                        <a:lnTo>
                          <a:pt x="624" y="235"/>
                        </a:lnTo>
                        <a:lnTo>
                          <a:pt x="623" y="226"/>
                        </a:lnTo>
                        <a:lnTo>
                          <a:pt x="615" y="216"/>
                        </a:lnTo>
                        <a:lnTo>
                          <a:pt x="600" y="204"/>
                        </a:lnTo>
                        <a:lnTo>
                          <a:pt x="585" y="193"/>
                        </a:lnTo>
                        <a:lnTo>
                          <a:pt x="577" y="182"/>
                        </a:lnTo>
                        <a:lnTo>
                          <a:pt x="576" y="173"/>
                        </a:lnTo>
                        <a:lnTo>
                          <a:pt x="575" y="168"/>
                        </a:lnTo>
                        <a:lnTo>
                          <a:pt x="588" y="161"/>
                        </a:lnTo>
                        <a:lnTo>
                          <a:pt x="597" y="147"/>
                        </a:lnTo>
                        <a:lnTo>
                          <a:pt x="604" y="127"/>
                        </a:lnTo>
                        <a:lnTo>
                          <a:pt x="608" y="101"/>
                        </a:lnTo>
                        <a:lnTo>
                          <a:pt x="609" y="84"/>
                        </a:lnTo>
                        <a:lnTo>
                          <a:pt x="582" y="81"/>
                        </a:lnTo>
                        <a:lnTo>
                          <a:pt x="566" y="71"/>
                        </a:lnTo>
                        <a:lnTo>
                          <a:pt x="561" y="59"/>
                        </a:lnTo>
                        <a:lnTo>
                          <a:pt x="560" y="50"/>
                        </a:lnTo>
                        <a:lnTo>
                          <a:pt x="564" y="41"/>
                        </a:lnTo>
                        <a:lnTo>
                          <a:pt x="573" y="33"/>
                        </a:lnTo>
                        <a:lnTo>
                          <a:pt x="582" y="25"/>
                        </a:lnTo>
                        <a:lnTo>
                          <a:pt x="591" y="18"/>
                        </a:lnTo>
                        <a:lnTo>
                          <a:pt x="599" y="12"/>
                        </a:lnTo>
                        <a:lnTo>
                          <a:pt x="532" y="35"/>
                        </a:lnTo>
                        <a:lnTo>
                          <a:pt x="536" y="50"/>
                        </a:lnTo>
                        <a:lnTo>
                          <a:pt x="546" y="69"/>
                        </a:lnTo>
                        <a:lnTo>
                          <a:pt x="556" y="82"/>
                        </a:lnTo>
                        <a:lnTo>
                          <a:pt x="569" y="103"/>
                        </a:lnTo>
                        <a:lnTo>
                          <a:pt x="577" y="120"/>
                        </a:lnTo>
                        <a:lnTo>
                          <a:pt x="580" y="130"/>
                        </a:lnTo>
                        <a:lnTo>
                          <a:pt x="580" y="137"/>
                        </a:lnTo>
                        <a:lnTo>
                          <a:pt x="571" y="134"/>
                        </a:lnTo>
                        <a:lnTo>
                          <a:pt x="556" y="157"/>
                        </a:lnTo>
                        <a:lnTo>
                          <a:pt x="549" y="174"/>
                        </a:lnTo>
                        <a:lnTo>
                          <a:pt x="548" y="181"/>
                        </a:lnTo>
                        <a:lnTo>
                          <a:pt x="550" y="192"/>
                        </a:lnTo>
                        <a:lnTo>
                          <a:pt x="557" y="203"/>
                        </a:lnTo>
                        <a:lnTo>
                          <a:pt x="570" y="214"/>
                        </a:lnTo>
                        <a:lnTo>
                          <a:pt x="584" y="225"/>
                        </a:lnTo>
                        <a:lnTo>
                          <a:pt x="591" y="234"/>
                        </a:lnTo>
                        <a:lnTo>
                          <a:pt x="592" y="242"/>
                        </a:lnTo>
                        <a:lnTo>
                          <a:pt x="590" y="255"/>
                        </a:lnTo>
                        <a:lnTo>
                          <a:pt x="580" y="272"/>
                        </a:lnTo>
                        <a:lnTo>
                          <a:pt x="563" y="291"/>
                        </a:lnTo>
                        <a:lnTo>
                          <a:pt x="561" y="293"/>
                        </a:lnTo>
                        <a:lnTo>
                          <a:pt x="561" y="298"/>
                        </a:lnTo>
                        <a:lnTo>
                          <a:pt x="567" y="314"/>
                        </a:lnTo>
                        <a:lnTo>
                          <a:pt x="580" y="330"/>
                        </a:lnTo>
                        <a:lnTo>
                          <a:pt x="594" y="342"/>
                        </a:lnTo>
                        <a:lnTo>
                          <a:pt x="614" y="358"/>
                        </a:lnTo>
                        <a:lnTo>
                          <a:pt x="626" y="372"/>
                        </a:lnTo>
                        <a:lnTo>
                          <a:pt x="629" y="379"/>
                        </a:lnTo>
                        <a:lnTo>
                          <a:pt x="599" y="383"/>
                        </a:lnTo>
                        <a:lnTo>
                          <a:pt x="591" y="393"/>
                        </a:lnTo>
                        <a:lnTo>
                          <a:pt x="581" y="415"/>
                        </a:lnTo>
                        <a:lnTo>
                          <a:pt x="578" y="423"/>
                        </a:lnTo>
                        <a:lnTo>
                          <a:pt x="588" y="443"/>
                        </a:lnTo>
                        <a:lnTo>
                          <a:pt x="601" y="455"/>
                        </a:lnTo>
                        <a:lnTo>
                          <a:pt x="618" y="461"/>
                        </a:lnTo>
                        <a:lnTo>
                          <a:pt x="638" y="459"/>
                        </a:lnTo>
                        <a:lnTo>
                          <a:pt x="644" y="457"/>
                        </a:lnTo>
                        <a:lnTo>
                          <a:pt x="647" y="461"/>
                        </a:lnTo>
                        <a:lnTo>
                          <a:pt x="644" y="478"/>
                        </a:lnTo>
                        <a:lnTo>
                          <a:pt x="633" y="495"/>
                        </a:lnTo>
                        <a:lnTo>
                          <a:pt x="623" y="505"/>
                        </a:lnTo>
                        <a:lnTo>
                          <a:pt x="606" y="522"/>
                        </a:lnTo>
                        <a:lnTo>
                          <a:pt x="599" y="539"/>
                        </a:lnTo>
                        <a:lnTo>
                          <a:pt x="599" y="546"/>
                        </a:lnTo>
                        <a:lnTo>
                          <a:pt x="605" y="561"/>
                        </a:lnTo>
                        <a:lnTo>
                          <a:pt x="615" y="565"/>
                        </a:lnTo>
                        <a:lnTo>
                          <a:pt x="623" y="574"/>
                        </a:lnTo>
                        <a:lnTo>
                          <a:pt x="629" y="589"/>
                        </a:lnTo>
                        <a:lnTo>
                          <a:pt x="635" y="604"/>
                        </a:lnTo>
                        <a:lnTo>
                          <a:pt x="641" y="613"/>
                        </a:lnTo>
                        <a:lnTo>
                          <a:pt x="648" y="617"/>
                        </a:lnTo>
                        <a:lnTo>
                          <a:pt x="618" y="659"/>
                        </a:lnTo>
                        <a:lnTo>
                          <a:pt x="622" y="673"/>
                        </a:lnTo>
                        <a:lnTo>
                          <a:pt x="623" y="676"/>
                        </a:lnTo>
                        <a:lnTo>
                          <a:pt x="619" y="678"/>
                        </a:lnTo>
                        <a:lnTo>
                          <a:pt x="610" y="679"/>
                        </a:lnTo>
                        <a:lnTo>
                          <a:pt x="602" y="680"/>
                        </a:lnTo>
                        <a:lnTo>
                          <a:pt x="599" y="686"/>
                        </a:lnTo>
                        <a:lnTo>
                          <a:pt x="602" y="696"/>
                        </a:lnTo>
                        <a:lnTo>
                          <a:pt x="588" y="698"/>
                        </a:lnTo>
                        <a:lnTo>
                          <a:pt x="584" y="672"/>
                        </a:lnTo>
                        <a:lnTo>
                          <a:pt x="575" y="653"/>
                        </a:lnTo>
                        <a:lnTo>
                          <a:pt x="561" y="641"/>
                        </a:lnTo>
                        <a:lnTo>
                          <a:pt x="542" y="637"/>
                        </a:lnTo>
                        <a:lnTo>
                          <a:pt x="530" y="637"/>
                        </a:lnTo>
                        <a:lnTo>
                          <a:pt x="510" y="647"/>
                        </a:lnTo>
                        <a:lnTo>
                          <a:pt x="501" y="673"/>
                        </a:lnTo>
                        <a:lnTo>
                          <a:pt x="490" y="688"/>
                        </a:lnTo>
                        <a:lnTo>
                          <a:pt x="483" y="691"/>
                        </a:lnTo>
                        <a:lnTo>
                          <a:pt x="470" y="688"/>
                        </a:lnTo>
                        <a:lnTo>
                          <a:pt x="451" y="676"/>
                        </a:lnTo>
                        <a:lnTo>
                          <a:pt x="441" y="667"/>
                        </a:lnTo>
                        <a:lnTo>
                          <a:pt x="422" y="652"/>
                        </a:lnTo>
                        <a:lnTo>
                          <a:pt x="404" y="644"/>
                        </a:lnTo>
                        <a:lnTo>
                          <a:pt x="392" y="644"/>
                        </a:lnTo>
                        <a:lnTo>
                          <a:pt x="383" y="645"/>
                        </a:lnTo>
                        <a:lnTo>
                          <a:pt x="373" y="651"/>
                        </a:lnTo>
                        <a:lnTo>
                          <a:pt x="363" y="662"/>
                        </a:lnTo>
                        <a:lnTo>
                          <a:pt x="364" y="666"/>
                        </a:lnTo>
                        <a:lnTo>
                          <a:pt x="377" y="672"/>
                        </a:lnTo>
                        <a:lnTo>
                          <a:pt x="360" y="694"/>
                        </a:lnTo>
                        <a:lnTo>
                          <a:pt x="348" y="705"/>
                        </a:lnTo>
                        <a:lnTo>
                          <a:pt x="343" y="707"/>
                        </a:lnTo>
                        <a:lnTo>
                          <a:pt x="339" y="707"/>
                        </a:lnTo>
                        <a:lnTo>
                          <a:pt x="331" y="701"/>
                        </a:lnTo>
                        <a:lnTo>
                          <a:pt x="321" y="687"/>
                        </a:lnTo>
                        <a:lnTo>
                          <a:pt x="310" y="674"/>
                        </a:lnTo>
                        <a:lnTo>
                          <a:pt x="300" y="668"/>
                        </a:lnTo>
                        <a:lnTo>
                          <a:pt x="289" y="669"/>
                        </a:lnTo>
                        <a:lnTo>
                          <a:pt x="273" y="674"/>
                        </a:lnTo>
                        <a:lnTo>
                          <a:pt x="258" y="686"/>
                        </a:lnTo>
                        <a:lnTo>
                          <a:pt x="243" y="705"/>
                        </a:lnTo>
                        <a:lnTo>
                          <a:pt x="238" y="714"/>
                        </a:lnTo>
                        <a:lnTo>
                          <a:pt x="233" y="709"/>
                        </a:lnTo>
                        <a:lnTo>
                          <a:pt x="215" y="717"/>
                        </a:lnTo>
                        <a:lnTo>
                          <a:pt x="223" y="723"/>
                        </a:lnTo>
                        <a:close/>
                      </a:path>
                    </a:pathLst>
                  </a:custGeom>
                  <a:solidFill>
                    <a:srgbClr val="BB972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9" name="WordArt 84"/>
            <p:cNvSpPr>
              <a:spLocks noChangeArrowheads="1" noChangeShapeType="1" noTextEdit="1"/>
            </p:cNvSpPr>
            <p:nvPr userDrawn="1"/>
          </p:nvSpPr>
          <p:spPr bwMode="auto">
            <a:xfrm rot="21055166">
              <a:off x="6493163" y="513802"/>
              <a:ext cx="1722564" cy="274135"/>
            </a:xfrm>
            <a:prstGeom prst="rect">
              <a:avLst/>
            </a:prstGeom>
          </p:spPr>
          <p:txBody>
            <a:bodyPr wrap="none" fromWordArt="1">
              <a:prstTxWarp prst="textPlain">
                <a:avLst>
                  <a:gd name="adj" fmla="val 50000"/>
                </a:avLst>
              </a:prstTxWarp>
            </a:bodyPr>
            <a:lstStyle/>
            <a:p>
              <a:pPr algn="ctr" rtl="0"/>
              <a:r>
                <a:rPr lang="en-US" sz="4000" b="1" kern="10" spc="0" dirty="0" smtClean="0">
                  <a:ln w="9525">
                    <a:noFill/>
                    <a:round/>
                    <a:headEnd/>
                    <a:tailEnd/>
                  </a:ln>
                  <a:solidFill>
                    <a:srgbClr val="BB972F"/>
                  </a:solidFill>
                  <a:effectLst/>
                  <a:latin typeface="Times New Roman"/>
                  <a:cs typeface="Times New Roman"/>
                </a:rPr>
                <a:t>PLACES</a:t>
              </a:r>
              <a:endParaRPr lang="en-US" sz="4000" b="1" kern="10" spc="0" dirty="0">
                <a:ln w="9525">
                  <a:noFill/>
                  <a:round/>
                  <a:headEnd/>
                  <a:tailEnd/>
                </a:ln>
                <a:solidFill>
                  <a:srgbClr val="BB972F"/>
                </a:solidFill>
                <a:effectLst/>
                <a:latin typeface="Times New Roman"/>
                <a:cs typeface="Times New Roman"/>
              </a:endParaRPr>
            </a:p>
          </p:txBody>
        </p:sp>
        <p:sp>
          <p:nvSpPr>
            <p:cNvPr id="10" name="WordArt 85"/>
            <p:cNvSpPr>
              <a:spLocks noChangeArrowheads="1" noChangeShapeType="1" noTextEdit="1"/>
            </p:cNvSpPr>
            <p:nvPr userDrawn="1"/>
          </p:nvSpPr>
          <p:spPr bwMode="auto">
            <a:xfrm rot="21005740">
              <a:off x="6985444" y="324222"/>
              <a:ext cx="579733" cy="223217"/>
            </a:xfrm>
            <a:prstGeom prst="rect">
              <a:avLst/>
            </a:prstGeom>
          </p:spPr>
          <p:txBody>
            <a:bodyPr wrap="none" fromWordArt="1">
              <a:prstTxWarp prst="textPlain">
                <a:avLst>
                  <a:gd name="adj" fmla="val 50000"/>
                </a:avLst>
              </a:prstTxWarp>
            </a:bodyPr>
            <a:lstStyle/>
            <a:p>
              <a:pPr algn="ctr" rtl="0"/>
              <a:r>
                <a:rPr lang="en-US" sz="2400" b="1" i="1" kern="10" spc="-100" baseline="0" dirty="0" smtClean="0">
                  <a:ln w="9525">
                    <a:noFill/>
                    <a:round/>
                    <a:headEnd/>
                    <a:tailEnd/>
                  </a:ln>
                  <a:solidFill>
                    <a:srgbClr val="BB972F"/>
                  </a:solidFill>
                  <a:effectLst/>
                  <a:latin typeface="Times New Roman"/>
                  <a:cs typeface="Times New Roman"/>
                </a:rPr>
                <a:t>unique</a:t>
              </a:r>
              <a:endParaRPr lang="en-US" sz="2400" b="1" i="1" kern="10" spc="-100" baseline="0" dirty="0">
                <a:ln w="9525">
                  <a:noFill/>
                  <a:round/>
                  <a:headEnd/>
                  <a:tailEnd/>
                </a:ln>
                <a:solidFill>
                  <a:srgbClr val="BB972F"/>
                </a:solidFill>
                <a:effectLst/>
                <a:latin typeface="Times New Roman"/>
                <a:cs typeface="Times New Roman"/>
              </a:endParaRPr>
            </a:p>
          </p:txBody>
        </p:sp>
        <p:sp>
          <p:nvSpPr>
            <p:cNvPr id="11" name="WordArt 86"/>
            <p:cNvSpPr>
              <a:spLocks noChangeArrowheads="1" noChangeShapeType="1" noTextEdit="1"/>
            </p:cNvSpPr>
            <p:nvPr userDrawn="1"/>
          </p:nvSpPr>
          <p:spPr bwMode="auto">
            <a:xfrm rot="21113731">
              <a:off x="6550789" y="881159"/>
              <a:ext cx="1628950" cy="85919"/>
            </a:xfrm>
            <a:prstGeom prst="rect">
              <a:avLst/>
            </a:prstGeom>
          </p:spPr>
          <p:txBody>
            <a:bodyPr wrap="none" fromWordArt="1">
              <a:prstTxWarp prst="textPlain">
                <a:avLst>
                  <a:gd name="adj" fmla="val 50000"/>
                </a:avLst>
              </a:prstTxWarp>
            </a:bodyPr>
            <a:lstStyle/>
            <a:p>
              <a:pPr algn="ctr" rtl="0"/>
              <a:r>
                <a:rPr lang="en-US" sz="1200" kern="10" spc="0" dirty="0" smtClean="0">
                  <a:ln w="9525">
                    <a:noFill/>
                    <a:round/>
                    <a:headEnd/>
                    <a:tailEnd/>
                  </a:ln>
                  <a:solidFill>
                    <a:srgbClr val="BB972F"/>
                  </a:solidFill>
                  <a:effectLst/>
                  <a:latin typeface="Times New Roman"/>
                  <a:cs typeface="Times New Roman"/>
                </a:rPr>
                <a:t>REGIONAL TOURISM</a:t>
              </a:r>
              <a:endParaRPr lang="en-US" sz="1200" kern="10" spc="0" dirty="0">
                <a:ln w="9525">
                  <a:noFill/>
                  <a:round/>
                  <a:headEnd/>
                  <a:tailEnd/>
                </a:ln>
                <a:solidFill>
                  <a:srgbClr val="BB972F"/>
                </a:solidFill>
                <a:effectLst/>
                <a:latin typeface="Times New Roman"/>
                <a:cs typeface="Times New Roman"/>
              </a:endParaRPr>
            </a:p>
          </p:txBody>
        </p:sp>
      </p:grpSp>
      <p:pic>
        <p:nvPicPr>
          <p:cNvPr id="36" name="Chart Placeholder 3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172046" y="1539416"/>
            <a:ext cx="4724400" cy="5049190"/>
          </a:xfrm>
          <a:effectLst>
            <a:softEdge rad="127000"/>
          </a:effec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hart Placeholder 7"/>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152400" y="487521"/>
            <a:ext cx="6223211" cy="4648200"/>
          </a:xfrm>
          <a:effectLst>
            <a:softEdge rad="127000"/>
          </a:effectLst>
        </p:spPr>
      </p:pic>
      <p:sp>
        <p:nvSpPr>
          <p:cNvPr id="2" name="Title 1"/>
          <p:cNvSpPr>
            <a:spLocks noGrp="1"/>
          </p:cNvSpPr>
          <p:nvPr>
            <p:ph type="title"/>
          </p:nvPr>
        </p:nvSpPr>
        <p:spPr>
          <a:xfrm>
            <a:off x="1752600" y="0"/>
            <a:ext cx="6019800" cy="944562"/>
          </a:xfrm>
        </p:spPr>
        <p:txBody>
          <a:bodyPr/>
          <a:lstStyle/>
          <a:p>
            <a:pPr algn="ctr"/>
            <a:r>
              <a:rPr lang="en-US" sz="3600" dirty="0"/>
              <a:t>The </a:t>
            </a:r>
            <a:r>
              <a:rPr lang="en-US" sz="3600" dirty="0" smtClean="0"/>
              <a:t>Dispensary </a:t>
            </a:r>
            <a:endParaRPr lang="en-US" sz="3600" dirty="0"/>
          </a:p>
        </p:txBody>
      </p:sp>
      <p:sp>
        <p:nvSpPr>
          <p:cNvPr id="5" name="Text Placeholder 4"/>
          <p:cNvSpPr>
            <a:spLocks noGrp="1"/>
          </p:cNvSpPr>
          <p:nvPr>
            <p:ph type="body" sz="quarter" idx="15"/>
          </p:nvPr>
        </p:nvSpPr>
        <p:spPr>
          <a:xfrm>
            <a:off x="5715000" y="746283"/>
            <a:ext cx="3657600" cy="4587717"/>
          </a:xfrm>
        </p:spPr>
        <p:txBody>
          <a:bodyPr/>
          <a:lstStyle/>
          <a:p>
            <a:pPr marL="457200" indent="-457200">
              <a:buFont typeface="Arial" panose="020B0604020202020204" pitchFamily="34" charset="0"/>
              <a:buChar char="•"/>
            </a:pPr>
            <a:r>
              <a:rPr lang="en-US" sz="2000" dirty="0" smtClean="0"/>
              <a:t>Arriving at the dispensary, we were able to see all the work that was needed to be done to help the pharmacy. </a:t>
            </a:r>
          </a:p>
          <a:p>
            <a:pPr marL="457200" indent="-457200">
              <a:buFont typeface="Arial" panose="020B0604020202020204" pitchFamily="34" charset="0"/>
              <a:buChar char="•"/>
            </a:pPr>
            <a:r>
              <a:rPr lang="en-US" sz="2000" dirty="0" smtClean="0"/>
              <a:t>They had fresh water because of the implementation of water tanks that provide water to patients</a:t>
            </a:r>
          </a:p>
          <a:p>
            <a:pPr marL="457200" indent="-457200">
              <a:buFont typeface="Arial" panose="020B0604020202020204" pitchFamily="34" charset="0"/>
              <a:buChar char="•"/>
            </a:pPr>
            <a:r>
              <a:rPr lang="en-US" sz="2000" dirty="0" smtClean="0"/>
              <a:t>However, the floors and the rooms were still covered in dirt. </a:t>
            </a:r>
          </a:p>
          <a:p>
            <a:pPr marL="457200" indent="-457200">
              <a:buFont typeface="Arial" panose="020B0604020202020204" pitchFamily="34" charset="0"/>
              <a:buChar char="•"/>
            </a:pPr>
            <a:r>
              <a:rPr lang="en-US" sz="2000" dirty="0" smtClean="0"/>
              <a:t>Thanks in part to the surroundings everyone that walked in would carry dirt and grass in the Dispensary. </a:t>
            </a:r>
          </a:p>
          <a:p>
            <a:pPr>
              <a:buFont typeface="Arial" panose="020B0604020202020204" pitchFamily="34" charset="0"/>
              <a:buChar char="•"/>
            </a:pPr>
            <a:endParaRPr lang="en-US" sz="2000" dirty="0" smtClean="0"/>
          </a:p>
          <a:p>
            <a:endParaRPr lang="en-US" dirty="0"/>
          </a:p>
        </p:txBody>
      </p:sp>
    </p:spTree>
    <p:extLst>
      <p:ext uri="{BB962C8B-B14F-4D97-AF65-F5344CB8AC3E}">
        <p14:creationId xmlns:p14="http://schemas.microsoft.com/office/powerpoint/2010/main" val="155652122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01000" cy="1066800"/>
          </a:xfrm>
        </p:spPr>
        <p:txBody>
          <a:bodyPr/>
          <a:lstStyle/>
          <a:p>
            <a:pPr algn="ctr"/>
            <a:r>
              <a:rPr lang="en-US" sz="3600" dirty="0" smtClean="0"/>
              <a:t>Dr. Joseph </a:t>
            </a:r>
            <a:r>
              <a:rPr lang="en-US" sz="3600" dirty="0"/>
              <a:t>Leke Asonganyi</a:t>
            </a:r>
            <a:r>
              <a:rPr lang="en-US" sz="3600" dirty="0" smtClean="0"/>
              <a:t>, the Supervisor</a:t>
            </a:r>
            <a:endParaRPr lang="en-US" sz="3600" dirty="0"/>
          </a:p>
        </p:txBody>
      </p:sp>
      <p:pic>
        <p:nvPicPr>
          <p:cNvPr id="6" name="Picture 5"/>
          <p:cNvPicPr>
            <a:picLocks noChangeAspect="1"/>
          </p:cNvPicPr>
          <p:nvPr/>
        </p:nvPicPr>
        <p:blipFill>
          <a:blip r:embed="rId3"/>
          <a:stretch>
            <a:fillRect/>
          </a:stretch>
        </p:blipFill>
        <p:spPr>
          <a:xfrm>
            <a:off x="152400" y="1219200"/>
            <a:ext cx="6127011" cy="4578493"/>
          </a:xfrm>
          <a:prstGeom prst="rect">
            <a:avLst/>
          </a:prstGeom>
          <a:effectLst>
            <a:softEdge rad="127000"/>
          </a:effectLst>
        </p:spPr>
      </p:pic>
      <p:sp>
        <p:nvSpPr>
          <p:cNvPr id="7" name="TextBox 6"/>
          <p:cNvSpPr txBox="1"/>
          <p:nvPr/>
        </p:nvSpPr>
        <p:spPr>
          <a:xfrm>
            <a:off x="5638799" y="914400"/>
            <a:ext cx="3429001"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We met with Dr. Joseph Leke Asonganyi, who informed us further on the significance of our presence.</a:t>
            </a:r>
          </a:p>
          <a:p>
            <a:pPr marL="342900" indent="-342900">
              <a:buFont typeface="Arial" panose="020B0604020202020204" pitchFamily="34" charset="0"/>
              <a:buChar char="•"/>
            </a:pPr>
            <a:r>
              <a:rPr lang="en-US" sz="2400" dirty="0" smtClean="0"/>
              <a:t>Our help in making the </a:t>
            </a:r>
            <a:r>
              <a:rPr lang="en-US" sz="2400" dirty="0" smtClean="0"/>
              <a:t>pharmacy </a:t>
            </a:r>
            <a:r>
              <a:rPr lang="en-US" sz="2400" dirty="0" smtClean="0"/>
              <a:t>more suitable so he and his staff </a:t>
            </a:r>
            <a:r>
              <a:rPr lang="en-US" sz="2400" dirty="0" smtClean="0"/>
              <a:t>were </a:t>
            </a:r>
            <a:r>
              <a:rPr lang="en-US" sz="2400" dirty="0" smtClean="0"/>
              <a:t>able to work. </a:t>
            </a:r>
          </a:p>
          <a:p>
            <a:pPr marL="285750" indent="-285750">
              <a:buFont typeface="Arial" panose="020B0604020202020204" pitchFamily="34" charset="0"/>
              <a:buChar char="•"/>
            </a:pPr>
            <a:r>
              <a:rPr lang="en-US" sz="2400" dirty="0" smtClean="0"/>
              <a:t>More importantly </a:t>
            </a:r>
            <a:r>
              <a:rPr lang="en-US" sz="2400" dirty="0" smtClean="0"/>
              <a:t>our </a:t>
            </a:r>
            <a:r>
              <a:rPr lang="en-US" sz="2400" dirty="0" smtClean="0"/>
              <a:t>help </a:t>
            </a:r>
            <a:r>
              <a:rPr lang="en-US" sz="2400" dirty="0" smtClean="0"/>
              <a:t>was needed so patients could be treated and cured. </a:t>
            </a:r>
            <a:endParaRPr lang="en-US" sz="2400" dirty="0"/>
          </a:p>
        </p:txBody>
      </p:sp>
    </p:spTree>
    <p:extLst>
      <p:ext uri="{BB962C8B-B14F-4D97-AF65-F5344CB8AC3E}">
        <p14:creationId xmlns:p14="http://schemas.microsoft.com/office/powerpoint/2010/main" val="349746691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art Placeholder 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3528185" y="1701800"/>
            <a:ext cx="5615815" cy="4194528"/>
          </a:xfrm>
          <a:effectLst>
            <a:softEdge rad="127000"/>
          </a:effectLst>
        </p:spPr>
      </p:pic>
      <p:sp>
        <p:nvSpPr>
          <p:cNvPr id="2" name="Title 1"/>
          <p:cNvSpPr>
            <a:spLocks noGrp="1"/>
          </p:cNvSpPr>
          <p:nvPr>
            <p:ph type="title"/>
          </p:nvPr>
        </p:nvSpPr>
        <p:spPr>
          <a:xfrm>
            <a:off x="1219200" y="152400"/>
            <a:ext cx="7696200" cy="685800"/>
          </a:xfrm>
        </p:spPr>
        <p:txBody>
          <a:bodyPr/>
          <a:lstStyle/>
          <a:p>
            <a:pPr algn="ctr"/>
            <a:r>
              <a:rPr lang="en-US" sz="3200" dirty="0" smtClean="0"/>
              <a:t>The Boxes Full of Medical Supplies </a:t>
            </a:r>
            <a:endParaRPr lang="en-US" sz="3200" dirty="0"/>
          </a:p>
        </p:txBody>
      </p:sp>
      <p:sp>
        <p:nvSpPr>
          <p:cNvPr id="5" name="Text Placeholder 4"/>
          <p:cNvSpPr>
            <a:spLocks noGrp="1"/>
          </p:cNvSpPr>
          <p:nvPr>
            <p:ph type="body" sz="quarter" idx="15"/>
          </p:nvPr>
        </p:nvSpPr>
        <p:spPr>
          <a:xfrm>
            <a:off x="-12701" y="685800"/>
            <a:ext cx="3540885" cy="5867400"/>
          </a:xfrm>
        </p:spPr>
        <p:txBody>
          <a:bodyPr/>
          <a:lstStyle/>
          <a:p>
            <a:r>
              <a:rPr lang="en-US" sz="1800" dirty="0" smtClean="0"/>
              <a:t>It was imperative that we handled the boxes with care as they were full of medical supplies. </a:t>
            </a:r>
          </a:p>
          <a:p>
            <a:r>
              <a:rPr lang="en-US" sz="1800" dirty="0" smtClean="0"/>
              <a:t>Dr. Joseph showed us how disorganized the boxes were, how it was important that a storage room be created. </a:t>
            </a:r>
          </a:p>
          <a:p>
            <a:r>
              <a:rPr lang="en-US" sz="1800" dirty="0" smtClean="0"/>
              <a:t>Each </a:t>
            </a:r>
            <a:r>
              <a:rPr lang="en-US" sz="1800" dirty="0"/>
              <a:t>box </a:t>
            </a:r>
            <a:r>
              <a:rPr lang="en-US" sz="1800" dirty="0" smtClean="0"/>
              <a:t>was filled </a:t>
            </a:r>
            <a:r>
              <a:rPr lang="en-US" sz="1800" dirty="0"/>
              <a:t>with valuable materials </a:t>
            </a:r>
            <a:r>
              <a:rPr lang="en-US" sz="1800" dirty="0" smtClean="0"/>
              <a:t>that were </a:t>
            </a:r>
            <a:r>
              <a:rPr lang="en-US" sz="1800" dirty="0"/>
              <a:t>needed in </a:t>
            </a:r>
            <a:r>
              <a:rPr lang="en-US" sz="1800" dirty="0" smtClean="0"/>
              <a:t>helping to cure </a:t>
            </a:r>
            <a:r>
              <a:rPr lang="en-US" sz="1800" dirty="0"/>
              <a:t>and treat patients. However,  the room was filled to capacity. </a:t>
            </a:r>
            <a:endParaRPr lang="en-US" sz="1800" dirty="0" smtClean="0"/>
          </a:p>
          <a:p>
            <a:r>
              <a:rPr lang="en-US" sz="1800" dirty="0" smtClean="0"/>
              <a:t>Dr</a:t>
            </a:r>
            <a:r>
              <a:rPr lang="en-US" sz="1800" dirty="0"/>
              <a:t>. Joseph informed us that they needed help in creating an adequate storage room, where the medical supplies </a:t>
            </a:r>
            <a:r>
              <a:rPr lang="en-US" sz="1800" dirty="0" smtClean="0"/>
              <a:t>needed to </a:t>
            </a:r>
            <a:r>
              <a:rPr lang="en-US" sz="1800" dirty="0"/>
              <a:t>be categorized and organized in an efficient manner</a:t>
            </a:r>
          </a:p>
        </p:txBody>
      </p:sp>
    </p:spTree>
    <p:extLst>
      <p:ext uri="{BB962C8B-B14F-4D97-AF65-F5344CB8AC3E}">
        <p14:creationId xmlns:p14="http://schemas.microsoft.com/office/powerpoint/2010/main" val="10528949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6096000" cy="1173162"/>
          </a:xfrm>
        </p:spPr>
        <p:txBody>
          <a:bodyPr/>
          <a:lstStyle/>
          <a:p>
            <a:pPr algn="ctr"/>
            <a:r>
              <a:rPr lang="en-US" sz="3200" dirty="0"/>
              <a:t>The E</a:t>
            </a:r>
            <a:r>
              <a:rPr lang="en-US" sz="3200" dirty="0" smtClean="0"/>
              <a:t>mpty </a:t>
            </a:r>
            <a:r>
              <a:rPr lang="en-US" sz="3200" dirty="0"/>
              <a:t>Pharmacy Shelf</a:t>
            </a:r>
          </a:p>
        </p:txBody>
      </p:sp>
      <p:pic>
        <p:nvPicPr>
          <p:cNvPr id="6" name="Chart Placeholder 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3200400" y="1293990"/>
            <a:ext cx="5715000" cy="4268610"/>
          </a:xfrm>
          <a:effectLst>
            <a:softEdge rad="127000"/>
          </a:effectLst>
        </p:spPr>
      </p:pic>
      <p:sp>
        <p:nvSpPr>
          <p:cNvPr id="5" name="Text Placeholder 4"/>
          <p:cNvSpPr>
            <a:spLocks noGrp="1"/>
          </p:cNvSpPr>
          <p:nvPr>
            <p:ph type="body" sz="quarter" idx="15"/>
          </p:nvPr>
        </p:nvSpPr>
        <p:spPr>
          <a:xfrm>
            <a:off x="0" y="457200"/>
            <a:ext cx="3352800" cy="6096000"/>
          </a:xfrm>
        </p:spPr>
        <p:txBody>
          <a:bodyPr/>
          <a:lstStyle/>
          <a:p>
            <a:pPr marL="457200" indent="-457200">
              <a:buFont typeface="Arial" panose="020B0604020202020204" pitchFamily="34" charset="0"/>
              <a:buChar char="•"/>
            </a:pPr>
            <a:r>
              <a:rPr lang="en-US" sz="2800" dirty="0" smtClean="0"/>
              <a:t>The initial task was in making the pharmacy more durable and efficient. </a:t>
            </a:r>
          </a:p>
          <a:p>
            <a:pPr marL="457200" indent="-457200">
              <a:buFont typeface="Arial" panose="020B0604020202020204" pitchFamily="34" charset="0"/>
              <a:buChar char="•"/>
            </a:pPr>
            <a:r>
              <a:rPr lang="en-US" sz="2800" dirty="0" smtClean="0"/>
              <a:t>We made the first step in first clearing the shelves. </a:t>
            </a:r>
          </a:p>
          <a:p>
            <a:pPr marL="457200" indent="-457200">
              <a:buFont typeface="Arial" panose="020B0604020202020204" pitchFamily="34" charset="0"/>
              <a:buChar char="•"/>
            </a:pPr>
            <a:r>
              <a:rPr lang="en-US" sz="2800" dirty="0" smtClean="0"/>
              <a:t>We properly set up the shelves and cleaned out the room.</a:t>
            </a:r>
          </a:p>
          <a:p>
            <a:endParaRPr lang="en-US" dirty="0"/>
          </a:p>
        </p:txBody>
      </p:sp>
    </p:spTree>
    <p:extLst>
      <p:ext uri="{BB962C8B-B14F-4D97-AF65-F5344CB8AC3E}">
        <p14:creationId xmlns:p14="http://schemas.microsoft.com/office/powerpoint/2010/main" val="35558114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07157"/>
            <a:ext cx="6172200" cy="1112043"/>
          </a:xfrm>
        </p:spPr>
        <p:txBody>
          <a:bodyPr/>
          <a:lstStyle/>
          <a:p>
            <a:pPr algn="ctr"/>
            <a:r>
              <a:rPr lang="en-US" sz="4400" dirty="0"/>
              <a:t>We start the Job</a:t>
            </a:r>
          </a:p>
        </p:txBody>
      </p:sp>
      <p:pic>
        <p:nvPicPr>
          <p:cNvPr id="6" name="Chart Placeholder 5"/>
          <p:cNvPicPr>
            <a:picLocks noGrp="1" noChangeAspect="1"/>
          </p:cNvPicPr>
          <p:nvPr>
            <p:ph type="chart" sz="quarter" idx="13"/>
          </p:nvPr>
        </p:nvPicPr>
        <p:blipFill>
          <a:blip r:embed="rId3" cstate="print">
            <a:extLst>
              <a:ext uri="{28A0092B-C50C-407E-A947-70E740481C1C}">
                <a14:useLocalDpi xmlns:a14="http://schemas.microsoft.com/office/drawing/2010/main" val="0"/>
              </a:ext>
            </a:extLst>
          </a:blip>
          <a:stretch>
            <a:fillRect/>
          </a:stretch>
        </p:blipFill>
        <p:spPr>
          <a:xfrm>
            <a:off x="152400" y="1219200"/>
            <a:ext cx="5181600" cy="4118328"/>
          </a:xfrm>
          <a:effectLst>
            <a:softEdge rad="127000"/>
          </a:effectLst>
        </p:spPr>
      </p:pic>
      <p:sp>
        <p:nvSpPr>
          <p:cNvPr id="5" name="Text Placeholder 4"/>
          <p:cNvSpPr>
            <a:spLocks noGrp="1"/>
          </p:cNvSpPr>
          <p:nvPr>
            <p:ph type="body" sz="quarter" idx="15"/>
          </p:nvPr>
        </p:nvSpPr>
        <p:spPr>
          <a:xfrm>
            <a:off x="5181600" y="1219200"/>
            <a:ext cx="3810000" cy="5410200"/>
          </a:xfrm>
        </p:spPr>
        <p:txBody>
          <a:bodyPr/>
          <a:lstStyle/>
          <a:p>
            <a:r>
              <a:rPr lang="en-US" sz="2000" dirty="0" smtClean="0"/>
              <a:t>With the instruction and the direction of Dr. Joseph and the pharmacy staff, we got to work. </a:t>
            </a:r>
          </a:p>
          <a:p>
            <a:r>
              <a:rPr lang="en-US" sz="2000" dirty="0" smtClean="0"/>
              <a:t>Our fast task was moving all the boxes, and cleaning the room to make way for organization. </a:t>
            </a:r>
          </a:p>
          <a:p>
            <a:pPr>
              <a:spcBef>
                <a:spcPts val="0"/>
              </a:spcBef>
            </a:pPr>
            <a:r>
              <a:rPr lang="en-US" sz="2000" dirty="0" smtClean="0"/>
              <a:t>The job was not as easy as we first thought. There was a lot of dirt and debris that covered the rooms, thanks in part to people coming in and out with dirt on their shoes. </a:t>
            </a:r>
            <a:endParaRPr lang="en-US" sz="2000" dirty="0"/>
          </a:p>
          <a:p>
            <a:pPr>
              <a:spcBef>
                <a:spcPts val="0"/>
              </a:spcBef>
            </a:pPr>
            <a:r>
              <a:rPr lang="en-US" sz="2000" dirty="0" smtClean="0"/>
              <a:t>We had to put a plan in motion in order to complete the task before the end of the day. </a:t>
            </a:r>
            <a:endParaRPr lang="en-US" sz="2000" dirty="0"/>
          </a:p>
        </p:txBody>
      </p:sp>
    </p:spTree>
    <p:extLst>
      <p:ext uri="{BB962C8B-B14F-4D97-AF65-F5344CB8AC3E}">
        <p14:creationId xmlns:p14="http://schemas.microsoft.com/office/powerpoint/2010/main" val="35659788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sort-Travel-Presentation-Desig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9B4A5D7-6175-40F1-BF69-9755AE92A7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Resort travel presentation with video</Template>
  <TotalTime>913</TotalTime>
  <Words>4413</Words>
  <Application>Microsoft Office PowerPoint</Application>
  <PresentationFormat>On-screen Show (4:3)</PresentationFormat>
  <Paragraphs>169</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Aharoni</vt:lpstr>
      <vt:lpstr>Arial</vt:lpstr>
      <vt:lpstr>Calibri</vt:lpstr>
      <vt:lpstr>Times New Roman</vt:lpstr>
      <vt:lpstr>Resort-Travel-Presentation-Design</vt:lpstr>
      <vt:lpstr>Our Service Learning Project </vt:lpstr>
      <vt:lpstr>Where It All Started</vt:lpstr>
      <vt:lpstr>Road to Fontem</vt:lpstr>
      <vt:lpstr>The Dispensary</vt:lpstr>
      <vt:lpstr>The Dispensary </vt:lpstr>
      <vt:lpstr>Dr. Joseph Leke Asonganyi, the Supervisor</vt:lpstr>
      <vt:lpstr>The Boxes Full of Medical Supplies </vt:lpstr>
      <vt:lpstr>The Empty Pharmacy Shelf</vt:lpstr>
      <vt:lpstr>We start the Job</vt:lpstr>
      <vt:lpstr>Sorting Out the Medicines</vt:lpstr>
      <vt:lpstr>Making up the Shelf</vt:lpstr>
      <vt:lpstr>With Joseph, Brigitte the nurse Richard, Carlo, and Matteo</vt:lpstr>
      <vt:lpstr>Job Well done!</vt:lpstr>
      <vt:lpstr>With the kids of the Catholic Mission</vt:lpstr>
      <vt:lpstr>In front of the Church</vt:lpstr>
      <vt:lpstr>With father Andrew, the head of the Mission</vt:lpstr>
      <vt:lpstr>The Focolarini' s Hospital at Fontem.</vt:lpstr>
      <vt:lpstr>The Italian School, with teachers and students</vt:lpstr>
      <vt:lpstr>The King's Palace and the 50 barracks for his wives</vt:lpstr>
      <vt:lpstr>We Are Friends  Conclusion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Service Learning Project </dc:title>
  <dc:creator>J.Nic Brown</dc:creator>
  <cp:keywords/>
  <cp:lastModifiedBy>J.Nic Brown</cp:lastModifiedBy>
  <cp:revision>58</cp:revision>
  <dcterms:created xsi:type="dcterms:W3CDTF">2014-03-07T05:38:19Z</dcterms:created>
  <dcterms:modified xsi:type="dcterms:W3CDTF">2014-03-08T19:52:48Z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TC019291539991</vt:lpwstr>
  </property>
</Properties>
</file>