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708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9202DBF-120B-4AB7-8951-61983625CF57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8F76C81-9F09-428E-A0CE-91A1C267E122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02DBF-120B-4AB7-8951-61983625CF57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76C81-9F09-428E-A0CE-91A1C267E122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02DBF-120B-4AB7-8951-61983625CF57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76C81-9F09-428E-A0CE-91A1C267E122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02DBF-120B-4AB7-8951-61983625CF57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76C81-9F09-428E-A0CE-91A1C267E12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02DBF-120B-4AB7-8951-61983625CF57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76C81-9F09-428E-A0CE-91A1C267E12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02DBF-120B-4AB7-8951-61983625CF57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76C81-9F09-428E-A0CE-91A1C267E12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02DBF-120B-4AB7-8951-61983625CF57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76C81-9F09-428E-A0CE-91A1C267E122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02DBF-120B-4AB7-8951-61983625CF57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76C81-9F09-428E-A0CE-91A1C267E122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02DBF-120B-4AB7-8951-61983625CF57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76C81-9F09-428E-A0CE-91A1C267E1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02DBF-120B-4AB7-8951-61983625CF57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76C81-9F09-428E-A0CE-91A1C267E1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02DBF-120B-4AB7-8951-61983625CF57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76C81-9F09-428E-A0CE-91A1C267E1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9202DBF-120B-4AB7-8951-61983625CF57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8F76C81-9F09-428E-A0CE-91A1C267E12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6492" y="1295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RESEARCH </a:t>
            </a:r>
            <a:r>
              <a:rPr lang="en-US" dirty="0"/>
              <a:t>DESIGN AND METHODOLOGY</a:t>
            </a:r>
            <a:br>
              <a:rPr lang="en-US" dirty="0"/>
            </a:b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657600"/>
            <a:ext cx="4644170" cy="268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10182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981201"/>
            <a:ext cx="9143999" cy="4876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 smtClean="0"/>
              <a:t>Quantitative: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/>
              <a:t>V</a:t>
            </a:r>
            <a:r>
              <a:rPr lang="en-US" sz="2800" dirty="0" smtClean="0"/>
              <a:t>ariables </a:t>
            </a:r>
            <a:r>
              <a:rPr lang="en-US" sz="2800" dirty="0"/>
              <a:t>are not controlled, just </a:t>
            </a:r>
            <a:r>
              <a:rPr lang="en-US" sz="2800" dirty="0" smtClean="0"/>
              <a:t>observed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/>
              <a:t>S</a:t>
            </a:r>
            <a:r>
              <a:rPr lang="en-US" sz="2800" dirty="0" smtClean="0"/>
              <a:t>ystematic </a:t>
            </a:r>
            <a:r>
              <a:rPr lang="en-US" sz="2800" dirty="0"/>
              <a:t>empirical </a:t>
            </a:r>
            <a:r>
              <a:rPr lang="en-US" sz="2800" dirty="0" smtClean="0"/>
              <a:t>investigation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/>
              <a:t>A</a:t>
            </a:r>
            <a:r>
              <a:rPr lang="en-US" sz="2800" dirty="0" smtClean="0"/>
              <a:t>pplying </a:t>
            </a:r>
            <a:r>
              <a:rPr lang="en-US" sz="2800" dirty="0"/>
              <a:t>mathematical, statistical, or numerical data computation </a:t>
            </a:r>
            <a:r>
              <a:rPr lang="en-US" sz="2800" dirty="0" smtClean="0"/>
              <a:t>techniques</a:t>
            </a:r>
          </a:p>
          <a:p>
            <a:pPr marL="0" indent="0">
              <a:buNone/>
            </a:pPr>
            <a:r>
              <a:rPr lang="en-US" sz="3200" dirty="0"/>
              <a:t>F</a:t>
            </a:r>
            <a:r>
              <a:rPr lang="en-US" sz="3200" dirty="0" smtClean="0"/>
              <a:t>our </a:t>
            </a:r>
            <a:r>
              <a:rPr lang="en-US" sz="3200" dirty="0"/>
              <a:t>main types of </a:t>
            </a:r>
            <a:r>
              <a:rPr lang="en-US" sz="3200" dirty="0" smtClean="0"/>
              <a:t>designs</a:t>
            </a:r>
            <a:r>
              <a:rPr lang="en-US" sz="2800" dirty="0" smtClean="0"/>
              <a:t>: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smtClean="0"/>
              <a:t>Descriptive 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smtClean="0"/>
              <a:t>Correlational 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smtClean="0"/>
              <a:t>Causal-comparative/quasi </a:t>
            </a:r>
            <a:r>
              <a:rPr lang="en-US" sz="2800" dirty="0"/>
              <a:t>experimental </a:t>
            </a:r>
            <a:r>
              <a:rPr lang="en-US" sz="2800" dirty="0" smtClean="0"/>
              <a:t> 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smtClean="0"/>
              <a:t>Experimental research (</a:t>
            </a:r>
            <a:r>
              <a:rPr lang="en-US" sz="2800" dirty="0"/>
              <a:t>Creswell, 2008). </a:t>
            </a: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RESEARCH METHOD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2923829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905000"/>
            <a:ext cx="9143999" cy="49530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Sample: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/>
              <a:t>50 physicians, 150 nurses, and 100 infection control nurses </a:t>
            </a:r>
            <a:endParaRPr lang="en-US" sz="3200" dirty="0" smtClean="0"/>
          </a:p>
          <a:p>
            <a:pPr>
              <a:buFont typeface="Wingdings" pitchFamily="2" charset="2"/>
              <a:buChar char="v"/>
            </a:pPr>
            <a:r>
              <a:rPr lang="en-US" sz="3200" dirty="0"/>
              <a:t>S</a:t>
            </a:r>
            <a:r>
              <a:rPr lang="en-US" sz="3200" dirty="0" smtClean="0"/>
              <a:t>everal </a:t>
            </a:r>
            <a:r>
              <a:rPr lang="en-US" sz="3200" dirty="0"/>
              <a:t>hospitals in Los Angeles, </a:t>
            </a:r>
            <a:r>
              <a:rPr lang="en-US" sz="3200" dirty="0" smtClean="0"/>
              <a:t>California</a:t>
            </a:r>
          </a:p>
          <a:p>
            <a:pPr marL="0" indent="0">
              <a:buNone/>
            </a:pPr>
            <a:r>
              <a:rPr lang="en-US" sz="3200" dirty="0" smtClean="0"/>
              <a:t>Data Collection: 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 smtClean="0"/>
              <a:t>Survey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 smtClean="0"/>
              <a:t>Questionnaire</a:t>
            </a:r>
          </a:p>
          <a:p>
            <a:pPr marL="0" indent="0">
              <a:buNone/>
            </a:pPr>
            <a:r>
              <a:rPr lang="en-US" sz="3200" dirty="0" smtClean="0"/>
              <a:t>(Argyrous 2007)</a:t>
            </a:r>
          </a:p>
          <a:p>
            <a:pPr marL="0" indent="0">
              <a:buNone/>
            </a:pPr>
            <a:endParaRPr lang="en-US" sz="32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DESIGN SETTING</a:t>
            </a:r>
            <a:endParaRPr lang="en-US" sz="4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114800"/>
            <a:ext cx="3810000" cy="2562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74376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981200"/>
            <a:ext cx="9143999" cy="487679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Argyrous</a:t>
            </a:r>
            <a:r>
              <a:rPr lang="en-US" dirty="0"/>
              <a:t>, G. (2007).  Statistics for Research: With a Guide to SPSS. SAGE, London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</a:p>
          <a:p>
            <a:pPr marL="0" indent="0">
              <a:buNone/>
            </a:pPr>
            <a:r>
              <a:rPr lang="en-US" dirty="0" smtClean="0"/>
              <a:t>Creswell</a:t>
            </a:r>
            <a:r>
              <a:rPr lang="en-US" dirty="0"/>
              <a:t>, J. W. (2008). Educational Research: Planning, conducting, and evaluating </a:t>
            </a:r>
            <a:r>
              <a:rPr lang="en-US" dirty="0" smtClean="0"/>
              <a:t>quantitative </a:t>
            </a:r>
            <a:r>
              <a:rPr lang="en-US" dirty="0"/>
              <a:t>and qualitative research (3rd ed.). Upper Saddle River: Pearson.</a:t>
            </a:r>
          </a:p>
          <a:p>
            <a:pPr marL="0" indent="0">
              <a:buNone/>
            </a:pPr>
            <a:r>
              <a:rPr lang="en-US" dirty="0"/>
              <a:t> 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Watson</a:t>
            </a:r>
            <a:r>
              <a:rPr lang="en-US" dirty="0"/>
              <a:t>, J. (1978). Theory of human Caring. University of </a:t>
            </a:r>
            <a:r>
              <a:rPr lang="en-US" dirty="0" smtClean="0"/>
              <a:t>Colorado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References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3476103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51</TotalTime>
  <Words>143</Words>
  <Application>Microsoft Office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Hardcover</vt:lpstr>
      <vt:lpstr>  RESEARCH DESIGN AND METHODOLOGY </vt:lpstr>
      <vt:lpstr>RESEARCH METHOD</vt:lpstr>
      <vt:lpstr>DESIGN SETTING</vt:lpstr>
      <vt:lpstr>References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DESIGN AND METHODOLOGY</dc:title>
  <dc:creator>Tonica</dc:creator>
  <cp:lastModifiedBy>Tonica</cp:lastModifiedBy>
  <cp:revision>5</cp:revision>
  <dcterms:created xsi:type="dcterms:W3CDTF">2014-01-24T04:28:15Z</dcterms:created>
  <dcterms:modified xsi:type="dcterms:W3CDTF">2014-01-24T05:20:02Z</dcterms:modified>
</cp:coreProperties>
</file>