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40" autoAdjust="0"/>
    <p:restoredTop sz="94694" autoAdjust="0"/>
  </p:normalViewPr>
  <p:slideViewPr>
    <p:cSldViewPr snapToObjects="1" showGuides="1">
      <p:cViewPr varScale="1">
        <p:scale>
          <a:sx n="111" d="100"/>
          <a:sy n="111" d="100"/>
        </p:scale>
        <p:origin x="-112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BD5F-A6F7-D640-840D-C0E6E3110F15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270-A817-CA4C-A59D-FA95426766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enterforinquiry.net/blogs/entry/heeding_or_ignoring_skeptical_investig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244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sz="2222" b="1" u="sng" dirty="0" smtClean="0"/>
              <a:t>The White Witch of Rose Hall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556" dirty="0" smtClean="0"/>
              <a:t>•  Rose Hall was built from 1178-1790 by John Palmer, a wealthy British planter</a:t>
            </a:r>
            <a:br>
              <a:rPr lang="en-US" sz="1556" dirty="0" smtClean="0"/>
            </a:br>
            <a:r>
              <a:rPr lang="en-US" sz="1556" dirty="0" smtClean="0"/>
              <a:t/>
            </a:r>
            <a:br>
              <a:rPr lang="en-US" sz="1556" dirty="0" smtClean="0"/>
            </a:br>
            <a:r>
              <a:rPr lang="en-US" sz="1556" dirty="0" smtClean="0"/>
              <a:t>•  Originally, this was a 6,521-acre plantation with over 2,000 slaves</a:t>
            </a:r>
            <a:br>
              <a:rPr lang="en-US" sz="1556" dirty="0" smtClean="0"/>
            </a:br>
            <a:r>
              <a:rPr lang="en-US" sz="1556" dirty="0" smtClean="0"/>
              <a:t/>
            </a:r>
            <a:br>
              <a:rPr lang="en-US" sz="1556" dirty="0" smtClean="0"/>
            </a:br>
            <a:r>
              <a:rPr lang="en-US" sz="1556" dirty="0" smtClean="0"/>
              <a:t>•  The Palmers also owned Palmyra, a large plantation nearby </a:t>
            </a:r>
            <a:r>
              <a:rPr lang="en-US" sz="1600" dirty="0" smtClean="0"/>
              <a:t>(</a:t>
            </a:r>
            <a:r>
              <a:rPr lang="en-US" sz="1600" dirty="0" err="1" smtClean="0"/>
              <a:t>Frommer</a:t>
            </a:r>
            <a:r>
              <a:rPr lang="en-US" sz="1600" dirty="0" smtClean="0"/>
              <a:t> 114)</a:t>
            </a:r>
            <a:endParaRPr lang="en-US" sz="1556" dirty="0"/>
          </a:p>
        </p:txBody>
      </p:sp>
      <p:pic>
        <p:nvPicPr>
          <p:cNvPr id="4" name="Picture 3" descr="large_rosehall-greathouse-mb-at-rosehallgh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6096000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8458200" cy="3124200"/>
          </a:xfrm>
        </p:spPr>
        <p:txBody>
          <a:bodyPr>
            <a:normAutofit fontScale="90000"/>
          </a:bodyPr>
          <a:lstStyle/>
          <a:p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/>
              <a:t/>
            </a:r>
            <a:br>
              <a:rPr lang="en-US" sz="2000" b="1" u="sng" dirty="0"/>
            </a:br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44" dirty="0" smtClean="0"/>
              <a:t>•  </a:t>
            </a:r>
            <a:r>
              <a:rPr lang="en-US" sz="1444" dirty="0" smtClean="0"/>
              <a:t>According to reports: Annie was "beautiful beyond compare; she had a rich throaty voice with </a:t>
            </a:r>
            <a:br>
              <a:rPr lang="en-US" sz="1444" dirty="0" smtClean="0"/>
            </a:br>
            <a:r>
              <a:rPr lang="en-US" sz="1444" dirty="0" smtClean="0"/>
              <a:t>black penetrating eyes . . . Her complexion was smooth, and she could shift from a gentle </a:t>
            </a:r>
            <a:br>
              <a:rPr lang="en-US" sz="1444" dirty="0" smtClean="0"/>
            </a:br>
            <a:r>
              <a:rPr lang="en-US" sz="1444" dirty="0" smtClean="0"/>
              <a:t>smiling creature to a haughty, cruel, sensual, cat-like woman, gracefully exuding both anger and </a:t>
            </a:r>
            <a:br>
              <a:rPr lang="en-US" sz="1444" dirty="0" smtClean="0"/>
            </a:br>
            <a:r>
              <a:rPr lang="en-US" sz="1444" dirty="0" smtClean="0"/>
              <a:t>sensuality . . . Annie had strength besides her cruelty. She had the power of a mind trained in sorcery. </a:t>
            </a:r>
            <a:br>
              <a:rPr lang="en-US" sz="1444" dirty="0" smtClean="0"/>
            </a:br>
            <a:r>
              <a:rPr lang="en-US" sz="1444" dirty="0" smtClean="0"/>
              <a:t>She believed in spirits and had the ability to project death fears in her slaves” </a:t>
            </a:r>
            <a:r>
              <a:rPr lang="en-US" sz="1444" dirty="0" smtClean="0"/>
              <a:t>(Radford 2011).</a:t>
            </a:r>
            <a:r>
              <a:rPr lang="en-US" sz="1444" dirty="0" smtClean="0"/>
              <a:t> </a:t>
            </a:r>
            <a:br>
              <a:rPr lang="en-US" sz="1444" dirty="0" smtClean="0"/>
            </a:br>
            <a:r>
              <a:rPr lang="en-US" sz="1444" dirty="0" smtClean="0"/>
              <a:t/>
            </a:r>
            <a:br>
              <a:rPr lang="en-US" sz="1444" dirty="0" smtClean="0"/>
            </a:br>
            <a:r>
              <a:rPr lang="en-US" sz="1444" dirty="0" smtClean="0"/>
              <a:t>•  </a:t>
            </a:r>
            <a:r>
              <a:rPr lang="en-US" sz="1444" dirty="0" smtClean="0"/>
              <a:t>Benjamin Radford is a </a:t>
            </a:r>
            <a:r>
              <a:rPr lang="en-US" sz="1444" dirty="0" smtClean="0"/>
              <a:t>research fellow at the Committee for Skeptical Inquiry.</a:t>
            </a:r>
            <a:br>
              <a:rPr lang="en-US" sz="1444" dirty="0" smtClean="0"/>
            </a:br>
            <a:r>
              <a:rPr lang="en-US" sz="1444" dirty="0" smtClean="0"/>
              <a:t>His</a:t>
            </a:r>
            <a:r>
              <a:rPr lang="en-US" sz="1444" dirty="0" smtClean="0"/>
              <a:t> 2007 report on Rose Hall claims “definitively” that </a:t>
            </a:r>
            <a:r>
              <a:rPr lang="en-US" sz="1444" dirty="0" smtClean="0"/>
              <a:t/>
            </a:r>
            <a:br>
              <a:rPr lang="en-US" sz="1444" dirty="0" smtClean="0"/>
            </a:br>
            <a:r>
              <a:rPr lang="en-US" sz="1444" dirty="0" smtClean="0"/>
              <a:t>Annie Palmer never existed (2011).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Picture 4" descr="Map-RoseH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79" y="228600"/>
            <a:ext cx="5873241" cy="369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2514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Works Cited</a:t>
            </a:r>
            <a:br>
              <a:rPr lang="en-US" sz="1400" b="1" dirty="0" smtClean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333" dirty="0" smtClean="0"/>
              <a:t>Porter, Darwin and Prince, </a:t>
            </a:r>
            <a:r>
              <a:rPr lang="en-US" sz="1333" dirty="0" err="1" smtClean="0"/>
              <a:t>Danforth</a:t>
            </a:r>
            <a:r>
              <a:rPr lang="en-US" sz="1333" dirty="0" smtClean="0"/>
              <a:t>. “</a:t>
            </a:r>
            <a:r>
              <a:rPr lang="en-US" sz="1333" dirty="0" err="1" smtClean="0"/>
              <a:t>Frommer’s</a:t>
            </a:r>
            <a:r>
              <a:rPr lang="en-US" sz="1333" dirty="0" smtClean="0"/>
              <a:t> Jamaica.” New York</a:t>
            </a:r>
            <a:r>
              <a:rPr lang="en-US" sz="1333" i="1" dirty="0" smtClean="0"/>
              <a:t>: John Wiley &amp; </a:t>
            </a:r>
            <a:br>
              <a:rPr lang="en-US" sz="1333" i="1" dirty="0" smtClean="0"/>
            </a:br>
            <a:r>
              <a:rPr lang="en-US" sz="1333" i="1" dirty="0" smtClean="0"/>
              <a:t/>
            </a:r>
            <a:br>
              <a:rPr lang="en-US" sz="1333" i="1" dirty="0" smtClean="0"/>
            </a:br>
            <a:r>
              <a:rPr lang="en-US" sz="1333" i="1" dirty="0" smtClean="0"/>
              <a:t>Sons</a:t>
            </a:r>
            <a:r>
              <a:rPr lang="en-US" sz="1333" dirty="0" smtClean="0"/>
              <a:t>, 2 September 2010. Print. 16 April 2014.</a:t>
            </a:r>
            <a:br>
              <a:rPr lang="en-US" sz="1333" dirty="0" smtClean="0"/>
            </a:br>
            <a:r>
              <a:rPr lang="en-US" sz="1333" dirty="0" smtClean="0"/>
              <a:t/>
            </a:r>
            <a:br>
              <a:rPr lang="en-US" sz="1333" dirty="0" smtClean="0"/>
            </a:br>
            <a:r>
              <a:rPr lang="en-US" sz="1333" dirty="0" smtClean="0"/>
              <a:t>Radford, Ben. “Heeding (Or Ignoring) Skeptical Investigation.” </a:t>
            </a:r>
            <a:r>
              <a:rPr lang="en-US" sz="1333" i="1" dirty="0" smtClean="0"/>
              <a:t>Center for Inquiry</a:t>
            </a:r>
            <a:r>
              <a:rPr lang="en-US" sz="1333" dirty="0" smtClean="0"/>
              <a:t>,</a:t>
            </a:r>
            <a:br>
              <a:rPr lang="en-US" sz="1333" dirty="0" smtClean="0"/>
            </a:br>
            <a:r>
              <a:rPr lang="en-US" sz="1333" b="1" dirty="0" smtClean="0"/>
              <a:t/>
            </a:r>
            <a:br>
              <a:rPr lang="en-US" sz="1333" b="1" dirty="0" smtClean="0"/>
            </a:br>
            <a:r>
              <a:rPr lang="en-US" sz="1333" i="1" dirty="0" smtClean="0">
                <a:hlinkClick r:id="rId2"/>
              </a:rPr>
              <a:t>http://www.centerforinquiry.net/blogs/entry/heeding_or</a:t>
            </a:r>
            <a:br>
              <a:rPr lang="en-US" sz="1333" i="1" dirty="0" smtClean="0">
                <a:hlinkClick r:id="rId2"/>
              </a:rPr>
            </a:br>
            <a:r>
              <a:rPr lang="en-US" sz="1333" i="1" dirty="0" smtClean="0">
                <a:hlinkClick r:id="rId2"/>
              </a:rPr>
              <a:t/>
            </a:r>
            <a:br>
              <a:rPr lang="en-US" sz="1333" i="1" dirty="0" smtClean="0">
                <a:hlinkClick r:id="rId2"/>
              </a:rPr>
            </a:br>
            <a:r>
              <a:rPr lang="en-US" sz="1333" i="1" dirty="0" smtClean="0">
                <a:hlinkClick r:id="rId2"/>
              </a:rPr>
              <a:t>_ignoring_skeptical_investigation/</a:t>
            </a:r>
            <a:r>
              <a:rPr lang="en-US" sz="1333" i="1" dirty="0" smtClean="0"/>
              <a:t>, </a:t>
            </a:r>
            <a:r>
              <a:rPr lang="en-US" sz="1333" dirty="0" smtClean="0"/>
              <a:t>22 October 2011. </a:t>
            </a:r>
            <a:r>
              <a:rPr lang="en-US" sz="1333" dirty="0" smtClean="0"/>
              <a:t>Print. </a:t>
            </a:r>
            <a:br>
              <a:rPr lang="en-US" sz="1333" dirty="0" smtClean="0"/>
            </a:br>
            <a:r>
              <a:rPr lang="en-US" sz="1333" dirty="0" smtClean="0"/>
              <a:t/>
            </a:r>
            <a:br>
              <a:rPr lang="en-US" sz="1333" dirty="0" smtClean="0"/>
            </a:br>
            <a:r>
              <a:rPr lang="en-US" sz="1333" dirty="0" smtClean="0"/>
              <a:t>16 April 2014.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sz="1000" dirty="0" smtClean="0"/>
              <a:t> [Is either of these paintings a portrait of Annie?]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 smtClean="0"/>
              <a:t>Annie Mae Paterson Palmer</a:t>
            </a:r>
            <a:r>
              <a:rPr lang="en-US" sz="2000" b="1" dirty="0" smtClean="0"/>
              <a:t>. . 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Her Irish/English parents brought her to Haiti (from England) when she was 10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When they died of yellow fever, she was adopted by her Haitian nanny, </a:t>
            </a:r>
            <a:br>
              <a:rPr lang="en-US" sz="1400" dirty="0" smtClean="0"/>
            </a:br>
            <a:r>
              <a:rPr lang="en-US" sz="1400" dirty="0" smtClean="0"/>
              <a:t>rumored to be a voodoo priestess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Annie arrived at Rose Hall, Montego Bay, on 28 March 1820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She was 18 years old, </a:t>
            </a:r>
            <a:r>
              <a:rPr lang="en-US" sz="1400" dirty="0" smtClean="0"/>
              <a:t>4’11” tall</a:t>
            </a:r>
            <a:r>
              <a:rPr lang="en-US" sz="1400" dirty="0" smtClean="0"/>
              <a:t> and (allegedly) beautiful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She married the Honorable John Rose Palmer, owner of Rose Hall (114)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Picture 4" descr="img_3014_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52451"/>
            <a:ext cx="3530599" cy="2647949"/>
          </a:xfrm>
          <a:prstGeom prst="rect">
            <a:avLst/>
          </a:prstGeom>
        </p:spPr>
      </p:pic>
      <p:pic>
        <p:nvPicPr>
          <p:cNvPr id="6" name="Picture 5" descr="white-witch-of-rose-hall-annie-pal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304800"/>
            <a:ext cx="2387600" cy="314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924800" cy="2362200"/>
          </a:xfrm>
        </p:spPr>
        <p:txBody>
          <a:bodyPr>
            <a:normAutofit fontScale="90000"/>
          </a:bodyPr>
          <a:lstStyle/>
          <a:p>
            <a:r>
              <a:rPr lang="en-US" sz="1000" dirty="0" smtClean="0"/>
              <a:t>[Is this a portrait of Annie?]</a:t>
            </a:r>
            <a:br>
              <a:rPr lang="en-US" sz="1000" dirty="0" smtClean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Her husband beat her after discovering her affair with a young slave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John Palmer died that same night: allegedly because </a:t>
            </a:r>
            <a:r>
              <a:rPr lang="en-US" sz="1400" dirty="0" smtClean="0"/>
              <a:t>Annie poisoned his coffee (114)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Her second husband went mad and was reportedly stabbed to death;</a:t>
            </a:r>
            <a:br>
              <a:rPr lang="en-US" sz="1400" dirty="0" smtClean="0"/>
            </a:br>
            <a:r>
              <a:rPr lang="en-US" sz="1400" dirty="0" smtClean="0"/>
              <a:t>the third married her for money and died by strangulation (Radford)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8" name="Picture 7" descr="bruja-blanca-rose-hall-terror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457200"/>
            <a:ext cx="477519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557807"/>
            <a:ext cx="7391400" cy="214779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She (allegedly) had her lover flogged to death in front of her, fearing</a:t>
            </a:r>
            <a:br>
              <a:rPr lang="en-US" sz="1400" dirty="0" smtClean="0"/>
            </a:br>
            <a:r>
              <a:rPr lang="en-US" sz="1400" dirty="0" smtClean="0"/>
              <a:t>he would blackmail her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She </a:t>
            </a:r>
            <a:r>
              <a:rPr lang="en-US" sz="1400" dirty="0" smtClean="0"/>
              <a:t>allegedly had many other slave lovers, but had them</a:t>
            </a:r>
            <a:br>
              <a:rPr lang="en-US" sz="1400" dirty="0" smtClean="0"/>
            </a:br>
            <a:r>
              <a:rPr lang="en-US" sz="1400" dirty="0" smtClean="0"/>
              <a:t>killed when she tired of them (114)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Picture 3" descr="Rose Hall + Jama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8" y="460375"/>
            <a:ext cx="8339383" cy="388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100607"/>
            <a:ext cx="7391400" cy="214779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Annie was found strangled in her bed in 1831, murdered by</a:t>
            </a:r>
            <a:br>
              <a:rPr lang="en-US" sz="1400" dirty="0" smtClean="0"/>
            </a:br>
            <a:r>
              <a:rPr lang="en-US" sz="1400" dirty="0" err="1" smtClean="0"/>
              <a:t>Takoo</a:t>
            </a:r>
            <a:r>
              <a:rPr lang="en-US" sz="1400" dirty="0" smtClean="0"/>
              <a:t>, a freed slave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Annie had put a curse on </a:t>
            </a:r>
            <a:r>
              <a:rPr lang="en-US" sz="1400" dirty="0" err="1" smtClean="0"/>
              <a:t>Takoo’s</a:t>
            </a:r>
            <a:r>
              <a:rPr lang="en-US" sz="1400" dirty="0" smtClean="0"/>
              <a:t> granddaughter (in a fit of jealous rage),</a:t>
            </a:r>
            <a:br>
              <a:rPr lang="en-US" sz="1400" dirty="0" smtClean="0"/>
            </a:br>
            <a:r>
              <a:rPr lang="en-US" sz="1400" dirty="0" smtClean="0"/>
              <a:t>causing the girl to “wither and die” (114)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Picture 4" descr="annie-palmer-s-bed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8" y="773112"/>
            <a:ext cx="3850651" cy="2884488"/>
          </a:xfrm>
          <a:prstGeom prst="rect">
            <a:avLst/>
          </a:prstGeom>
        </p:spPr>
      </p:pic>
      <p:pic>
        <p:nvPicPr>
          <p:cNvPr id="6" name="Picture 5" descr="annie-s-bed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73112"/>
            <a:ext cx="3850651" cy="288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329207"/>
            <a:ext cx="7391400" cy="214779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Annie’s household servants, fearing her return from the dead, burned her possessions and buried her as deeply in the ground as possible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Rose Hall is considered a haunted house, as subsequent owners</a:t>
            </a:r>
            <a:br>
              <a:rPr lang="en-US" sz="1400" dirty="0" smtClean="0"/>
            </a:br>
            <a:r>
              <a:rPr lang="en-US" sz="1400" dirty="0" smtClean="0"/>
              <a:t>allegedly faced tragedies blamed on its curse (114)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7" name="Picture 6" descr="tour-guide-at-annie-pal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7" y="616226"/>
            <a:ext cx="4670425" cy="349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724400"/>
            <a:ext cx="7391400" cy="214779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Lots of fiction has been written about Rose Hall’s “White Witch”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The most famous book was written in 1929 by Herbert G. de </a:t>
            </a:r>
            <a:r>
              <a:rPr lang="en-US" sz="1400" dirty="0" err="1" smtClean="0"/>
              <a:t>Lisser</a:t>
            </a:r>
            <a:r>
              <a:rPr lang="en-US" sz="1400" dirty="0" smtClean="0"/>
              <a:t> (114)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Picture 3" descr="DeLisser-Book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33" y="304800"/>
            <a:ext cx="363693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938807"/>
            <a:ext cx="7391400" cy="214779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If Annie Palmer was born in 1802 and killed in 1831,</a:t>
            </a:r>
            <a:br>
              <a:rPr lang="en-US" sz="1400" dirty="0" smtClean="0"/>
            </a:br>
            <a:r>
              <a:rPr lang="en-US" sz="1400" dirty="0" smtClean="0"/>
              <a:t>whose headstone is this? (114)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7" name="Picture 6" descr="AnniePalmer-t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84" y="584199"/>
            <a:ext cx="5202632" cy="429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800600"/>
            <a:ext cx="7391400" cy="1919193"/>
          </a:xfrm>
        </p:spPr>
        <p:txBody>
          <a:bodyPr>
            <a:normAutofit fontScale="90000"/>
          </a:bodyPr>
          <a:lstStyle/>
          <a:p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 smtClean="0"/>
              <a:t>Here’s where fact meets fiction: which is witch?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Over the centuries, it has become difficult to separate fact</a:t>
            </a:r>
            <a:br>
              <a:rPr lang="en-US" sz="1400" dirty="0" smtClean="0"/>
            </a:br>
            <a:r>
              <a:rPr lang="en-US" sz="1400" dirty="0" smtClean="0"/>
              <a:t>from fiction regarding the White Witch of </a:t>
            </a:r>
            <a:r>
              <a:rPr lang="en-US" sz="1400" dirty="0" smtClean="0"/>
              <a:t>Rose Hall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•  The great house was in ruins until its restoration in the 1960s by an</a:t>
            </a:r>
            <a:br>
              <a:rPr lang="en-US" sz="1400" dirty="0" smtClean="0"/>
            </a:br>
            <a:r>
              <a:rPr lang="en-US" sz="1400" dirty="0" smtClean="0"/>
              <a:t> American millionaire (114)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Picture 3" descr="Rose-Hall-Great-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39" y="609600"/>
            <a:ext cx="5162122" cy="386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852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White Witch of Rose Hall  •  Rose Hall was built from 1178-1790 by John Palmer, a wealthy British planter  •  Originally, this was a 6,521-acre plantation with over 2,000 slaves  •  The Palmers also owned Palmyra, a large plantation nearby (Frommer 114)</vt:lpstr>
      <vt:lpstr> [Is either of these paintings a portrait of Annie?]  Annie Mae Paterson Palmer. . .  •  Her Irish/English parents brought her to Haiti (from England) when she was 10  •  When they died of yellow fever, she was adopted by her Haitian nanny,  rumored to be a voodoo priestess  •  Annie arrived at Rose Hall, Montego Bay, on 28 March 1820  •  She was 18 years old, 4’11” tall and (allegedly) beautiful  •  She married the Honorable John Rose Palmer, owner of Rose Hall (114) </vt:lpstr>
      <vt:lpstr>[Is this a portrait of Annie?]  Here’s where fact meets fiction: which is witch?  •  Her husband beat her after discovering her affair with a young slave  •  John Palmer died that same night: allegedly because Annie poisoned his coffee (114)  •  Her second husband went mad and was reportedly stabbed to death; the third married her for money and died by strangulation (Radford) </vt:lpstr>
      <vt:lpstr>Here’s where fact meets fiction: which is witch?  •  She (allegedly) had her lover flogged to death in front of her, fearing he would blackmail her  •  She allegedly had many other slave lovers, but had them killed when she tired of them (114) </vt:lpstr>
      <vt:lpstr>Here’s where fact meets fiction: which is witch?  •  Annie was found strangled in her bed in 1831, murdered by Takoo, a freed slave  •  Annie had put a curse on Takoo’s granddaughter (in a fit of jealous rage), causing the girl to “wither and die” (114) </vt:lpstr>
      <vt:lpstr>Here’s where fact meets fiction: which is witch?  •  Annie’s household servants, fearing her return from the dead, burned her possessions and buried her as deeply in the ground as possible  •  Rose Hall is considered a haunted house, as subsequent owners allegedly faced tragedies blamed on its curse (114) </vt:lpstr>
      <vt:lpstr>Here’s where fact meets fiction: which is witch?  •  Lots of fiction has been written about Rose Hall’s “White Witch”  •  The most famous book was written in 1929 by Herbert G. de Lisser (114) </vt:lpstr>
      <vt:lpstr>Here’s where fact meets fiction: which is witch?  •  If Annie Palmer was born in 1802 and killed in 1831, whose headstone is this? (114)  </vt:lpstr>
      <vt:lpstr> Here’s where fact meets fiction: which is witch?  •  Over the centuries, it has become difficult to separate fact from fiction regarding the White Witch of Rose Hall  •  The great house was in ruins until its restoration in the 1960s by an  American millionaire (114)    </vt:lpstr>
      <vt:lpstr>  Here’s where fact meets fiction: which is witch?  •  According to reports: Annie was "beautiful beyond compare; she had a rich throaty voice with  black penetrating eyes . . . Her complexion was smooth, and she could shift from a gentle  smiling creature to a haughty, cruel, sensual, cat-like woman, gracefully exuding both anger and  sensuality . . . Annie had strength besides her cruelty. She had the power of a mind trained in sorcery.  She believed in spirits and had the ability to project death fears in her slaves” (Radford 2011).   •  Benjamin Radford is a research fellow at the Committee for Skeptical Inquiry. His 2007 report on Rose Hall claims “definitively” that  Annie Palmer never existed (2011).     </vt:lpstr>
      <vt:lpstr>    Works Cited  Porter, Darwin and Prince, Danforth. “Frommer’s Jamaica.” New York: John Wiley &amp;   Sons, 2 September 2010. Print. 16 April 2014.  Radford, Ben. “Heeding (Or Ignoring) Skeptical Investigation.” Center for Inquiry,  http://www.centerforinquiry.net/blogs/entry/heeding_or  _ignoring_skeptical_investigation/, 22 October 2011. Print.   16 April 2014.      </vt:lpstr>
    </vt:vector>
  </TitlesOfParts>
  <Company>TomatoDesign.Net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Witch of Rose Hall  Rose Hall was built from 1178-1790 by John Palmer, a wealthy British planter.  Originally, this was a 6,521-acre plantation with over 2,000 slaves.</dc:title>
  <dc:creator>Nancy Hoffmann</dc:creator>
  <cp:lastModifiedBy>Nancy Hoffmann</cp:lastModifiedBy>
  <cp:revision>32</cp:revision>
  <dcterms:created xsi:type="dcterms:W3CDTF">2014-04-16T18:39:00Z</dcterms:created>
  <dcterms:modified xsi:type="dcterms:W3CDTF">2014-04-16T22:12:20Z</dcterms:modified>
</cp:coreProperties>
</file>