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webextensions/taskpanes.xml" ContentType="application/vnd.ms-office.webextensiontaskpanes+xml"/>
  <Override PartName="/ppt/charts/colors2.xml" ContentType="application/vnd.ms-office.chartcolorstyle+xml"/>
  <Override PartName="/ppt/charts/style2.xml" ContentType="application/vnd.ms-office.chartstyle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0"/>
  </p:notesMasterIdLst>
  <p:handoutMasterIdLst>
    <p:handoutMasterId r:id="rId11"/>
  </p:handoutMasterIdLst>
  <p:sldIdLst>
    <p:sldId id="256" r:id="rId3"/>
    <p:sldId id="259" r:id="rId4"/>
    <p:sldId id="257" r:id="rId5"/>
    <p:sldId id="260" r:id="rId6"/>
    <p:sldId id="258" r:id="rId7"/>
    <p:sldId id="262" r:id="rId8"/>
    <p:sldId id="261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16F"/>
    <a:srgbClr val="9DB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89" autoAdjust="0"/>
    <p:restoredTop sz="94591" autoAdjust="0"/>
  </p:normalViewPr>
  <p:slideViewPr>
    <p:cSldViewPr>
      <p:cViewPr>
        <p:scale>
          <a:sx n="81" d="100"/>
          <a:sy n="81" d="100"/>
        </p:scale>
        <p:origin x="-1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09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Relationship Id="rId4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45"/>
    </mc:Choice>
    <mc:Fallback>
      <c:style val="45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SMB Sales</a:t>
            </a:r>
            <a:r>
              <a:rPr lang="en-US" baseline="0" dirty="0" smtClean="0"/>
              <a:t> Projection 2013-2014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7336477008170589"/>
          <c:y val="9.4801899762529659E-2"/>
          <c:w val="0.69447113602325128"/>
          <c:h val="0.5067519685039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2014 Actuals Jan-April</c:v>
                </c:pt>
              </c:strCache>
            </c:strRef>
          </c:tx>
          <c:invertIfNegative val="0"/>
          <c:cat>
            <c:strRef>
              <c:f>Sheet1!$A$2:$A$15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Sheet1!$B$2:$B$15</c:f>
              <c:numCache>
                <c:formatCode>General</c:formatCode>
                <c:ptCount val="14"/>
                <c:pt idx="0">
                  <c:v>100000</c:v>
                </c:pt>
                <c:pt idx="1">
                  <c:v>250000</c:v>
                </c:pt>
                <c:pt idx="2">
                  <c:v>400000</c:v>
                </c:pt>
                <c:pt idx="3">
                  <c:v>550000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2014 Projected May-Dec</c:v>
                </c:pt>
              </c:strCache>
            </c:strRef>
          </c:tx>
          <c:invertIfNegative val="0"/>
          <c:cat>
            <c:strRef>
              <c:f>Sheet1!$A$2:$A$15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Sheet1!$C$2:$C$15</c:f>
              <c:numCache>
                <c:formatCode>General</c:formatCode>
                <c:ptCount val="14"/>
                <c:pt idx="4">
                  <c:v>700000</c:v>
                </c:pt>
                <c:pt idx="5">
                  <c:v>850000</c:v>
                </c:pt>
                <c:pt idx="6">
                  <c:v>1000000</c:v>
                </c:pt>
                <c:pt idx="7">
                  <c:v>1150000</c:v>
                </c:pt>
                <c:pt idx="8">
                  <c:v>1300000</c:v>
                </c:pt>
                <c:pt idx="9">
                  <c:v>1450000</c:v>
                </c:pt>
                <c:pt idx="10">
                  <c:v>1600000</c:v>
                </c:pt>
                <c:pt idx="11">
                  <c:v>1750000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2013 Actuals</c:v>
                </c:pt>
              </c:strCache>
            </c:strRef>
          </c:tx>
          <c:invertIfNegative val="0"/>
          <c:cat>
            <c:strRef>
              <c:f>Sheet1!$A$2:$A$15</c:f>
              <c:strCache>
                <c:ptCount val="12"/>
                <c:pt idx="0">
                  <c:v>January</c:v>
                </c:pt>
                <c:pt idx="1">
                  <c:v>February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August</c:v>
                </c:pt>
                <c:pt idx="8">
                  <c:v>September</c:v>
                </c:pt>
                <c:pt idx="9">
                  <c:v>October</c:v>
                </c:pt>
                <c:pt idx="10">
                  <c:v>November</c:v>
                </c:pt>
                <c:pt idx="11">
                  <c:v>December</c:v>
                </c:pt>
              </c:strCache>
            </c:strRef>
          </c:cat>
          <c:val>
            <c:numRef>
              <c:f>Sheet1!$D$2:$D$15</c:f>
              <c:numCache>
                <c:formatCode>General</c:formatCode>
                <c:ptCount val="14"/>
                <c:pt idx="0">
                  <c:v>75800</c:v>
                </c:pt>
                <c:pt idx="1">
                  <c:v>152000</c:v>
                </c:pt>
                <c:pt idx="2">
                  <c:v>250000</c:v>
                </c:pt>
                <c:pt idx="3">
                  <c:v>365000</c:v>
                </c:pt>
                <c:pt idx="4">
                  <c:v>552500</c:v>
                </c:pt>
                <c:pt idx="5">
                  <c:v>650000</c:v>
                </c:pt>
                <c:pt idx="6">
                  <c:v>785000</c:v>
                </c:pt>
                <c:pt idx="7">
                  <c:v>950500</c:v>
                </c:pt>
                <c:pt idx="8">
                  <c:v>1005000</c:v>
                </c:pt>
                <c:pt idx="9">
                  <c:v>1050000</c:v>
                </c:pt>
                <c:pt idx="10">
                  <c:v>1125000</c:v>
                </c:pt>
                <c:pt idx="11">
                  <c:v>1250000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0948736"/>
        <c:axId val="110950656"/>
      </c:barChart>
      <c:catAx>
        <c:axId val="110948736"/>
        <c:scaling>
          <c:orientation val="minMax"/>
        </c:scaling>
        <c:delete val="0"/>
        <c:axPos val="b"/>
        <c:majorTickMark val="none"/>
        <c:minorTickMark val="none"/>
        <c:tickLblPos val="nextTo"/>
        <c:crossAx val="110950656"/>
        <c:crosses val="autoZero"/>
        <c:auto val="1"/>
        <c:lblAlgn val="ctr"/>
        <c:lblOffset val="100"/>
        <c:noMultiLvlLbl val="0"/>
      </c:catAx>
      <c:valAx>
        <c:axId val="11095065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109487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224268576597418"/>
          <c:y val="0.38170947381577303"/>
          <c:w val="0.26775731423402582"/>
          <c:h val="0.59306899137607805"/>
        </c:manualLayout>
      </c:layout>
      <c:overlay val="0"/>
      <c:txPr>
        <a:bodyPr/>
        <a:lstStyle/>
        <a:p>
          <a:pPr>
            <a:defRPr sz="105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Jan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25000</c:v>
                </c:pt>
                <c:pt idx="1">
                  <c:v>19000</c:v>
                </c:pt>
                <c:pt idx="2">
                  <c:v>21775</c:v>
                </c:pt>
                <c:pt idx="3">
                  <c:v>15990</c:v>
                </c:pt>
                <c:pt idx="4">
                  <c:v>18239</c:v>
                </c:pt>
                <c:pt idx="5">
                  <c:v>19453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Feb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Sheet1!$C$2:$C$7</c:f>
              <c:numCache>
                <c:formatCode>#,##0</c:formatCode>
                <c:ptCount val="6"/>
                <c:pt idx="0">
                  <c:v>27000</c:v>
                </c:pt>
                <c:pt idx="1">
                  <c:v>23500</c:v>
                </c:pt>
                <c:pt idx="2">
                  <c:v>23250</c:v>
                </c:pt>
                <c:pt idx="3">
                  <c:v>17275</c:v>
                </c:pt>
                <c:pt idx="4">
                  <c:v>19750</c:v>
                </c:pt>
                <c:pt idx="5">
                  <c:v>23000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March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Sheet1!$D$2:$D$7</c:f>
              <c:numCache>
                <c:formatCode>#,##0</c:formatCode>
                <c:ptCount val="6"/>
                <c:pt idx="0">
                  <c:v>30500</c:v>
                </c:pt>
                <c:pt idx="1">
                  <c:v>28674</c:v>
                </c:pt>
                <c:pt idx="2">
                  <c:v>28898</c:v>
                </c:pt>
                <c:pt idx="3">
                  <c:v>24000</c:v>
                </c:pt>
                <c:pt idx="4">
                  <c:v>22790</c:v>
                </c:pt>
                <c:pt idx="5">
                  <c:v>29439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April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hade val="51000"/>
                    <a:satMod val="130000"/>
                  </a:schemeClr>
                </a:gs>
                <a:gs pos="80000">
                  <a:schemeClr val="accent4">
                    <a:shade val="93000"/>
                    <a:satMod val="130000"/>
                  </a:schemeClr>
                </a:gs>
                <a:gs pos="100000">
                  <a:schemeClr val="accent4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Sheet1!$E$2:$E$7</c:f>
              <c:numCache>
                <c:formatCode>#,##0</c:formatCode>
                <c:ptCount val="6"/>
                <c:pt idx="0">
                  <c:v>34375</c:v>
                </c:pt>
                <c:pt idx="1">
                  <c:v>33500</c:v>
                </c:pt>
                <c:pt idx="2">
                  <c:v>35000</c:v>
                </c:pt>
                <c:pt idx="3">
                  <c:v>27250</c:v>
                </c:pt>
                <c:pt idx="4">
                  <c:v>26250</c:v>
                </c:pt>
                <c:pt idx="5">
                  <c:v>34000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May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Sheet1!$F$2:$F$7</c:f>
              <c:numCache>
                <c:formatCode>#,##0</c:formatCode>
                <c:ptCount val="6"/>
                <c:pt idx="0">
                  <c:v>36000</c:v>
                </c:pt>
                <c:pt idx="1">
                  <c:v>35000</c:v>
                </c:pt>
                <c:pt idx="2">
                  <c:v>36600</c:v>
                </c:pt>
                <c:pt idx="3" formatCode="General">
                  <c:v>28000</c:v>
                </c:pt>
                <c:pt idx="4" formatCode="General">
                  <c:v>27000</c:v>
                </c:pt>
                <c:pt idx="5">
                  <c:v>35670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Jun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Sheet1!$G$2:$G$7</c:f>
              <c:numCache>
                <c:formatCode>#,##0</c:formatCode>
                <c:ptCount val="6"/>
                <c:pt idx="0">
                  <c:v>39500</c:v>
                </c:pt>
                <c:pt idx="1">
                  <c:v>36500</c:v>
                </c:pt>
                <c:pt idx="2">
                  <c:v>37988</c:v>
                </c:pt>
                <c:pt idx="3">
                  <c:v>30000</c:v>
                </c:pt>
                <c:pt idx="4" formatCode="General">
                  <c:v>28800</c:v>
                </c:pt>
                <c:pt idx="5" formatCode="General">
                  <c:v>37899</c:v>
                </c:pt>
              </c:numCache>
            </c:numRef>
          </c:val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July 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Sheet1!$H$2:$H$7</c:f>
              <c:numCache>
                <c:formatCode>General</c:formatCode>
                <c:ptCount val="6"/>
                <c:pt idx="0" formatCode="#,##0">
                  <c:v>40500</c:v>
                </c:pt>
                <c:pt idx="1">
                  <c:v>38000</c:v>
                </c:pt>
                <c:pt idx="2" formatCode="#,##0">
                  <c:v>39400</c:v>
                </c:pt>
                <c:pt idx="3" formatCode="#,##0">
                  <c:v>33500</c:v>
                </c:pt>
                <c:pt idx="4">
                  <c:v>32380</c:v>
                </c:pt>
                <c:pt idx="5" formatCode="#,##0">
                  <c:v>41300</c:v>
                </c:pt>
              </c:numCache>
            </c:numRef>
          </c:val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Aug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Sheet1!$I$2:$I$7</c:f>
              <c:numCache>
                <c:formatCode>#,##0</c:formatCode>
                <c:ptCount val="6"/>
                <c:pt idx="0">
                  <c:v>42500</c:v>
                </c:pt>
                <c:pt idx="1">
                  <c:v>40500</c:v>
                </c:pt>
                <c:pt idx="2">
                  <c:v>42500</c:v>
                </c:pt>
                <c:pt idx="3">
                  <c:v>34700</c:v>
                </c:pt>
                <c:pt idx="4" formatCode="General">
                  <c:v>34080</c:v>
                </c:pt>
                <c:pt idx="5">
                  <c:v>44450</c:v>
                </c:pt>
              </c:numCache>
            </c:numRef>
          </c:val>
        </c:ser>
        <c:ser>
          <c:idx val="8"/>
          <c:order val="8"/>
          <c:tx>
            <c:strRef>
              <c:f>Sheet1!$J$1</c:f>
              <c:strCache>
                <c:ptCount val="1"/>
                <c:pt idx="0">
                  <c:v>Sep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Sheet1!$J$2:$J$7</c:f>
              <c:numCache>
                <c:formatCode>#,##0</c:formatCode>
                <c:ptCount val="6"/>
                <c:pt idx="0">
                  <c:v>44600</c:v>
                </c:pt>
                <c:pt idx="1">
                  <c:v>43500</c:v>
                </c:pt>
                <c:pt idx="2">
                  <c:v>44380</c:v>
                </c:pt>
                <c:pt idx="3" formatCode="General">
                  <c:v>36500</c:v>
                </c:pt>
                <c:pt idx="4" formatCode="General">
                  <c:v>36080</c:v>
                </c:pt>
                <c:pt idx="5" formatCode="General">
                  <c:v>46084</c:v>
                </c:pt>
              </c:numCache>
            </c:numRef>
          </c:val>
        </c:ser>
        <c:ser>
          <c:idx val="9"/>
          <c:order val="9"/>
          <c:tx>
            <c:strRef>
              <c:f>Sheet1!$K$1</c:f>
              <c:strCache>
                <c:ptCount val="1"/>
                <c:pt idx="0">
                  <c:v>Oct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Sheet1!$K$2:$K$7</c:f>
              <c:numCache>
                <c:formatCode>General</c:formatCode>
                <c:ptCount val="6"/>
                <c:pt idx="0" formatCode="#,##0">
                  <c:v>46000</c:v>
                </c:pt>
                <c:pt idx="1">
                  <c:v>45000</c:v>
                </c:pt>
                <c:pt idx="2">
                  <c:v>46800</c:v>
                </c:pt>
                <c:pt idx="3">
                  <c:v>37800</c:v>
                </c:pt>
                <c:pt idx="4">
                  <c:v>38500</c:v>
                </c:pt>
                <c:pt idx="5">
                  <c:v>49087</c:v>
                </c:pt>
              </c:numCache>
            </c:numRef>
          </c:val>
        </c:ser>
        <c:ser>
          <c:idx val="10"/>
          <c:order val="10"/>
          <c:tx>
            <c:strRef>
              <c:f>Sheet1!$L$1</c:f>
              <c:strCache>
                <c:ptCount val="1"/>
                <c:pt idx="0">
                  <c:v>Nov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lumMod val="60000"/>
                    <a:shade val="51000"/>
                    <a:satMod val="130000"/>
                  </a:schemeClr>
                </a:gs>
                <a:gs pos="80000">
                  <a:schemeClr val="accent5">
                    <a:lumMod val="60000"/>
                    <a:shade val="93000"/>
                    <a:satMod val="130000"/>
                  </a:schemeClr>
                </a:gs>
                <a:gs pos="100000">
                  <a:schemeClr val="accent5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Sheet1!$L$2:$L$7</c:f>
              <c:numCache>
                <c:formatCode>#,##0</c:formatCode>
                <c:ptCount val="6"/>
                <c:pt idx="0" formatCode="General">
                  <c:v>48500</c:v>
                </c:pt>
                <c:pt idx="1">
                  <c:v>47500</c:v>
                </c:pt>
                <c:pt idx="2">
                  <c:v>48500</c:v>
                </c:pt>
                <c:pt idx="3" formatCode="General">
                  <c:v>39500</c:v>
                </c:pt>
                <c:pt idx="4" formatCode="General">
                  <c:v>41000</c:v>
                </c:pt>
                <c:pt idx="5" formatCode="General">
                  <c:v>52403</c:v>
                </c:pt>
              </c:numCache>
            </c:numRef>
          </c:val>
        </c:ser>
        <c:ser>
          <c:idx val="11"/>
          <c:order val="11"/>
          <c:tx>
            <c:strRef>
              <c:f>Sheet1!$M$1</c:f>
              <c:strCache>
                <c:ptCount val="1"/>
                <c:pt idx="0">
                  <c:v>Dec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Sheet1!$A$2:$A$7</c:f>
              <c:strCache>
                <c:ptCount val="6"/>
                <c:pt idx="0">
                  <c:v>Mary</c:v>
                </c:pt>
                <c:pt idx="1">
                  <c:v>Greg </c:v>
                </c:pt>
                <c:pt idx="2">
                  <c:v>Bobby</c:v>
                </c:pt>
                <c:pt idx="3">
                  <c:v>Jan </c:v>
                </c:pt>
                <c:pt idx="4">
                  <c:v>Tim</c:v>
                </c:pt>
                <c:pt idx="5">
                  <c:v>Sam </c:v>
                </c:pt>
              </c:strCache>
            </c:strRef>
          </c:cat>
          <c:val>
            <c:numRef>
              <c:f>Sheet1!$M$2:$M$7</c:f>
              <c:numCache>
                <c:formatCode>General</c:formatCode>
                <c:ptCount val="6"/>
                <c:pt idx="0" formatCode="#,##0">
                  <c:v>50000</c:v>
                </c:pt>
                <c:pt idx="1">
                  <c:v>49000</c:v>
                </c:pt>
                <c:pt idx="2" formatCode="#,##0">
                  <c:v>50750</c:v>
                </c:pt>
                <c:pt idx="3">
                  <c:v>43000</c:v>
                </c:pt>
                <c:pt idx="4">
                  <c:v>43500</c:v>
                </c:pt>
                <c:pt idx="5">
                  <c:v>53500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2571008"/>
        <c:axId val="122572800"/>
      </c:barChart>
      <c:catAx>
        <c:axId val="122571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72800"/>
        <c:crosses val="autoZero"/>
        <c:auto val="1"/>
        <c:lblAlgn val="ctr"/>
        <c:lblOffset val="100"/>
        <c:noMultiLvlLbl val="0"/>
      </c:catAx>
      <c:valAx>
        <c:axId val="12257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571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A394B5-F3AB-4EC7-B353-8AA93B16B07F}" type="doc">
      <dgm:prSet loTypeId="urn:microsoft.com/office/officeart/2005/8/layout/chart3" loCatId="relationship" qsTypeId="urn:microsoft.com/office/officeart/2005/8/quickstyle/3d2" qsCatId="3D" csTypeId="urn:microsoft.com/office/officeart/2005/8/colors/colorful4" csCatId="colorful" phldr="1"/>
      <dgm:spPr/>
    </dgm:pt>
    <dgm:pt modelId="{D7112765-7AB6-472A-B199-2A2A4C0B4866}">
      <dgm:prSet phldrT="[Text]" custT="1"/>
      <dgm:spPr/>
      <dgm:t>
        <a:bodyPr/>
        <a:lstStyle/>
        <a:p>
          <a:r>
            <a:rPr lang="en-US" sz="1600" dirty="0" smtClean="0"/>
            <a:t>SMB</a:t>
          </a:r>
        </a:p>
        <a:p>
          <a:r>
            <a:rPr lang="en-US" sz="1600" dirty="0" smtClean="0"/>
            <a:t>0.6% </a:t>
          </a:r>
          <a:endParaRPr lang="en-US" sz="1600" dirty="0"/>
        </a:p>
      </dgm:t>
    </dgm:pt>
    <dgm:pt modelId="{7E27C2C7-E208-4184-BA93-D56CF57166FB}" type="parTrans" cxnId="{182C9D6F-FFF6-490D-A0A9-0FF9421BAAA4}">
      <dgm:prSet/>
      <dgm:spPr/>
      <dgm:t>
        <a:bodyPr/>
        <a:lstStyle/>
        <a:p>
          <a:endParaRPr lang="en-US"/>
        </a:p>
      </dgm:t>
    </dgm:pt>
    <dgm:pt modelId="{2AE6448F-E36F-49DC-9DE0-9B9AE56D35B6}" type="sibTrans" cxnId="{182C9D6F-FFF6-490D-A0A9-0FF9421BAAA4}">
      <dgm:prSet/>
      <dgm:spPr/>
      <dgm:t>
        <a:bodyPr/>
        <a:lstStyle/>
        <a:p>
          <a:endParaRPr lang="en-US"/>
        </a:p>
      </dgm:t>
    </dgm:pt>
    <dgm:pt modelId="{82CC67B1-16E7-48FC-997B-CAB1EC8BF9AB}">
      <dgm:prSet phldrT="[Text]" custT="1"/>
      <dgm:spPr/>
      <dgm:t>
        <a:bodyPr/>
        <a:lstStyle/>
        <a:p>
          <a:r>
            <a:rPr lang="en-US" sz="1600" dirty="0" smtClean="0"/>
            <a:t>McKinsey &amp; Company</a:t>
          </a:r>
        </a:p>
        <a:p>
          <a:r>
            <a:rPr lang="en-US" sz="1600" dirty="0" smtClean="0"/>
            <a:t>21% </a:t>
          </a:r>
          <a:endParaRPr lang="en-US" sz="1600" dirty="0"/>
        </a:p>
      </dgm:t>
    </dgm:pt>
    <dgm:pt modelId="{DA713143-46BB-47EA-89EA-DFA08AF58424}" type="parTrans" cxnId="{7AC2DA3C-3131-4C6B-8646-0D4A49E6DABC}">
      <dgm:prSet/>
      <dgm:spPr/>
      <dgm:t>
        <a:bodyPr/>
        <a:lstStyle/>
        <a:p>
          <a:endParaRPr lang="en-US"/>
        </a:p>
      </dgm:t>
    </dgm:pt>
    <dgm:pt modelId="{D024D747-9F4F-4D41-B667-DA3C75E840AB}" type="sibTrans" cxnId="{7AC2DA3C-3131-4C6B-8646-0D4A49E6DABC}">
      <dgm:prSet/>
      <dgm:spPr/>
      <dgm:t>
        <a:bodyPr/>
        <a:lstStyle/>
        <a:p>
          <a:endParaRPr lang="en-US"/>
        </a:p>
      </dgm:t>
    </dgm:pt>
    <dgm:pt modelId="{409E674A-329C-4CB7-A073-555B015938FA}">
      <dgm:prSet phldrT="[Text]" custT="1"/>
      <dgm:spPr/>
      <dgm:t>
        <a:bodyPr/>
        <a:lstStyle/>
        <a:p>
          <a:r>
            <a:rPr lang="en-US" sz="1600" dirty="0" smtClean="0"/>
            <a:t>The Boston Consulting Group, INC</a:t>
          </a:r>
        </a:p>
        <a:p>
          <a:r>
            <a:rPr lang="en-US" sz="1600" dirty="0" smtClean="0"/>
            <a:t>19%</a:t>
          </a:r>
          <a:endParaRPr lang="en-US" sz="1600" dirty="0"/>
        </a:p>
      </dgm:t>
    </dgm:pt>
    <dgm:pt modelId="{AEE0DD18-71B8-4D3E-865D-E3D9E9E93B4E}" type="parTrans" cxnId="{FB853694-3B51-4D55-A512-4289326B4E35}">
      <dgm:prSet/>
      <dgm:spPr/>
      <dgm:t>
        <a:bodyPr/>
        <a:lstStyle/>
        <a:p>
          <a:endParaRPr lang="en-US"/>
        </a:p>
      </dgm:t>
    </dgm:pt>
    <dgm:pt modelId="{7AF13AD7-9C40-48DD-A64F-F860E0378044}" type="sibTrans" cxnId="{FB853694-3B51-4D55-A512-4289326B4E35}">
      <dgm:prSet/>
      <dgm:spPr/>
      <dgm:t>
        <a:bodyPr/>
        <a:lstStyle/>
        <a:p>
          <a:endParaRPr lang="en-US"/>
        </a:p>
      </dgm:t>
    </dgm:pt>
    <dgm:pt modelId="{F0FDE05F-5545-4C22-95B6-1C6027E7970A}">
      <dgm:prSet custT="1"/>
      <dgm:spPr/>
      <dgm:t>
        <a:bodyPr/>
        <a:lstStyle/>
        <a:p>
          <a:endParaRPr lang="en-US" sz="1600" dirty="0" smtClean="0"/>
        </a:p>
        <a:p>
          <a:r>
            <a:rPr lang="en-US" sz="1600" dirty="0" smtClean="0"/>
            <a:t>Deloitte Consulting LLP</a:t>
          </a:r>
        </a:p>
        <a:p>
          <a:r>
            <a:rPr lang="en-US" sz="1600" dirty="0" smtClean="0"/>
            <a:t>12%</a:t>
          </a:r>
        </a:p>
        <a:p>
          <a:endParaRPr lang="en-US" sz="1100" dirty="0"/>
        </a:p>
      </dgm:t>
    </dgm:pt>
    <dgm:pt modelId="{299E55B1-2C0E-4BBB-AF69-8759C3EBF7D1}" type="parTrans" cxnId="{20E21A32-1BEA-4369-8C13-1B570723F8B5}">
      <dgm:prSet/>
      <dgm:spPr/>
      <dgm:t>
        <a:bodyPr/>
        <a:lstStyle/>
        <a:p>
          <a:endParaRPr lang="en-US"/>
        </a:p>
      </dgm:t>
    </dgm:pt>
    <dgm:pt modelId="{5B04A321-0997-4D9B-BBB9-6324CB41266E}" type="sibTrans" cxnId="{20E21A32-1BEA-4369-8C13-1B570723F8B5}">
      <dgm:prSet/>
      <dgm:spPr/>
      <dgm:t>
        <a:bodyPr/>
        <a:lstStyle/>
        <a:p>
          <a:endParaRPr lang="en-US"/>
        </a:p>
      </dgm:t>
    </dgm:pt>
    <dgm:pt modelId="{7202B9D8-48A7-44EF-BAAA-245255B1B0CE}">
      <dgm:prSet custT="1"/>
      <dgm:spPr/>
      <dgm:t>
        <a:bodyPr/>
        <a:lstStyle/>
        <a:p>
          <a:r>
            <a:rPr lang="en-US" sz="1800" dirty="0" smtClean="0"/>
            <a:t>Bain &amp; Company </a:t>
          </a:r>
        </a:p>
        <a:p>
          <a:r>
            <a:rPr lang="en-US" sz="1800" dirty="0" smtClean="0"/>
            <a:t>18% </a:t>
          </a:r>
          <a:endParaRPr lang="en-US" sz="1800" dirty="0"/>
        </a:p>
      </dgm:t>
    </dgm:pt>
    <dgm:pt modelId="{38423D6B-3313-47F7-AB10-3ACFCF9D4070}" type="parTrans" cxnId="{361C63FC-FFF6-48C8-BBA9-FBDC3F62A668}">
      <dgm:prSet/>
      <dgm:spPr/>
      <dgm:t>
        <a:bodyPr/>
        <a:lstStyle/>
        <a:p>
          <a:endParaRPr lang="en-US"/>
        </a:p>
      </dgm:t>
    </dgm:pt>
    <dgm:pt modelId="{4D7388A9-1E5A-4CF8-BA7E-31E2A2351EF7}" type="sibTrans" cxnId="{361C63FC-FFF6-48C8-BBA9-FBDC3F62A668}">
      <dgm:prSet/>
      <dgm:spPr/>
      <dgm:t>
        <a:bodyPr/>
        <a:lstStyle/>
        <a:p>
          <a:endParaRPr lang="en-US"/>
        </a:p>
      </dgm:t>
    </dgm:pt>
    <dgm:pt modelId="{2BEE566C-5FBF-4861-9004-E37652FCF25A}" type="pres">
      <dgm:prSet presAssocID="{12A394B5-F3AB-4EC7-B353-8AA93B16B07F}" presName="compositeShape" presStyleCnt="0">
        <dgm:presLayoutVars>
          <dgm:chMax val="7"/>
          <dgm:dir/>
          <dgm:resizeHandles val="exact"/>
        </dgm:presLayoutVars>
      </dgm:prSet>
      <dgm:spPr/>
    </dgm:pt>
    <dgm:pt modelId="{2CC949AE-B319-424E-9BEA-C63D69642B90}" type="pres">
      <dgm:prSet presAssocID="{12A394B5-F3AB-4EC7-B353-8AA93B16B07F}" presName="wedge1" presStyleLbl="node1" presStyleIdx="0" presStyleCnt="5" custScaleY="85113" custLinFactNeighborX="7315" custLinFactNeighborY="-2137"/>
      <dgm:spPr/>
      <dgm:t>
        <a:bodyPr/>
        <a:lstStyle/>
        <a:p>
          <a:endParaRPr lang="en-US"/>
        </a:p>
      </dgm:t>
    </dgm:pt>
    <dgm:pt modelId="{64514405-3B5E-4893-8468-04255F637718}" type="pres">
      <dgm:prSet presAssocID="{12A394B5-F3AB-4EC7-B353-8AA93B16B07F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06CB3A-9B70-49B7-BDB2-752DA7CB864D}" type="pres">
      <dgm:prSet presAssocID="{12A394B5-F3AB-4EC7-B353-8AA93B16B07F}" presName="wedge2" presStyleLbl="node1" presStyleIdx="1" presStyleCnt="5" custScaleX="106872" custLinFactNeighborX="-282" custLinFactNeighborY="281"/>
      <dgm:spPr/>
      <dgm:t>
        <a:bodyPr/>
        <a:lstStyle/>
        <a:p>
          <a:endParaRPr lang="en-US"/>
        </a:p>
      </dgm:t>
    </dgm:pt>
    <dgm:pt modelId="{4572526A-5484-43D4-90FA-18E2DD91F2EA}" type="pres">
      <dgm:prSet presAssocID="{12A394B5-F3AB-4EC7-B353-8AA93B16B07F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663BE4-851A-4F8E-8F42-2948FC2B6CBC}" type="pres">
      <dgm:prSet presAssocID="{12A394B5-F3AB-4EC7-B353-8AA93B16B07F}" presName="wedge3" presStyleLbl="node1" presStyleIdx="2" presStyleCnt="5"/>
      <dgm:spPr/>
      <dgm:t>
        <a:bodyPr/>
        <a:lstStyle/>
        <a:p>
          <a:endParaRPr lang="en-US"/>
        </a:p>
      </dgm:t>
    </dgm:pt>
    <dgm:pt modelId="{AADBD577-6A87-4BD0-8081-1789CAF60E26}" type="pres">
      <dgm:prSet presAssocID="{12A394B5-F3AB-4EC7-B353-8AA93B16B07F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FAB0CA-487A-4F2A-A1AE-65660AB10AD4}" type="pres">
      <dgm:prSet presAssocID="{12A394B5-F3AB-4EC7-B353-8AA93B16B07F}" presName="wedge4" presStyleLbl="node1" presStyleIdx="3" presStyleCnt="5" custLinFactNeighborX="-144" custLinFactNeighborY="-441"/>
      <dgm:spPr/>
      <dgm:t>
        <a:bodyPr/>
        <a:lstStyle/>
        <a:p>
          <a:endParaRPr lang="en-US"/>
        </a:p>
      </dgm:t>
    </dgm:pt>
    <dgm:pt modelId="{FA50FB40-9C4A-497B-8E6F-ACC7BC696786}" type="pres">
      <dgm:prSet presAssocID="{12A394B5-F3AB-4EC7-B353-8AA93B16B07F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FCDA54-088D-436A-B0CB-72F844ED6057}" type="pres">
      <dgm:prSet presAssocID="{12A394B5-F3AB-4EC7-B353-8AA93B16B07F}" presName="wedge5" presStyleLbl="node1" presStyleIdx="4" presStyleCnt="5" custScaleY="104770"/>
      <dgm:spPr/>
      <dgm:t>
        <a:bodyPr/>
        <a:lstStyle/>
        <a:p>
          <a:endParaRPr lang="en-US"/>
        </a:p>
      </dgm:t>
    </dgm:pt>
    <dgm:pt modelId="{D97D9853-D979-4877-A95E-B5BA9B38EA2D}" type="pres">
      <dgm:prSet presAssocID="{12A394B5-F3AB-4EC7-B353-8AA93B16B07F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20E5B3-CED7-4581-AE54-D6A98FA32239}" type="presOf" srcId="{12A394B5-F3AB-4EC7-B353-8AA93B16B07F}" destId="{2BEE566C-5FBF-4861-9004-E37652FCF25A}" srcOrd="0" destOrd="0" presId="urn:microsoft.com/office/officeart/2005/8/layout/chart3"/>
    <dgm:cxn modelId="{20E21A32-1BEA-4369-8C13-1B570723F8B5}" srcId="{12A394B5-F3AB-4EC7-B353-8AA93B16B07F}" destId="{F0FDE05F-5545-4C22-95B6-1C6027E7970A}" srcOrd="3" destOrd="0" parTransId="{299E55B1-2C0E-4BBB-AF69-8759C3EBF7D1}" sibTransId="{5B04A321-0997-4D9B-BBB9-6324CB41266E}"/>
    <dgm:cxn modelId="{14F4C8E7-116D-46C0-8227-F8EA88F7DC45}" type="presOf" srcId="{409E674A-329C-4CB7-A073-555B015938FA}" destId="{2E663BE4-851A-4F8E-8F42-2948FC2B6CBC}" srcOrd="0" destOrd="0" presId="urn:microsoft.com/office/officeart/2005/8/layout/chart3"/>
    <dgm:cxn modelId="{0B46FABC-73AB-40BB-B36B-7FE86EDB7D4F}" type="presOf" srcId="{82CC67B1-16E7-48FC-997B-CAB1EC8BF9AB}" destId="{4572526A-5484-43D4-90FA-18E2DD91F2EA}" srcOrd="1" destOrd="0" presId="urn:microsoft.com/office/officeart/2005/8/layout/chart3"/>
    <dgm:cxn modelId="{F14A7425-523D-437A-B8F0-4F44B60474AA}" type="presOf" srcId="{409E674A-329C-4CB7-A073-555B015938FA}" destId="{AADBD577-6A87-4BD0-8081-1789CAF60E26}" srcOrd="1" destOrd="0" presId="urn:microsoft.com/office/officeart/2005/8/layout/chart3"/>
    <dgm:cxn modelId="{9CBB0A45-D869-422B-B468-15CDAF95939F}" type="presOf" srcId="{F0FDE05F-5545-4C22-95B6-1C6027E7970A}" destId="{C9FAB0CA-487A-4F2A-A1AE-65660AB10AD4}" srcOrd="0" destOrd="0" presId="urn:microsoft.com/office/officeart/2005/8/layout/chart3"/>
    <dgm:cxn modelId="{FB853694-3B51-4D55-A512-4289326B4E35}" srcId="{12A394B5-F3AB-4EC7-B353-8AA93B16B07F}" destId="{409E674A-329C-4CB7-A073-555B015938FA}" srcOrd="2" destOrd="0" parTransId="{AEE0DD18-71B8-4D3E-865D-E3D9E9E93B4E}" sibTransId="{7AF13AD7-9C40-48DD-A64F-F860E0378044}"/>
    <dgm:cxn modelId="{7AC2DA3C-3131-4C6B-8646-0D4A49E6DABC}" srcId="{12A394B5-F3AB-4EC7-B353-8AA93B16B07F}" destId="{82CC67B1-16E7-48FC-997B-CAB1EC8BF9AB}" srcOrd="1" destOrd="0" parTransId="{DA713143-46BB-47EA-89EA-DFA08AF58424}" sibTransId="{D024D747-9F4F-4D41-B667-DA3C75E840AB}"/>
    <dgm:cxn modelId="{5CE7F169-E89F-4F14-9089-6C8A930E2E2E}" type="presOf" srcId="{F0FDE05F-5545-4C22-95B6-1C6027E7970A}" destId="{FA50FB40-9C4A-497B-8E6F-ACC7BC696786}" srcOrd="1" destOrd="0" presId="urn:microsoft.com/office/officeart/2005/8/layout/chart3"/>
    <dgm:cxn modelId="{B3935EF8-7753-47B7-B2E1-FE3C9E9A95AC}" type="presOf" srcId="{7202B9D8-48A7-44EF-BAAA-245255B1B0CE}" destId="{D97D9853-D979-4877-A95E-B5BA9B38EA2D}" srcOrd="1" destOrd="0" presId="urn:microsoft.com/office/officeart/2005/8/layout/chart3"/>
    <dgm:cxn modelId="{2F2F0ECF-8D34-460D-B17F-DD6150F7316D}" type="presOf" srcId="{7202B9D8-48A7-44EF-BAAA-245255B1B0CE}" destId="{4BFCDA54-088D-436A-B0CB-72F844ED6057}" srcOrd="0" destOrd="0" presId="urn:microsoft.com/office/officeart/2005/8/layout/chart3"/>
    <dgm:cxn modelId="{361C63FC-FFF6-48C8-BBA9-FBDC3F62A668}" srcId="{12A394B5-F3AB-4EC7-B353-8AA93B16B07F}" destId="{7202B9D8-48A7-44EF-BAAA-245255B1B0CE}" srcOrd="4" destOrd="0" parTransId="{38423D6B-3313-47F7-AB10-3ACFCF9D4070}" sibTransId="{4D7388A9-1E5A-4CF8-BA7E-31E2A2351EF7}"/>
    <dgm:cxn modelId="{407A813C-DE82-48A1-B8A0-A9CF143EF4FE}" type="presOf" srcId="{D7112765-7AB6-472A-B199-2A2A4C0B4866}" destId="{2CC949AE-B319-424E-9BEA-C63D69642B90}" srcOrd="0" destOrd="0" presId="urn:microsoft.com/office/officeart/2005/8/layout/chart3"/>
    <dgm:cxn modelId="{BF8AE60B-F4B5-4715-BDF3-F72D30C47F4A}" type="presOf" srcId="{D7112765-7AB6-472A-B199-2A2A4C0B4866}" destId="{64514405-3B5E-4893-8468-04255F637718}" srcOrd="1" destOrd="0" presId="urn:microsoft.com/office/officeart/2005/8/layout/chart3"/>
    <dgm:cxn modelId="{182C9D6F-FFF6-490D-A0A9-0FF9421BAAA4}" srcId="{12A394B5-F3AB-4EC7-B353-8AA93B16B07F}" destId="{D7112765-7AB6-472A-B199-2A2A4C0B4866}" srcOrd="0" destOrd="0" parTransId="{7E27C2C7-E208-4184-BA93-D56CF57166FB}" sibTransId="{2AE6448F-E36F-49DC-9DE0-9B9AE56D35B6}"/>
    <dgm:cxn modelId="{BD90BABA-40AF-4BD3-B0E1-2EA3C50F32F2}" type="presOf" srcId="{82CC67B1-16E7-48FC-997B-CAB1EC8BF9AB}" destId="{4006CB3A-9B70-49B7-BDB2-752DA7CB864D}" srcOrd="0" destOrd="0" presId="urn:microsoft.com/office/officeart/2005/8/layout/chart3"/>
    <dgm:cxn modelId="{5155D4D6-DD99-4C13-892F-D9808D1C94BA}" type="presParOf" srcId="{2BEE566C-5FBF-4861-9004-E37652FCF25A}" destId="{2CC949AE-B319-424E-9BEA-C63D69642B90}" srcOrd="0" destOrd="0" presId="urn:microsoft.com/office/officeart/2005/8/layout/chart3"/>
    <dgm:cxn modelId="{343079D4-82D7-4A54-8C73-D7C8D46AB0FB}" type="presParOf" srcId="{2BEE566C-5FBF-4861-9004-E37652FCF25A}" destId="{64514405-3B5E-4893-8468-04255F637718}" srcOrd="1" destOrd="0" presId="urn:microsoft.com/office/officeart/2005/8/layout/chart3"/>
    <dgm:cxn modelId="{C107B067-E3EE-4032-BBD1-16190DB9EF04}" type="presParOf" srcId="{2BEE566C-5FBF-4861-9004-E37652FCF25A}" destId="{4006CB3A-9B70-49B7-BDB2-752DA7CB864D}" srcOrd="2" destOrd="0" presId="urn:microsoft.com/office/officeart/2005/8/layout/chart3"/>
    <dgm:cxn modelId="{7E1E4604-7F40-43C7-9B62-1BDD613E1DD6}" type="presParOf" srcId="{2BEE566C-5FBF-4861-9004-E37652FCF25A}" destId="{4572526A-5484-43D4-90FA-18E2DD91F2EA}" srcOrd="3" destOrd="0" presId="urn:microsoft.com/office/officeart/2005/8/layout/chart3"/>
    <dgm:cxn modelId="{026BE371-1CB9-410A-B1CD-7B8DD295D92C}" type="presParOf" srcId="{2BEE566C-5FBF-4861-9004-E37652FCF25A}" destId="{2E663BE4-851A-4F8E-8F42-2948FC2B6CBC}" srcOrd="4" destOrd="0" presId="urn:microsoft.com/office/officeart/2005/8/layout/chart3"/>
    <dgm:cxn modelId="{5787C67C-CBC0-483F-BF95-F517A1A275ED}" type="presParOf" srcId="{2BEE566C-5FBF-4861-9004-E37652FCF25A}" destId="{AADBD577-6A87-4BD0-8081-1789CAF60E26}" srcOrd="5" destOrd="0" presId="urn:microsoft.com/office/officeart/2005/8/layout/chart3"/>
    <dgm:cxn modelId="{9BA38D55-6C8F-4615-9A48-5C48A6978D4C}" type="presParOf" srcId="{2BEE566C-5FBF-4861-9004-E37652FCF25A}" destId="{C9FAB0CA-487A-4F2A-A1AE-65660AB10AD4}" srcOrd="6" destOrd="0" presId="urn:microsoft.com/office/officeart/2005/8/layout/chart3"/>
    <dgm:cxn modelId="{1F781BDB-1283-4AAC-91BD-216F673AFBA4}" type="presParOf" srcId="{2BEE566C-5FBF-4861-9004-E37652FCF25A}" destId="{FA50FB40-9C4A-497B-8E6F-ACC7BC696786}" srcOrd="7" destOrd="0" presId="urn:microsoft.com/office/officeart/2005/8/layout/chart3"/>
    <dgm:cxn modelId="{0EFE96FE-0148-4A9D-86FC-CD94CA21707B}" type="presParOf" srcId="{2BEE566C-5FBF-4861-9004-E37652FCF25A}" destId="{4BFCDA54-088D-436A-B0CB-72F844ED6057}" srcOrd="8" destOrd="0" presId="urn:microsoft.com/office/officeart/2005/8/layout/chart3"/>
    <dgm:cxn modelId="{DAC6A0C1-90C9-49F5-A80F-4E37F07C430E}" type="presParOf" srcId="{2BEE566C-5FBF-4861-9004-E37652FCF25A}" destId="{D97D9853-D979-4877-A95E-B5BA9B38EA2D}" srcOrd="9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CAACB8-577C-4D59-B54A-E15FB6C8DEC2}" type="doc">
      <dgm:prSet loTypeId="urn:microsoft.com/office/officeart/2008/layout/NameandTitleOrganizationalChart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9AA3406D-D8EF-4923-A8A8-4C3B3C3EB228}">
      <dgm:prSet phldrT="[Text]"/>
      <dgm:spPr/>
      <dgm:t>
        <a:bodyPr/>
        <a:lstStyle/>
        <a:p>
          <a:r>
            <a:rPr lang="en-US" dirty="0" smtClean="0"/>
            <a:t>CEO</a:t>
          </a:r>
          <a:endParaRPr lang="en-US" dirty="0"/>
        </a:p>
      </dgm:t>
    </dgm:pt>
    <dgm:pt modelId="{DBE8B166-DB52-42CC-9EFE-0079B570B19C}" type="parTrans" cxnId="{D60084B1-270E-4353-970D-786FC1EA03A1}">
      <dgm:prSet/>
      <dgm:spPr/>
      <dgm:t>
        <a:bodyPr/>
        <a:lstStyle/>
        <a:p>
          <a:endParaRPr lang="en-US"/>
        </a:p>
      </dgm:t>
    </dgm:pt>
    <dgm:pt modelId="{85409991-848B-47CE-839E-36BF514E3B35}" type="sibTrans" cxnId="{D60084B1-270E-4353-970D-786FC1EA03A1}">
      <dgm:prSet/>
      <dgm:spPr/>
      <dgm:t>
        <a:bodyPr/>
        <a:lstStyle/>
        <a:p>
          <a:r>
            <a:rPr lang="en-US" dirty="0" smtClean="0"/>
            <a:t>Name</a:t>
          </a:r>
          <a:endParaRPr lang="en-US" dirty="0"/>
        </a:p>
      </dgm:t>
    </dgm:pt>
    <dgm:pt modelId="{3CB58AFE-750A-41A7-B783-BEA5ECE9B3CA}" type="asst">
      <dgm:prSet phldrT="[Text]"/>
      <dgm:spPr/>
      <dgm:t>
        <a:bodyPr/>
        <a:lstStyle/>
        <a:p>
          <a:r>
            <a:rPr lang="en-US" dirty="0" smtClean="0"/>
            <a:t>VP Sales</a:t>
          </a:r>
          <a:endParaRPr lang="en-US" dirty="0"/>
        </a:p>
      </dgm:t>
    </dgm:pt>
    <dgm:pt modelId="{5FF53F43-462A-4D7B-9319-B0F05CADDC39}" type="parTrans" cxnId="{3A8A334F-CCAB-4F01-9468-63E8CA6373FA}">
      <dgm:prSet/>
      <dgm:spPr/>
      <dgm:t>
        <a:bodyPr/>
        <a:lstStyle/>
        <a:p>
          <a:endParaRPr lang="en-US"/>
        </a:p>
      </dgm:t>
    </dgm:pt>
    <dgm:pt modelId="{81C1AC15-8B25-4056-B539-BA7A693E223B}" type="sibTrans" cxnId="{3A8A334F-CCAB-4F01-9468-63E8CA6373FA}">
      <dgm:prSet/>
      <dgm:spPr/>
      <dgm:t>
        <a:bodyPr/>
        <a:lstStyle/>
        <a:p>
          <a:r>
            <a:rPr lang="en-US" dirty="0" smtClean="0"/>
            <a:t>Ann Lion</a:t>
          </a:r>
          <a:endParaRPr lang="en-US" dirty="0"/>
        </a:p>
      </dgm:t>
    </dgm:pt>
    <dgm:pt modelId="{FD9CB068-B00A-4CC9-AEBE-98D6EDC5D4C2}">
      <dgm:prSet phldrT="[Text]"/>
      <dgm:spPr/>
      <dgm:t>
        <a:bodyPr/>
        <a:lstStyle/>
        <a:p>
          <a:r>
            <a:rPr lang="en-US" dirty="0" smtClean="0"/>
            <a:t>Marketing Manager</a:t>
          </a:r>
          <a:endParaRPr lang="en-US" dirty="0"/>
        </a:p>
      </dgm:t>
    </dgm:pt>
    <dgm:pt modelId="{C178CED9-DBA0-4E59-ADE9-2DF4B9027C0A}" type="parTrans" cxnId="{26FD0C92-E891-4595-82FF-52A4B24912A8}">
      <dgm:prSet/>
      <dgm:spPr/>
      <dgm:t>
        <a:bodyPr/>
        <a:lstStyle/>
        <a:p>
          <a:endParaRPr lang="en-US"/>
        </a:p>
      </dgm:t>
    </dgm:pt>
    <dgm:pt modelId="{2446E393-E2BF-4D51-A140-F7DD597C0C3C}" type="sibTrans" cxnId="{26FD0C92-E891-4595-82FF-52A4B24912A8}">
      <dgm:prSet/>
      <dgm:spPr/>
      <dgm:t>
        <a:bodyPr/>
        <a:lstStyle/>
        <a:p>
          <a:r>
            <a:rPr lang="en-US" dirty="0" smtClean="0"/>
            <a:t>Pam Lee</a:t>
          </a:r>
          <a:endParaRPr lang="en-US" dirty="0"/>
        </a:p>
      </dgm:t>
    </dgm:pt>
    <dgm:pt modelId="{60450CFF-214B-4D5B-91CE-D832647A1E80}">
      <dgm:prSet phldrT="[Text]"/>
      <dgm:spPr/>
      <dgm:t>
        <a:bodyPr/>
        <a:lstStyle/>
        <a:p>
          <a:r>
            <a:rPr lang="en-US" dirty="0" smtClean="0"/>
            <a:t>Jan</a:t>
          </a:r>
          <a:endParaRPr lang="en-US" dirty="0"/>
        </a:p>
      </dgm:t>
    </dgm:pt>
    <dgm:pt modelId="{E124797F-6C0C-4AC2-94C0-500E2E14F0A8}" type="parTrans" cxnId="{7661A7A0-EC54-4951-BF58-5B3431A2B7AB}">
      <dgm:prSet/>
      <dgm:spPr/>
      <dgm:t>
        <a:bodyPr/>
        <a:lstStyle/>
        <a:p>
          <a:endParaRPr lang="en-US"/>
        </a:p>
      </dgm:t>
    </dgm:pt>
    <dgm:pt modelId="{B3077C5B-5D07-4061-B50F-5AA836451FF3}" type="sibTrans" cxnId="{7661A7A0-EC54-4951-BF58-5B3431A2B7AB}">
      <dgm:prSet/>
      <dgm:spPr/>
      <dgm:t>
        <a:bodyPr/>
        <a:lstStyle/>
        <a:p>
          <a:r>
            <a:rPr lang="en-US" dirty="0" smtClean="0"/>
            <a:t>Sales Office Support</a:t>
          </a:r>
          <a:endParaRPr lang="en-US" dirty="0"/>
        </a:p>
      </dgm:t>
    </dgm:pt>
    <dgm:pt modelId="{7F4423EA-E395-417A-B931-EC0B446E61DC}">
      <dgm:prSet phldrT="[Text]"/>
      <dgm:spPr/>
      <dgm:t>
        <a:bodyPr/>
        <a:lstStyle/>
        <a:p>
          <a:r>
            <a:rPr lang="en-US" dirty="0" smtClean="0"/>
            <a:t>Tim</a:t>
          </a:r>
          <a:endParaRPr lang="en-US" dirty="0"/>
        </a:p>
      </dgm:t>
    </dgm:pt>
    <dgm:pt modelId="{DD267A53-88C2-4144-82A3-6C2195F3FBFB}" type="parTrans" cxnId="{0AAD8B46-130E-4911-8B8D-04A2D60F59A4}">
      <dgm:prSet/>
      <dgm:spPr/>
      <dgm:t>
        <a:bodyPr/>
        <a:lstStyle/>
        <a:p>
          <a:endParaRPr lang="en-US"/>
        </a:p>
      </dgm:t>
    </dgm:pt>
    <dgm:pt modelId="{97986E93-486F-407C-A053-41D4E6199A38}" type="sibTrans" cxnId="{0AAD8B46-130E-4911-8B8D-04A2D60F59A4}">
      <dgm:prSet/>
      <dgm:spPr/>
      <dgm:t>
        <a:bodyPr/>
        <a:lstStyle/>
        <a:p>
          <a:r>
            <a:rPr lang="en-US" dirty="0" smtClean="0"/>
            <a:t>Salesperson</a:t>
          </a:r>
          <a:endParaRPr lang="en-US" dirty="0"/>
        </a:p>
      </dgm:t>
    </dgm:pt>
    <dgm:pt modelId="{C121BC54-55A2-4E9B-9F0C-1F92B028DAC8}" type="asst">
      <dgm:prSet/>
      <dgm:spPr/>
      <dgm:t>
        <a:bodyPr/>
        <a:lstStyle/>
        <a:p>
          <a:r>
            <a:rPr lang="en-US" dirty="0" smtClean="0"/>
            <a:t>Mike Smith</a:t>
          </a:r>
          <a:endParaRPr lang="en-US" dirty="0"/>
        </a:p>
      </dgm:t>
    </dgm:pt>
    <dgm:pt modelId="{85EDDB1C-61C6-4745-8992-46F64A906F72}" type="parTrans" cxnId="{F2BE06C3-ED62-4736-B3D4-BF5616BC7FF3}">
      <dgm:prSet/>
      <dgm:spPr/>
      <dgm:t>
        <a:bodyPr/>
        <a:lstStyle/>
        <a:p>
          <a:endParaRPr lang="en-US"/>
        </a:p>
      </dgm:t>
    </dgm:pt>
    <dgm:pt modelId="{913816BB-8513-4063-B668-4D53C62CF89A}" type="sibTrans" cxnId="{F2BE06C3-ED62-4736-B3D4-BF5616BC7FF3}">
      <dgm:prSet/>
      <dgm:spPr/>
      <dgm:t>
        <a:bodyPr/>
        <a:lstStyle/>
        <a:p>
          <a:r>
            <a:rPr lang="en-US" dirty="0" smtClean="0"/>
            <a:t>Sales Office Support</a:t>
          </a:r>
          <a:endParaRPr lang="en-US" dirty="0"/>
        </a:p>
      </dgm:t>
    </dgm:pt>
    <dgm:pt modelId="{2FF008B9-A97B-4328-8F87-BFD095168B7E}" type="asst">
      <dgm:prSet/>
      <dgm:spPr/>
      <dgm:t>
        <a:bodyPr/>
        <a:lstStyle/>
        <a:p>
          <a:r>
            <a:rPr lang="en-US" dirty="0" smtClean="0"/>
            <a:t>Sam</a:t>
          </a:r>
          <a:endParaRPr lang="en-US" dirty="0"/>
        </a:p>
      </dgm:t>
    </dgm:pt>
    <dgm:pt modelId="{CF90E445-E680-4959-9507-3B70CCB0D491}" type="parTrans" cxnId="{AC117EB4-A363-458A-86CE-2AF59D477F88}">
      <dgm:prSet/>
      <dgm:spPr/>
      <dgm:t>
        <a:bodyPr/>
        <a:lstStyle/>
        <a:p>
          <a:endParaRPr lang="en-US"/>
        </a:p>
      </dgm:t>
    </dgm:pt>
    <dgm:pt modelId="{7590D8A9-FE63-427E-8459-40400FA131A8}" type="sibTrans" cxnId="{AC117EB4-A363-458A-86CE-2AF59D477F88}">
      <dgm:prSet/>
      <dgm:spPr/>
      <dgm:t>
        <a:bodyPr/>
        <a:lstStyle/>
        <a:p>
          <a:r>
            <a:rPr lang="en-US" dirty="0" smtClean="0"/>
            <a:t>Salesperson</a:t>
          </a:r>
          <a:endParaRPr lang="en-US" dirty="0"/>
        </a:p>
      </dgm:t>
    </dgm:pt>
    <dgm:pt modelId="{8A4A777D-649B-49DB-B144-B40FD493EAF5}">
      <dgm:prSet/>
      <dgm:spPr/>
      <dgm:t>
        <a:bodyPr/>
        <a:lstStyle/>
        <a:p>
          <a:r>
            <a:rPr lang="en-US" dirty="0" smtClean="0"/>
            <a:t>Sally Fields</a:t>
          </a:r>
          <a:endParaRPr lang="en-US" dirty="0"/>
        </a:p>
      </dgm:t>
    </dgm:pt>
    <dgm:pt modelId="{5AB6B0EB-4E01-4447-AB03-961674BD86A5}" type="parTrans" cxnId="{60E40A9D-C16C-448D-9B55-54396FA98E59}">
      <dgm:prSet/>
      <dgm:spPr/>
      <dgm:t>
        <a:bodyPr/>
        <a:lstStyle/>
        <a:p>
          <a:endParaRPr lang="en-US"/>
        </a:p>
      </dgm:t>
    </dgm:pt>
    <dgm:pt modelId="{DB8FCC3B-DF49-47C6-8BF4-B6471FF136D5}" type="sibTrans" cxnId="{60E40A9D-C16C-448D-9B55-54396FA98E59}">
      <dgm:prSet/>
      <dgm:spPr/>
      <dgm:t>
        <a:bodyPr/>
        <a:lstStyle/>
        <a:p>
          <a:r>
            <a:rPr lang="en-US" dirty="0" smtClean="0"/>
            <a:t>Salesperson</a:t>
          </a:r>
          <a:endParaRPr lang="en-US" dirty="0"/>
        </a:p>
      </dgm:t>
    </dgm:pt>
    <dgm:pt modelId="{DD4CC064-30CB-44E0-967D-F2A6FEFF87E3}">
      <dgm:prSet/>
      <dgm:spPr/>
      <dgm:t>
        <a:bodyPr/>
        <a:lstStyle/>
        <a:p>
          <a:r>
            <a:rPr lang="en-US" dirty="0" smtClean="0"/>
            <a:t>Greg</a:t>
          </a:r>
          <a:endParaRPr lang="en-US" dirty="0"/>
        </a:p>
      </dgm:t>
    </dgm:pt>
    <dgm:pt modelId="{C9BA148F-1D92-4913-BEDA-92D81A0D5325}" type="parTrans" cxnId="{873EDD0B-17A3-41FE-A014-E0931F23C33F}">
      <dgm:prSet/>
      <dgm:spPr/>
      <dgm:t>
        <a:bodyPr/>
        <a:lstStyle/>
        <a:p>
          <a:endParaRPr lang="en-US"/>
        </a:p>
      </dgm:t>
    </dgm:pt>
    <dgm:pt modelId="{88F50646-129B-41C8-95A2-0E559CE0302D}" type="sibTrans" cxnId="{873EDD0B-17A3-41FE-A014-E0931F23C33F}">
      <dgm:prSet/>
      <dgm:spPr/>
      <dgm:t>
        <a:bodyPr/>
        <a:lstStyle/>
        <a:p>
          <a:r>
            <a:rPr lang="en-US" dirty="0" smtClean="0"/>
            <a:t>Salesperson</a:t>
          </a:r>
          <a:endParaRPr lang="en-US" dirty="0"/>
        </a:p>
      </dgm:t>
    </dgm:pt>
    <dgm:pt modelId="{EB3C1827-E2BB-4963-8028-77C8B473C63C}">
      <dgm:prSet/>
      <dgm:spPr/>
      <dgm:t>
        <a:bodyPr/>
        <a:lstStyle/>
        <a:p>
          <a:r>
            <a:rPr lang="en-US" dirty="0" smtClean="0"/>
            <a:t>John Masse</a:t>
          </a:r>
          <a:endParaRPr lang="en-US" dirty="0"/>
        </a:p>
      </dgm:t>
    </dgm:pt>
    <dgm:pt modelId="{DA09F58F-60EB-4607-BB1A-832FCB56E8B5}" type="sibTrans" cxnId="{2B22F053-CB2A-489D-B667-9BA20F688D9A}">
      <dgm:prSet custT="1"/>
      <dgm:spPr/>
      <dgm:t>
        <a:bodyPr/>
        <a:lstStyle/>
        <a:p>
          <a:r>
            <a:rPr lang="en-US" sz="700" dirty="0" smtClean="0"/>
            <a:t>Sales Office Support</a:t>
          </a:r>
          <a:endParaRPr lang="en-US" sz="700" dirty="0"/>
        </a:p>
      </dgm:t>
    </dgm:pt>
    <dgm:pt modelId="{B4AE3D28-3276-4B0E-BFC9-637F06D23FE6}" type="parTrans" cxnId="{2B22F053-CB2A-489D-B667-9BA20F688D9A}">
      <dgm:prSet/>
      <dgm:spPr/>
      <dgm:t>
        <a:bodyPr/>
        <a:lstStyle/>
        <a:p>
          <a:endParaRPr lang="en-US"/>
        </a:p>
      </dgm:t>
    </dgm:pt>
    <dgm:pt modelId="{A465E8E0-1F58-49CD-96BA-E718BBA02897}">
      <dgm:prSet/>
      <dgm:spPr/>
      <dgm:t>
        <a:bodyPr/>
        <a:lstStyle/>
        <a:p>
          <a:r>
            <a:rPr lang="en-US" dirty="0" smtClean="0"/>
            <a:t>Mary </a:t>
          </a:r>
          <a:endParaRPr lang="en-US" dirty="0"/>
        </a:p>
      </dgm:t>
    </dgm:pt>
    <dgm:pt modelId="{2450306A-5B3B-4313-BC03-A8F27247AA81}" type="parTrans" cxnId="{A31A8203-0FE3-40C6-836C-D758C565CC56}">
      <dgm:prSet/>
      <dgm:spPr/>
      <dgm:t>
        <a:bodyPr/>
        <a:lstStyle/>
        <a:p>
          <a:endParaRPr lang="en-US"/>
        </a:p>
      </dgm:t>
    </dgm:pt>
    <dgm:pt modelId="{2A4C371F-EA3C-4D0A-AA5A-E52FAE6A42FD}" type="sibTrans" cxnId="{A31A8203-0FE3-40C6-836C-D758C565CC56}">
      <dgm:prSet/>
      <dgm:spPr/>
      <dgm:t>
        <a:bodyPr/>
        <a:lstStyle/>
        <a:p>
          <a:r>
            <a:rPr lang="en-US" dirty="0" smtClean="0"/>
            <a:t>Salesperson </a:t>
          </a:r>
          <a:endParaRPr lang="en-US" dirty="0"/>
        </a:p>
      </dgm:t>
    </dgm:pt>
    <dgm:pt modelId="{868F1917-09E3-4471-9BE7-0B146AEB03A8}">
      <dgm:prSet/>
      <dgm:spPr/>
      <dgm:t>
        <a:bodyPr/>
        <a:lstStyle/>
        <a:p>
          <a:r>
            <a:rPr lang="en-US" dirty="0" smtClean="0"/>
            <a:t>Bobby</a:t>
          </a:r>
          <a:endParaRPr lang="en-US" dirty="0"/>
        </a:p>
      </dgm:t>
    </dgm:pt>
    <dgm:pt modelId="{F66E0C0C-29EF-4E2D-86B6-0ED3C9EF8B83}" type="parTrans" cxnId="{90E87778-0BAA-43FB-8933-3CC9E87E8ED3}">
      <dgm:prSet/>
      <dgm:spPr/>
      <dgm:t>
        <a:bodyPr/>
        <a:lstStyle/>
        <a:p>
          <a:endParaRPr lang="en-US"/>
        </a:p>
      </dgm:t>
    </dgm:pt>
    <dgm:pt modelId="{42666DEF-71AB-4376-AE6F-AB5B1C3121A5}" type="sibTrans" cxnId="{90E87778-0BAA-43FB-8933-3CC9E87E8ED3}">
      <dgm:prSet/>
      <dgm:spPr/>
      <dgm:t>
        <a:bodyPr/>
        <a:lstStyle/>
        <a:p>
          <a:r>
            <a:rPr lang="en-US" dirty="0" err="1" smtClean="0"/>
            <a:t>Salesoerson</a:t>
          </a:r>
          <a:endParaRPr lang="en-US" dirty="0"/>
        </a:p>
      </dgm:t>
    </dgm:pt>
    <dgm:pt modelId="{8DAF5CD7-F13D-4D53-A179-652F4C01AF36}" type="pres">
      <dgm:prSet presAssocID="{5DCAACB8-577C-4D59-B54A-E15FB6C8DEC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A122C4C6-D8F8-4B37-AF45-A6B142326EC2}" type="pres">
      <dgm:prSet presAssocID="{9AA3406D-D8EF-4923-A8A8-4C3B3C3EB228}" presName="hierRoot1" presStyleCnt="0">
        <dgm:presLayoutVars>
          <dgm:hierBranch val="init"/>
        </dgm:presLayoutVars>
      </dgm:prSet>
      <dgm:spPr/>
    </dgm:pt>
    <dgm:pt modelId="{A8FC3F0E-315B-4C5E-BC01-619A4276530A}" type="pres">
      <dgm:prSet presAssocID="{9AA3406D-D8EF-4923-A8A8-4C3B3C3EB228}" presName="rootComposite1" presStyleCnt="0"/>
      <dgm:spPr/>
    </dgm:pt>
    <dgm:pt modelId="{E6560F24-85CF-4B78-9318-4F34A9184510}" type="pres">
      <dgm:prSet presAssocID="{9AA3406D-D8EF-4923-A8A8-4C3B3C3EB228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6FF4D983-B5E4-45D4-8A0C-C2474FE6F682}" type="pres">
      <dgm:prSet presAssocID="{9AA3406D-D8EF-4923-A8A8-4C3B3C3EB228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12FE57CD-8F88-4EF5-BBF5-44111F30F015}" type="pres">
      <dgm:prSet presAssocID="{9AA3406D-D8EF-4923-A8A8-4C3B3C3EB228}" presName="rootConnector1" presStyleLbl="node1" presStyleIdx="0" presStyleCnt="8"/>
      <dgm:spPr/>
      <dgm:t>
        <a:bodyPr/>
        <a:lstStyle/>
        <a:p>
          <a:endParaRPr lang="en-US"/>
        </a:p>
      </dgm:t>
    </dgm:pt>
    <dgm:pt modelId="{A6FADAAA-BA9F-45E0-9A9A-FDF4FE7CB198}" type="pres">
      <dgm:prSet presAssocID="{9AA3406D-D8EF-4923-A8A8-4C3B3C3EB228}" presName="hierChild2" presStyleCnt="0"/>
      <dgm:spPr/>
    </dgm:pt>
    <dgm:pt modelId="{1E8A9A58-6642-4186-8A7E-AF817B9CCFCD}" type="pres">
      <dgm:prSet presAssocID="{C178CED9-DBA0-4E59-ADE9-2DF4B9027C0A}" presName="Name37" presStyleLbl="parChTrans1D2" presStyleIdx="0" presStyleCnt="7"/>
      <dgm:spPr/>
      <dgm:t>
        <a:bodyPr/>
        <a:lstStyle/>
        <a:p>
          <a:endParaRPr lang="en-US"/>
        </a:p>
      </dgm:t>
    </dgm:pt>
    <dgm:pt modelId="{00B7AAED-2781-45A0-B83D-AD0EB6429E8F}" type="pres">
      <dgm:prSet presAssocID="{FD9CB068-B00A-4CC9-AEBE-98D6EDC5D4C2}" presName="hierRoot2" presStyleCnt="0">
        <dgm:presLayoutVars>
          <dgm:hierBranch val="init"/>
        </dgm:presLayoutVars>
      </dgm:prSet>
      <dgm:spPr/>
    </dgm:pt>
    <dgm:pt modelId="{2EA15833-B362-47FE-8DEC-53F339EFAB14}" type="pres">
      <dgm:prSet presAssocID="{FD9CB068-B00A-4CC9-AEBE-98D6EDC5D4C2}" presName="rootComposite" presStyleCnt="0"/>
      <dgm:spPr/>
    </dgm:pt>
    <dgm:pt modelId="{E071E016-AC9D-4E8A-935F-448D3B3B5CC3}" type="pres">
      <dgm:prSet presAssocID="{FD9CB068-B00A-4CC9-AEBE-98D6EDC5D4C2}" presName="rootText" presStyleLbl="node1" presStyleIdx="0" presStyleCnt="8" custLinFactX="183696" custLinFactY="-59831" custLinFactNeighborX="200000" custLinFactNeighborY="-100000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70D4F11D-8EDF-4956-BC63-BE6A1F5896F6}" type="pres">
      <dgm:prSet presAssocID="{FD9CB068-B00A-4CC9-AEBE-98D6EDC5D4C2}" presName="titleText2" presStyleLbl="fgAcc1" presStyleIdx="0" presStyleCnt="8" custLinFactX="100000" custLinFactY="-234864" custLinFactNeighborX="154624" custLinFactNeighborY="-3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AE911F3-7566-462F-A258-73CE0C56823D}" type="pres">
      <dgm:prSet presAssocID="{FD9CB068-B00A-4CC9-AEBE-98D6EDC5D4C2}" presName="rootConnector" presStyleLbl="node2" presStyleIdx="0" presStyleCnt="0"/>
      <dgm:spPr/>
      <dgm:t>
        <a:bodyPr/>
        <a:lstStyle/>
        <a:p>
          <a:endParaRPr lang="en-US"/>
        </a:p>
      </dgm:t>
    </dgm:pt>
    <dgm:pt modelId="{6CE52C46-E031-4952-AF4C-9AEB82983E1E}" type="pres">
      <dgm:prSet presAssocID="{FD9CB068-B00A-4CC9-AEBE-98D6EDC5D4C2}" presName="hierChild4" presStyleCnt="0"/>
      <dgm:spPr/>
    </dgm:pt>
    <dgm:pt modelId="{3EA04B40-28DF-4BAE-B47D-290D17BCB07A}" type="pres">
      <dgm:prSet presAssocID="{FD9CB068-B00A-4CC9-AEBE-98D6EDC5D4C2}" presName="hierChild5" presStyleCnt="0"/>
      <dgm:spPr/>
    </dgm:pt>
    <dgm:pt modelId="{06520067-A261-44B1-8487-635680C24E53}" type="pres">
      <dgm:prSet presAssocID="{2450306A-5B3B-4313-BC03-A8F27247AA81}" presName="Name37" presStyleLbl="parChTrans1D2" presStyleIdx="1" presStyleCnt="7"/>
      <dgm:spPr/>
    </dgm:pt>
    <dgm:pt modelId="{7FB86404-8E78-4EAC-B789-65A83BFB3A17}" type="pres">
      <dgm:prSet presAssocID="{A465E8E0-1F58-49CD-96BA-E718BBA02897}" presName="hierRoot2" presStyleCnt="0">
        <dgm:presLayoutVars>
          <dgm:hierBranch val="init"/>
        </dgm:presLayoutVars>
      </dgm:prSet>
      <dgm:spPr/>
    </dgm:pt>
    <dgm:pt modelId="{0F39C3FA-DE82-4D4C-B4AB-2C2D7110C0BD}" type="pres">
      <dgm:prSet presAssocID="{A465E8E0-1F58-49CD-96BA-E718BBA02897}" presName="rootComposite" presStyleCnt="0"/>
      <dgm:spPr/>
    </dgm:pt>
    <dgm:pt modelId="{2A243236-BF9A-4300-8591-35F9F9F3B483}" type="pres">
      <dgm:prSet presAssocID="{A465E8E0-1F58-49CD-96BA-E718BBA02897}" presName="rootText" presStyleLbl="node1" presStyleIdx="1" presStyleCnt="8" custLinFactX="-6129" custLinFactNeighborX="-100000" custLinFactNeighborY="10744">
        <dgm:presLayoutVars>
          <dgm:chMax/>
          <dgm:chPref val="3"/>
        </dgm:presLayoutVars>
      </dgm:prSet>
      <dgm:spPr/>
    </dgm:pt>
    <dgm:pt modelId="{2E5C3DCE-83AA-41DE-BEE8-208FDCF067FE}" type="pres">
      <dgm:prSet presAssocID="{A465E8E0-1F58-49CD-96BA-E718BBA02897}" presName="titleText2" presStyleLbl="fgAcc1" presStyleIdx="1" presStyleCnt="8" custLinFactX="-28090" custLinFactNeighborX="-100000" custLinFactNeighborY="45803">
        <dgm:presLayoutVars>
          <dgm:chMax val="0"/>
          <dgm:chPref val="0"/>
        </dgm:presLayoutVars>
      </dgm:prSet>
      <dgm:spPr/>
    </dgm:pt>
    <dgm:pt modelId="{A16030CC-B2A9-46E5-B3B7-879D8643AA4B}" type="pres">
      <dgm:prSet presAssocID="{A465E8E0-1F58-49CD-96BA-E718BBA02897}" presName="rootConnector" presStyleLbl="node2" presStyleIdx="0" presStyleCnt="0"/>
      <dgm:spPr/>
    </dgm:pt>
    <dgm:pt modelId="{50752483-920C-4A6C-ABA3-B161F4F475A4}" type="pres">
      <dgm:prSet presAssocID="{A465E8E0-1F58-49CD-96BA-E718BBA02897}" presName="hierChild4" presStyleCnt="0"/>
      <dgm:spPr/>
    </dgm:pt>
    <dgm:pt modelId="{CB589F8B-CFDF-4C72-A092-8F297C6BCB37}" type="pres">
      <dgm:prSet presAssocID="{A465E8E0-1F58-49CD-96BA-E718BBA02897}" presName="hierChild5" presStyleCnt="0"/>
      <dgm:spPr/>
    </dgm:pt>
    <dgm:pt modelId="{BD66D2D9-B410-480A-98A0-70789BECB95A}" type="pres">
      <dgm:prSet presAssocID="{C9BA148F-1D92-4913-BEDA-92D81A0D5325}" presName="Name37" presStyleLbl="parChTrans1D2" presStyleIdx="2" presStyleCnt="7"/>
      <dgm:spPr/>
      <dgm:t>
        <a:bodyPr/>
        <a:lstStyle/>
        <a:p>
          <a:endParaRPr lang="en-US"/>
        </a:p>
      </dgm:t>
    </dgm:pt>
    <dgm:pt modelId="{32CD6C05-ACEB-4A1A-BF1C-6EBAD5074EB3}" type="pres">
      <dgm:prSet presAssocID="{DD4CC064-30CB-44E0-967D-F2A6FEFF87E3}" presName="hierRoot2" presStyleCnt="0">
        <dgm:presLayoutVars>
          <dgm:hierBranch val="init"/>
        </dgm:presLayoutVars>
      </dgm:prSet>
      <dgm:spPr/>
    </dgm:pt>
    <dgm:pt modelId="{3AAE88F4-4EF0-4E62-8A34-695777DA9E7A}" type="pres">
      <dgm:prSet presAssocID="{DD4CC064-30CB-44E0-967D-F2A6FEFF87E3}" presName="rootComposite" presStyleCnt="0"/>
      <dgm:spPr/>
    </dgm:pt>
    <dgm:pt modelId="{5ABC8C13-D4E7-4645-BCD2-F132D2589E03}" type="pres">
      <dgm:prSet presAssocID="{DD4CC064-30CB-44E0-967D-F2A6FEFF87E3}" presName="rootText" presStyleLbl="node1" presStyleIdx="2" presStyleCnt="8" custLinFactNeighborX="-22315" custLinFactNeighborY="10744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7EE0678A-88A3-47AE-B18D-DD1EE3C17936}" type="pres">
      <dgm:prSet presAssocID="{DD4CC064-30CB-44E0-967D-F2A6FEFF87E3}" presName="titleText2" presStyleLbl="fgAcc1" presStyleIdx="2" presStyleCnt="8" custLinFactX="-23229" custLinFactNeighborX="-100000" custLinFactNeighborY="-1083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14F0CD0-5846-4E33-9945-85D5E1526BF5}" type="pres">
      <dgm:prSet presAssocID="{DD4CC064-30CB-44E0-967D-F2A6FEFF87E3}" presName="rootConnector" presStyleLbl="node2" presStyleIdx="0" presStyleCnt="0"/>
      <dgm:spPr/>
      <dgm:t>
        <a:bodyPr/>
        <a:lstStyle/>
        <a:p>
          <a:endParaRPr lang="en-US"/>
        </a:p>
      </dgm:t>
    </dgm:pt>
    <dgm:pt modelId="{6460762F-A141-440D-83BD-A8A1D0A2CF9B}" type="pres">
      <dgm:prSet presAssocID="{DD4CC064-30CB-44E0-967D-F2A6FEFF87E3}" presName="hierChild4" presStyleCnt="0"/>
      <dgm:spPr/>
    </dgm:pt>
    <dgm:pt modelId="{F6E528DE-F312-4FF7-8C6C-FDBDF4912D64}" type="pres">
      <dgm:prSet presAssocID="{B4AE3D28-3276-4B0E-BFC9-637F06D23FE6}" presName="Name37" presStyleLbl="parChTrans1D3" presStyleIdx="0" presStyleCnt="4"/>
      <dgm:spPr/>
      <dgm:t>
        <a:bodyPr/>
        <a:lstStyle/>
        <a:p>
          <a:endParaRPr lang="en-US"/>
        </a:p>
      </dgm:t>
    </dgm:pt>
    <dgm:pt modelId="{03EB30A7-FC83-4AC0-A428-AB17B40821E0}" type="pres">
      <dgm:prSet presAssocID="{EB3C1827-E2BB-4963-8028-77C8B473C63C}" presName="hierRoot2" presStyleCnt="0">
        <dgm:presLayoutVars>
          <dgm:hierBranch val="init"/>
        </dgm:presLayoutVars>
      </dgm:prSet>
      <dgm:spPr/>
    </dgm:pt>
    <dgm:pt modelId="{92031813-5EA2-458D-8957-2B927452E0CD}" type="pres">
      <dgm:prSet presAssocID="{EB3C1827-E2BB-4963-8028-77C8B473C63C}" presName="rootComposite" presStyleCnt="0"/>
      <dgm:spPr/>
    </dgm:pt>
    <dgm:pt modelId="{68801477-8163-486C-93A3-B48339F3420D}" type="pres">
      <dgm:prSet presAssocID="{EB3C1827-E2BB-4963-8028-77C8B473C63C}" presName="rootText" presStyleLbl="node1" presStyleIdx="3" presStyleCnt="8" custLinFactX="-28528" custLinFactNeighborX="-100000" custLinFactNeighborY="4045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3FA4B8B1-2E18-4FEC-BE04-31ED4ED44B4C}" type="pres">
      <dgm:prSet presAssocID="{EB3C1827-E2BB-4963-8028-77C8B473C63C}" presName="titleText2" presStyleLbl="fgAcc1" presStyleIdx="3" presStyleCnt="8" custScaleX="183983" custScaleY="153204" custLinFactX="-52768" custLinFactNeighborX="-100000" custLinFactNeighborY="1356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C4960B1-C5CF-439E-B661-F4BB231A9B0F}" type="pres">
      <dgm:prSet presAssocID="{EB3C1827-E2BB-4963-8028-77C8B473C63C}" presName="rootConnector" presStyleLbl="node3" presStyleIdx="0" presStyleCnt="0"/>
      <dgm:spPr/>
      <dgm:t>
        <a:bodyPr/>
        <a:lstStyle/>
        <a:p>
          <a:endParaRPr lang="en-US"/>
        </a:p>
      </dgm:t>
    </dgm:pt>
    <dgm:pt modelId="{9146BDFE-87E3-487D-95B1-37F3C800254B}" type="pres">
      <dgm:prSet presAssocID="{EB3C1827-E2BB-4963-8028-77C8B473C63C}" presName="hierChild4" presStyleCnt="0"/>
      <dgm:spPr/>
    </dgm:pt>
    <dgm:pt modelId="{023F2138-A1E1-447D-8D42-37154F8B83EA}" type="pres">
      <dgm:prSet presAssocID="{EB3C1827-E2BB-4963-8028-77C8B473C63C}" presName="hierChild5" presStyleCnt="0"/>
      <dgm:spPr/>
    </dgm:pt>
    <dgm:pt modelId="{A4E6CC0F-31B6-402E-8DBE-43B534DC7642}" type="pres">
      <dgm:prSet presAssocID="{DD4CC064-30CB-44E0-967D-F2A6FEFF87E3}" presName="hierChild5" presStyleCnt="0"/>
      <dgm:spPr/>
    </dgm:pt>
    <dgm:pt modelId="{70B30C06-BBC5-4EEE-B77C-A772FFAFE7D2}" type="pres">
      <dgm:prSet presAssocID="{E124797F-6C0C-4AC2-94C0-500E2E14F0A8}" presName="Name37" presStyleLbl="parChTrans1D2" presStyleIdx="3" presStyleCnt="7"/>
      <dgm:spPr/>
      <dgm:t>
        <a:bodyPr/>
        <a:lstStyle/>
        <a:p>
          <a:endParaRPr lang="en-US"/>
        </a:p>
      </dgm:t>
    </dgm:pt>
    <dgm:pt modelId="{D99F5E17-24BD-4F78-8535-408E05223119}" type="pres">
      <dgm:prSet presAssocID="{60450CFF-214B-4D5B-91CE-D832647A1E80}" presName="hierRoot2" presStyleCnt="0">
        <dgm:presLayoutVars>
          <dgm:hierBranch val="init"/>
        </dgm:presLayoutVars>
      </dgm:prSet>
      <dgm:spPr/>
    </dgm:pt>
    <dgm:pt modelId="{C6F803D8-05F7-4ACD-96E5-7F242E0867A5}" type="pres">
      <dgm:prSet presAssocID="{60450CFF-214B-4D5B-91CE-D832647A1E80}" presName="rootComposite" presStyleCnt="0"/>
      <dgm:spPr/>
    </dgm:pt>
    <dgm:pt modelId="{BDB0D711-6B30-4953-B576-4D7C9FCE9931}" type="pres">
      <dgm:prSet presAssocID="{60450CFF-214B-4D5B-91CE-D832647A1E80}" presName="rootText" presStyleLbl="node1" presStyleIdx="4" presStyleCnt="8" custLinFactNeighborX="-39113" custLinFactNeighborY="1707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66822032-F784-41B9-A1AC-466DBA04874B}" type="pres">
      <dgm:prSet presAssocID="{60450CFF-214B-4D5B-91CE-D832647A1E80}" presName="titleText2" presStyleLbl="fgAcc1" presStyleIdx="4" presStyleCnt="8" custScaleX="132078" custScaleY="217022" custLinFactY="298309" custLinFactNeighborX="3601" custLinFactNeighborY="3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A41A47E-019F-40E1-B13F-584AE1A26262}" type="pres">
      <dgm:prSet presAssocID="{60450CFF-214B-4D5B-91CE-D832647A1E80}" presName="rootConnector" presStyleLbl="node2" presStyleIdx="0" presStyleCnt="0"/>
      <dgm:spPr/>
      <dgm:t>
        <a:bodyPr/>
        <a:lstStyle/>
        <a:p>
          <a:endParaRPr lang="en-US"/>
        </a:p>
      </dgm:t>
    </dgm:pt>
    <dgm:pt modelId="{274407D5-9821-4D91-A451-922A2FF15A03}" type="pres">
      <dgm:prSet presAssocID="{60450CFF-214B-4D5B-91CE-D832647A1E80}" presName="hierChild4" presStyleCnt="0"/>
      <dgm:spPr/>
    </dgm:pt>
    <dgm:pt modelId="{376BC1D1-B4F6-4ADF-86E8-E578D1822A91}" type="pres">
      <dgm:prSet presAssocID="{5AB6B0EB-4E01-4447-AB03-961674BD86A5}" presName="Name37" presStyleLbl="parChTrans1D3" presStyleIdx="1" presStyleCnt="4"/>
      <dgm:spPr/>
      <dgm:t>
        <a:bodyPr/>
        <a:lstStyle/>
        <a:p>
          <a:endParaRPr lang="en-US"/>
        </a:p>
      </dgm:t>
    </dgm:pt>
    <dgm:pt modelId="{69DDC032-E3B0-4F31-8930-C69035604258}" type="pres">
      <dgm:prSet presAssocID="{8A4A777D-649B-49DB-B144-B40FD493EAF5}" presName="hierRoot2" presStyleCnt="0">
        <dgm:presLayoutVars>
          <dgm:hierBranch val="init"/>
        </dgm:presLayoutVars>
      </dgm:prSet>
      <dgm:spPr/>
    </dgm:pt>
    <dgm:pt modelId="{2234B934-932D-430D-86D7-A735FEEC49FB}" type="pres">
      <dgm:prSet presAssocID="{8A4A777D-649B-49DB-B144-B40FD493EAF5}" presName="rootComposite" presStyleCnt="0"/>
      <dgm:spPr/>
    </dgm:pt>
    <dgm:pt modelId="{81FCB0B4-991A-4472-81E4-A80B6A1C81EC}" type="pres">
      <dgm:prSet presAssocID="{8A4A777D-649B-49DB-B144-B40FD493EAF5}" presName="rootText" presStyleLbl="node1" presStyleIdx="5" presStyleCnt="8" custLinFactNeighborX="-5522" custLinFactNeighborY="-12122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2D1C44E3-CD08-45D5-8860-EFD8D823BCA8}" type="pres">
      <dgm:prSet presAssocID="{8A4A777D-649B-49DB-B144-B40FD493EAF5}" presName="titleText2" presStyleLbl="fgAcc1" presStyleIdx="5" presStyleCnt="8" custLinFactY="-200000" custLinFactNeighborX="-94998" custLinFactNeighborY="-291825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33F35220-D157-4B23-8969-A54D13705893}" type="pres">
      <dgm:prSet presAssocID="{8A4A777D-649B-49DB-B144-B40FD493EAF5}" presName="rootConnector" presStyleLbl="node3" presStyleIdx="0" presStyleCnt="0"/>
      <dgm:spPr/>
      <dgm:t>
        <a:bodyPr/>
        <a:lstStyle/>
        <a:p>
          <a:endParaRPr lang="en-US"/>
        </a:p>
      </dgm:t>
    </dgm:pt>
    <dgm:pt modelId="{14BDF3C1-0AE9-4997-9EE6-1BD0AAADFB50}" type="pres">
      <dgm:prSet presAssocID="{8A4A777D-649B-49DB-B144-B40FD493EAF5}" presName="hierChild4" presStyleCnt="0"/>
      <dgm:spPr/>
    </dgm:pt>
    <dgm:pt modelId="{041C52AE-A5EA-4001-87C3-A5C393F58A07}" type="pres">
      <dgm:prSet presAssocID="{8A4A777D-649B-49DB-B144-B40FD493EAF5}" presName="hierChild5" presStyleCnt="0"/>
      <dgm:spPr/>
    </dgm:pt>
    <dgm:pt modelId="{56236BA3-D413-43E1-B394-DCA4BE7BED8F}" type="pres">
      <dgm:prSet presAssocID="{60450CFF-214B-4D5B-91CE-D832647A1E80}" presName="hierChild5" presStyleCnt="0"/>
      <dgm:spPr/>
    </dgm:pt>
    <dgm:pt modelId="{DCB7556F-9101-4495-A7D6-D6BD424959B2}" type="pres">
      <dgm:prSet presAssocID="{F66E0C0C-29EF-4E2D-86B6-0ED3C9EF8B83}" presName="Name37" presStyleLbl="parChTrans1D2" presStyleIdx="4" presStyleCnt="7"/>
      <dgm:spPr/>
    </dgm:pt>
    <dgm:pt modelId="{B0B3E031-BF6F-4157-B2EB-62C8ECE932C7}" type="pres">
      <dgm:prSet presAssocID="{868F1917-09E3-4471-9BE7-0B146AEB03A8}" presName="hierRoot2" presStyleCnt="0">
        <dgm:presLayoutVars>
          <dgm:hierBranch val="init"/>
        </dgm:presLayoutVars>
      </dgm:prSet>
      <dgm:spPr/>
    </dgm:pt>
    <dgm:pt modelId="{247EB18A-673B-4F78-B2BB-6EDFE17E97C0}" type="pres">
      <dgm:prSet presAssocID="{868F1917-09E3-4471-9BE7-0B146AEB03A8}" presName="rootComposite" presStyleCnt="0"/>
      <dgm:spPr/>
    </dgm:pt>
    <dgm:pt modelId="{F8943D46-D5A3-45A6-AA82-40C52EA89971}" type="pres">
      <dgm:prSet presAssocID="{868F1917-09E3-4471-9BE7-0B146AEB03A8}" presName="rootText" presStyleLbl="node1" presStyleIdx="6" presStyleCnt="8" custLinFactNeighborX="-68054" custLinFactNeighborY="13831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18612876-4F0A-4846-885D-9E1F56C7256C}" type="pres">
      <dgm:prSet presAssocID="{868F1917-09E3-4471-9BE7-0B146AEB03A8}" presName="titleText2" presStyleLbl="fgAcc1" presStyleIdx="6" presStyleCnt="8" custLinFactNeighborX="-81707" custLinFactNeighborY="9555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50FA2D2-F1F3-404E-8357-0F6B55C01361}" type="pres">
      <dgm:prSet presAssocID="{868F1917-09E3-4471-9BE7-0B146AEB03A8}" presName="rootConnector" presStyleLbl="node2" presStyleIdx="0" presStyleCnt="0"/>
      <dgm:spPr/>
    </dgm:pt>
    <dgm:pt modelId="{3B9352EF-E90B-4D6E-A941-0B1F1A667FBB}" type="pres">
      <dgm:prSet presAssocID="{868F1917-09E3-4471-9BE7-0B146AEB03A8}" presName="hierChild4" presStyleCnt="0"/>
      <dgm:spPr/>
    </dgm:pt>
    <dgm:pt modelId="{129C7C5E-B844-4A70-82A7-D2BA1620B7B0}" type="pres">
      <dgm:prSet presAssocID="{868F1917-09E3-4471-9BE7-0B146AEB03A8}" presName="hierChild5" presStyleCnt="0"/>
      <dgm:spPr/>
    </dgm:pt>
    <dgm:pt modelId="{A538BBC7-2407-443F-9468-24F469300C0A}" type="pres">
      <dgm:prSet presAssocID="{DD267A53-88C2-4144-82A3-6C2195F3FBFB}" presName="Name37" presStyleLbl="parChTrans1D2" presStyleIdx="5" presStyleCnt="7"/>
      <dgm:spPr/>
      <dgm:t>
        <a:bodyPr/>
        <a:lstStyle/>
        <a:p>
          <a:endParaRPr lang="en-US"/>
        </a:p>
      </dgm:t>
    </dgm:pt>
    <dgm:pt modelId="{3D5EB9CB-22ED-416F-B394-32F24BEDE8A5}" type="pres">
      <dgm:prSet presAssocID="{7F4423EA-E395-417A-B931-EC0B446E61DC}" presName="hierRoot2" presStyleCnt="0">
        <dgm:presLayoutVars>
          <dgm:hierBranch val="init"/>
        </dgm:presLayoutVars>
      </dgm:prSet>
      <dgm:spPr/>
    </dgm:pt>
    <dgm:pt modelId="{C5914FD3-D31D-4DB7-A738-F766A985E432}" type="pres">
      <dgm:prSet presAssocID="{7F4423EA-E395-417A-B931-EC0B446E61DC}" presName="rootComposite" presStyleCnt="0"/>
      <dgm:spPr/>
    </dgm:pt>
    <dgm:pt modelId="{908CEB72-9EB1-4D90-82E4-992544DF0771}" type="pres">
      <dgm:prSet presAssocID="{7F4423EA-E395-417A-B931-EC0B446E61DC}" presName="rootText" presStyleLbl="node1" presStyleIdx="7" presStyleCnt="8" custLinFactNeighborX="-72693" custLinFactNeighborY="1707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1CCB05F7-BE47-4872-9B7A-F9594F0F93C6}" type="pres">
      <dgm:prSet presAssocID="{7F4423EA-E395-417A-B931-EC0B446E61DC}" presName="titleText2" presStyleLbl="fgAcc1" presStyleIdx="7" presStyleCnt="8" custLinFactNeighborX="-72630" custLinFactNeighborY="40019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6ECBBC1-82AB-491D-9C1C-3896119506CC}" type="pres">
      <dgm:prSet presAssocID="{7F4423EA-E395-417A-B931-EC0B446E61DC}" presName="rootConnector" presStyleLbl="node2" presStyleIdx="0" presStyleCnt="0"/>
      <dgm:spPr/>
      <dgm:t>
        <a:bodyPr/>
        <a:lstStyle/>
        <a:p>
          <a:endParaRPr lang="en-US"/>
        </a:p>
      </dgm:t>
    </dgm:pt>
    <dgm:pt modelId="{BD973CB0-379D-43E5-9E18-DEB8DDA8E629}" type="pres">
      <dgm:prSet presAssocID="{7F4423EA-E395-417A-B931-EC0B446E61DC}" presName="hierChild4" presStyleCnt="0"/>
      <dgm:spPr/>
    </dgm:pt>
    <dgm:pt modelId="{A7E54FA1-8C69-4DAA-A6C7-357D3A8CACE2}" type="pres">
      <dgm:prSet presAssocID="{7F4423EA-E395-417A-B931-EC0B446E61DC}" presName="hierChild5" presStyleCnt="0"/>
      <dgm:spPr/>
    </dgm:pt>
    <dgm:pt modelId="{FBA86D57-628B-436D-9CB7-3EE8B3C02C54}" type="pres">
      <dgm:prSet presAssocID="{85EDDB1C-61C6-4745-8992-46F64A906F72}" presName="Name96" presStyleLbl="parChTrans1D3" presStyleIdx="2" presStyleCnt="4"/>
      <dgm:spPr/>
      <dgm:t>
        <a:bodyPr/>
        <a:lstStyle/>
        <a:p>
          <a:endParaRPr lang="en-US"/>
        </a:p>
      </dgm:t>
    </dgm:pt>
    <dgm:pt modelId="{58D79095-CB96-42A0-88BD-64036761F340}" type="pres">
      <dgm:prSet presAssocID="{C121BC54-55A2-4E9B-9F0C-1F92B028DAC8}" presName="hierRoot3" presStyleCnt="0">
        <dgm:presLayoutVars>
          <dgm:hierBranch val="init"/>
        </dgm:presLayoutVars>
      </dgm:prSet>
      <dgm:spPr/>
    </dgm:pt>
    <dgm:pt modelId="{6201AB06-28CB-4203-8D47-2776C98045E9}" type="pres">
      <dgm:prSet presAssocID="{C121BC54-55A2-4E9B-9F0C-1F92B028DAC8}" presName="rootComposite3" presStyleCnt="0"/>
      <dgm:spPr/>
    </dgm:pt>
    <dgm:pt modelId="{1DBE5ADC-D71A-4191-9253-8B90A183D6D6}" type="pres">
      <dgm:prSet presAssocID="{C121BC54-55A2-4E9B-9F0C-1F92B028DAC8}" presName="rootText3" presStyleLbl="asst1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5F5554-D9E8-4323-94F0-5AB81322E9FB}" type="pres">
      <dgm:prSet presAssocID="{C121BC54-55A2-4E9B-9F0C-1F92B028DAC8}" presName="titleText3" presStyleLbl="fgAcc2" presStyleIdx="0" presStyleCnt="3" custScaleX="162546" custScaleY="143993" custLinFactNeighborX="6000" custLinFactNeighborY="3293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60DD6600-F68B-4CBF-8005-34A39A960724}" type="pres">
      <dgm:prSet presAssocID="{C121BC54-55A2-4E9B-9F0C-1F92B028DAC8}" presName="rootConnector3" presStyleLbl="asst2" presStyleIdx="0" presStyleCnt="0"/>
      <dgm:spPr/>
      <dgm:t>
        <a:bodyPr/>
        <a:lstStyle/>
        <a:p>
          <a:endParaRPr lang="en-US"/>
        </a:p>
      </dgm:t>
    </dgm:pt>
    <dgm:pt modelId="{829C32D6-9118-46A7-AA0C-8ED59930C410}" type="pres">
      <dgm:prSet presAssocID="{C121BC54-55A2-4E9B-9F0C-1F92B028DAC8}" presName="hierChild6" presStyleCnt="0"/>
      <dgm:spPr/>
    </dgm:pt>
    <dgm:pt modelId="{D89B994F-2660-4DCF-9DFB-38B7351DB932}" type="pres">
      <dgm:prSet presAssocID="{C121BC54-55A2-4E9B-9F0C-1F92B028DAC8}" presName="hierChild7" presStyleCnt="0"/>
      <dgm:spPr/>
    </dgm:pt>
    <dgm:pt modelId="{327BFC9E-34F8-443E-B494-5828BCCDC257}" type="pres">
      <dgm:prSet presAssocID="{CF90E445-E680-4959-9507-3B70CCB0D491}" presName="Name96" presStyleLbl="parChTrans1D3" presStyleIdx="3" presStyleCnt="4"/>
      <dgm:spPr/>
      <dgm:t>
        <a:bodyPr/>
        <a:lstStyle/>
        <a:p>
          <a:endParaRPr lang="en-US"/>
        </a:p>
      </dgm:t>
    </dgm:pt>
    <dgm:pt modelId="{328AA92E-1B9B-4AF0-8D46-75DAD62A659B}" type="pres">
      <dgm:prSet presAssocID="{2FF008B9-A97B-4328-8F87-BFD095168B7E}" presName="hierRoot3" presStyleCnt="0">
        <dgm:presLayoutVars>
          <dgm:hierBranch val="init"/>
        </dgm:presLayoutVars>
      </dgm:prSet>
      <dgm:spPr/>
    </dgm:pt>
    <dgm:pt modelId="{BF2B2B17-9915-4684-BE5E-08A1ACCAAEF5}" type="pres">
      <dgm:prSet presAssocID="{2FF008B9-A97B-4328-8F87-BFD095168B7E}" presName="rootComposite3" presStyleCnt="0"/>
      <dgm:spPr/>
    </dgm:pt>
    <dgm:pt modelId="{A337E39B-3AC7-4BB9-9D21-18BB5CE76BD1}" type="pres">
      <dgm:prSet presAssocID="{2FF008B9-A97B-4328-8F87-BFD095168B7E}" presName="rootText3" presStyleLbl="asst1" presStyleIdx="1" presStyleCnt="3" custLinFactY="-40701" custLinFactNeighborX="-22448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74EE087-6555-4F98-ACC6-9374C738D628}" type="pres">
      <dgm:prSet presAssocID="{2FF008B9-A97B-4328-8F87-BFD095168B7E}" presName="titleText3" presStyleLbl="fgAcc2" presStyleIdx="1" presStyleCnt="3" custLinFactY="-177783" custLinFactNeighborX="-7147" custLinFactNeighborY="-20000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A556D00-3B33-416E-8F42-F3016E247213}" type="pres">
      <dgm:prSet presAssocID="{2FF008B9-A97B-4328-8F87-BFD095168B7E}" presName="rootConnector3" presStyleLbl="asst2" presStyleIdx="0" presStyleCnt="0"/>
      <dgm:spPr/>
      <dgm:t>
        <a:bodyPr/>
        <a:lstStyle/>
        <a:p>
          <a:endParaRPr lang="en-US"/>
        </a:p>
      </dgm:t>
    </dgm:pt>
    <dgm:pt modelId="{C7506780-D675-4531-A0EB-C800536D1352}" type="pres">
      <dgm:prSet presAssocID="{2FF008B9-A97B-4328-8F87-BFD095168B7E}" presName="hierChild6" presStyleCnt="0"/>
      <dgm:spPr/>
    </dgm:pt>
    <dgm:pt modelId="{82EF9F8C-BDDD-4E78-924B-FB113D27F5AC}" type="pres">
      <dgm:prSet presAssocID="{2FF008B9-A97B-4328-8F87-BFD095168B7E}" presName="hierChild7" presStyleCnt="0"/>
      <dgm:spPr/>
    </dgm:pt>
    <dgm:pt modelId="{ACE6F481-8C69-496F-815C-8ABECD9615AF}" type="pres">
      <dgm:prSet presAssocID="{9AA3406D-D8EF-4923-A8A8-4C3B3C3EB228}" presName="hierChild3" presStyleCnt="0"/>
      <dgm:spPr/>
    </dgm:pt>
    <dgm:pt modelId="{9EA4D1C1-1142-477F-803B-A248E4000254}" type="pres">
      <dgm:prSet presAssocID="{5FF53F43-462A-4D7B-9319-B0F05CADDC39}" presName="Name96" presStyleLbl="parChTrans1D2" presStyleIdx="6" presStyleCnt="7"/>
      <dgm:spPr/>
      <dgm:t>
        <a:bodyPr/>
        <a:lstStyle/>
        <a:p>
          <a:endParaRPr lang="en-US"/>
        </a:p>
      </dgm:t>
    </dgm:pt>
    <dgm:pt modelId="{F681E682-D241-4D5D-9A0B-A4E87D5BF9E1}" type="pres">
      <dgm:prSet presAssocID="{3CB58AFE-750A-41A7-B783-BEA5ECE9B3CA}" presName="hierRoot3" presStyleCnt="0">
        <dgm:presLayoutVars>
          <dgm:hierBranch val="init"/>
        </dgm:presLayoutVars>
      </dgm:prSet>
      <dgm:spPr/>
    </dgm:pt>
    <dgm:pt modelId="{3D5773B1-17E8-4766-B7D8-70F4EE23A904}" type="pres">
      <dgm:prSet presAssocID="{3CB58AFE-750A-41A7-B783-BEA5ECE9B3CA}" presName="rootComposite3" presStyleCnt="0"/>
      <dgm:spPr/>
    </dgm:pt>
    <dgm:pt modelId="{2B041654-F31F-4F0B-9024-A4D2AE26F0EB}" type="pres">
      <dgm:prSet presAssocID="{3CB58AFE-750A-41A7-B783-BEA5ECE9B3CA}" presName="rootText3" presStyleLbl="asst1" presStyleIdx="2" presStyleCnt="3" custLinFactNeighborX="-28362" custLinFactNeighborY="-4933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418FED5-4F11-425B-BE3E-F0E4875550E9}" type="pres">
      <dgm:prSet presAssocID="{3CB58AFE-750A-41A7-B783-BEA5ECE9B3CA}" presName="titleText3" presStyleLbl="fgAcc2" presStyleIdx="2" presStyleCnt="3" custLinFactX="49152" custLinFactNeighborX="100000" custLinFactNeighborY="-16408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DA612AF-85EE-481C-9EAD-855FB42B4361}" type="pres">
      <dgm:prSet presAssocID="{3CB58AFE-750A-41A7-B783-BEA5ECE9B3CA}" presName="rootConnector3" presStyleLbl="asst1" presStyleIdx="2" presStyleCnt="3"/>
      <dgm:spPr/>
      <dgm:t>
        <a:bodyPr/>
        <a:lstStyle/>
        <a:p>
          <a:endParaRPr lang="en-US"/>
        </a:p>
      </dgm:t>
    </dgm:pt>
    <dgm:pt modelId="{67FCD391-8FAF-4E54-8E86-E29937C1A327}" type="pres">
      <dgm:prSet presAssocID="{3CB58AFE-750A-41A7-B783-BEA5ECE9B3CA}" presName="hierChild6" presStyleCnt="0"/>
      <dgm:spPr/>
    </dgm:pt>
    <dgm:pt modelId="{32DE2007-2D56-4B98-84C5-9A40C2A4E8F8}" type="pres">
      <dgm:prSet presAssocID="{3CB58AFE-750A-41A7-B783-BEA5ECE9B3CA}" presName="hierChild7" presStyleCnt="0"/>
      <dgm:spPr/>
    </dgm:pt>
  </dgm:ptLst>
  <dgm:cxnLst>
    <dgm:cxn modelId="{9C56A938-3682-41D5-8A61-A0E8CAA78184}" type="presOf" srcId="{2FF008B9-A97B-4328-8F87-BFD095168B7E}" destId="{A337E39B-3AC7-4BB9-9D21-18BB5CE76BD1}" srcOrd="0" destOrd="0" presId="urn:microsoft.com/office/officeart/2008/layout/NameandTitleOrganizationalChart"/>
    <dgm:cxn modelId="{D4B513DF-691B-49F1-AB7A-1EA852D77F12}" type="presOf" srcId="{3CB58AFE-750A-41A7-B783-BEA5ECE9B3CA}" destId="{2B041654-F31F-4F0B-9024-A4D2AE26F0EB}" srcOrd="0" destOrd="0" presId="urn:microsoft.com/office/officeart/2008/layout/NameandTitleOrganizationalChart"/>
    <dgm:cxn modelId="{90E87778-0BAA-43FB-8933-3CC9E87E8ED3}" srcId="{9AA3406D-D8EF-4923-A8A8-4C3B3C3EB228}" destId="{868F1917-09E3-4471-9BE7-0B146AEB03A8}" srcOrd="5" destOrd="0" parTransId="{F66E0C0C-29EF-4E2D-86B6-0ED3C9EF8B83}" sibTransId="{42666DEF-71AB-4376-AE6F-AB5B1C3121A5}"/>
    <dgm:cxn modelId="{10B51C84-EA60-456D-9013-AD3A53485694}" type="presOf" srcId="{C9BA148F-1D92-4913-BEDA-92D81A0D5325}" destId="{BD66D2D9-B410-480A-98A0-70789BECB95A}" srcOrd="0" destOrd="0" presId="urn:microsoft.com/office/officeart/2008/layout/NameandTitleOrganizationalChart"/>
    <dgm:cxn modelId="{A31A8203-0FE3-40C6-836C-D758C565CC56}" srcId="{9AA3406D-D8EF-4923-A8A8-4C3B3C3EB228}" destId="{A465E8E0-1F58-49CD-96BA-E718BBA02897}" srcOrd="2" destOrd="0" parTransId="{2450306A-5B3B-4313-BC03-A8F27247AA81}" sibTransId="{2A4C371F-EA3C-4D0A-AA5A-E52FAE6A42FD}"/>
    <dgm:cxn modelId="{D97A0807-0718-4E4C-8572-721D956EDAF5}" type="presOf" srcId="{EB3C1827-E2BB-4963-8028-77C8B473C63C}" destId="{BC4960B1-C5CF-439E-B661-F4BB231A9B0F}" srcOrd="1" destOrd="0" presId="urn:microsoft.com/office/officeart/2008/layout/NameandTitleOrganizationalChart"/>
    <dgm:cxn modelId="{873EDD0B-17A3-41FE-A014-E0931F23C33F}" srcId="{9AA3406D-D8EF-4923-A8A8-4C3B3C3EB228}" destId="{DD4CC064-30CB-44E0-967D-F2A6FEFF87E3}" srcOrd="3" destOrd="0" parTransId="{C9BA148F-1D92-4913-BEDA-92D81A0D5325}" sibTransId="{88F50646-129B-41C8-95A2-0E559CE0302D}"/>
    <dgm:cxn modelId="{7661A7A0-EC54-4951-BF58-5B3431A2B7AB}" srcId="{9AA3406D-D8EF-4923-A8A8-4C3B3C3EB228}" destId="{60450CFF-214B-4D5B-91CE-D832647A1E80}" srcOrd="4" destOrd="0" parTransId="{E124797F-6C0C-4AC2-94C0-500E2E14F0A8}" sibTransId="{B3077C5B-5D07-4061-B50F-5AA836451FF3}"/>
    <dgm:cxn modelId="{80B87AE5-7354-4CCD-B2AE-87EF4220877E}" type="presOf" srcId="{2446E393-E2BF-4D51-A140-F7DD597C0C3C}" destId="{70D4F11D-8EDF-4956-BC63-BE6A1F5896F6}" srcOrd="0" destOrd="0" presId="urn:microsoft.com/office/officeart/2008/layout/NameandTitleOrganizationalChart"/>
    <dgm:cxn modelId="{CF7F3FF1-E575-461C-BB0E-8DA247F8EE67}" type="presOf" srcId="{7F4423EA-E395-417A-B931-EC0B446E61DC}" destId="{96ECBBC1-82AB-491D-9C1C-3896119506CC}" srcOrd="1" destOrd="0" presId="urn:microsoft.com/office/officeart/2008/layout/NameandTitleOrganizationalChart"/>
    <dgm:cxn modelId="{A21A17F8-444C-4E3B-BA6B-64C863B00926}" type="presOf" srcId="{81C1AC15-8B25-4056-B539-BA7A693E223B}" destId="{7418FED5-4F11-425B-BE3E-F0E4875550E9}" srcOrd="0" destOrd="0" presId="urn:microsoft.com/office/officeart/2008/layout/NameandTitleOrganizationalChart"/>
    <dgm:cxn modelId="{A4A200EF-D3C5-448A-8784-FD21F09619AB}" type="presOf" srcId="{DD267A53-88C2-4144-82A3-6C2195F3FBFB}" destId="{A538BBC7-2407-443F-9468-24F469300C0A}" srcOrd="0" destOrd="0" presId="urn:microsoft.com/office/officeart/2008/layout/NameandTitleOrganizationalChart"/>
    <dgm:cxn modelId="{46718345-3A46-4477-8C1A-06EDF06B3B12}" type="presOf" srcId="{C121BC54-55A2-4E9B-9F0C-1F92B028DAC8}" destId="{60DD6600-F68B-4CBF-8005-34A39A960724}" srcOrd="1" destOrd="0" presId="urn:microsoft.com/office/officeart/2008/layout/NameandTitleOrganizationalChart"/>
    <dgm:cxn modelId="{F58FEF29-8494-4996-98D9-7E4F5540D46C}" type="presOf" srcId="{DD4CC064-30CB-44E0-967D-F2A6FEFF87E3}" destId="{014F0CD0-5846-4E33-9945-85D5E1526BF5}" srcOrd="1" destOrd="0" presId="urn:microsoft.com/office/officeart/2008/layout/NameandTitleOrganizationalChart"/>
    <dgm:cxn modelId="{0AAD8B46-130E-4911-8B8D-04A2D60F59A4}" srcId="{9AA3406D-D8EF-4923-A8A8-4C3B3C3EB228}" destId="{7F4423EA-E395-417A-B931-EC0B446E61DC}" srcOrd="6" destOrd="0" parTransId="{DD267A53-88C2-4144-82A3-6C2195F3FBFB}" sibTransId="{97986E93-486F-407C-A053-41D4E6199A38}"/>
    <dgm:cxn modelId="{60E40A9D-C16C-448D-9B55-54396FA98E59}" srcId="{60450CFF-214B-4D5B-91CE-D832647A1E80}" destId="{8A4A777D-649B-49DB-B144-B40FD493EAF5}" srcOrd="0" destOrd="0" parTransId="{5AB6B0EB-4E01-4447-AB03-961674BD86A5}" sibTransId="{DB8FCC3B-DF49-47C6-8BF4-B6471FF136D5}"/>
    <dgm:cxn modelId="{2D755FDB-01EB-47DA-9A18-DD6B576CE80F}" type="presOf" srcId="{8A4A777D-649B-49DB-B144-B40FD493EAF5}" destId="{33F35220-D157-4B23-8969-A54D13705893}" srcOrd="1" destOrd="0" presId="urn:microsoft.com/office/officeart/2008/layout/NameandTitleOrganizationalChart"/>
    <dgm:cxn modelId="{7F5D095C-439D-4F6A-B01C-6D3AACE86B3A}" type="presOf" srcId="{B4AE3D28-3276-4B0E-BFC9-637F06D23FE6}" destId="{F6E528DE-F312-4FF7-8C6C-FDBDF4912D64}" srcOrd="0" destOrd="0" presId="urn:microsoft.com/office/officeart/2008/layout/NameandTitleOrganizationalChart"/>
    <dgm:cxn modelId="{AC9E17EF-DA58-415B-8262-FA7D14824E57}" type="presOf" srcId="{DA09F58F-60EB-4607-BB1A-832FCB56E8B5}" destId="{3FA4B8B1-2E18-4FEC-BE04-31ED4ED44B4C}" srcOrd="0" destOrd="0" presId="urn:microsoft.com/office/officeart/2008/layout/NameandTitleOrganizationalChart"/>
    <dgm:cxn modelId="{E135708A-CE33-4931-8AA7-32C168A3A556}" type="presOf" srcId="{60450CFF-214B-4D5B-91CE-D832647A1E80}" destId="{AA41A47E-019F-40E1-B13F-584AE1A26262}" srcOrd="1" destOrd="0" presId="urn:microsoft.com/office/officeart/2008/layout/NameandTitleOrganizationalChart"/>
    <dgm:cxn modelId="{612513E9-183F-4C94-982C-4C6B9BB0F62D}" type="presOf" srcId="{E124797F-6C0C-4AC2-94C0-500E2E14F0A8}" destId="{70B30C06-BBC5-4EEE-B77C-A772FFAFE7D2}" srcOrd="0" destOrd="0" presId="urn:microsoft.com/office/officeart/2008/layout/NameandTitleOrganizationalChart"/>
    <dgm:cxn modelId="{BBD4383F-0AD6-48B5-8512-FE92FBA0A0A6}" type="presOf" srcId="{97986E93-486F-407C-A053-41D4E6199A38}" destId="{1CCB05F7-BE47-4872-9B7A-F9594F0F93C6}" srcOrd="0" destOrd="0" presId="urn:microsoft.com/office/officeart/2008/layout/NameandTitleOrganizationalChart"/>
    <dgm:cxn modelId="{8F77BC8A-9FAC-4DE4-A862-6B1F9617CF43}" type="presOf" srcId="{A465E8E0-1F58-49CD-96BA-E718BBA02897}" destId="{2A243236-BF9A-4300-8591-35F9F9F3B483}" srcOrd="0" destOrd="0" presId="urn:microsoft.com/office/officeart/2008/layout/NameandTitleOrganizationalChart"/>
    <dgm:cxn modelId="{0FEC6057-9B96-4312-B6C8-0C42EC7C7A7D}" type="presOf" srcId="{2FF008B9-A97B-4328-8F87-BFD095168B7E}" destId="{5A556D00-3B33-416E-8F42-F3016E247213}" srcOrd="1" destOrd="0" presId="urn:microsoft.com/office/officeart/2008/layout/NameandTitleOrganizationalChart"/>
    <dgm:cxn modelId="{5883D83D-35C6-47A4-9C63-FC98DDFE9357}" type="presOf" srcId="{2A4C371F-EA3C-4D0A-AA5A-E52FAE6A42FD}" destId="{2E5C3DCE-83AA-41DE-BEE8-208FDCF067FE}" srcOrd="0" destOrd="0" presId="urn:microsoft.com/office/officeart/2008/layout/NameandTitleOrganizationalChart"/>
    <dgm:cxn modelId="{767D9096-4128-4497-917B-8C77A4546D82}" type="presOf" srcId="{3CB58AFE-750A-41A7-B783-BEA5ECE9B3CA}" destId="{FDA612AF-85EE-481C-9EAD-855FB42B4361}" srcOrd="1" destOrd="0" presId="urn:microsoft.com/office/officeart/2008/layout/NameandTitleOrganizationalChart"/>
    <dgm:cxn modelId="{A4C99236-45BC-4557-8C18-CF83E6BF262E}" type="presOf" srcId="{A465E8E0-1F58-49CD-96BA-E718BBA02897}" destId="{A16030CC-B2A9-46E5-B3B7-879D8643AA4B}" srcOrd="1" destOrd="0" presId="urn:microsoft.com/office/officeart/2008/layout/NameandTitleOrganizationalChart"/>
    <dgm:cxn modelId="{A17F3085-C010-4713-924D-4398AF4EB1F3}" type="presOf" srcId="{868F1917-09E3-4471-9BE7-0B146AEB03A8}" destId="{B50FA2D2-F1F3-404E-8357-0F6B55C01361}" srcOrd="1" destOrd="0" presId="urn:microsoft.com/office/officeart/2008/layout/NameandTitleOrganizationalChart"/>
    <dgm:cxn modelId="{2FD2B264-603D-4949-9CDB-F164DB45D5B4}" type="presOf" srcId="{DD4CC064-30CB-44E0-967D-F2A6FEFF87E3}" destId="{5ABC8C13-D4E7-4645-BCD2-F132D2589E03}" srcOrd="0" destOrd="0" presId="urn:microsoft.com/office/officeart/2008/layout/NameandTitleOrganizationalChart"/>
    <dgm:cxn modelId="{61680B28-311A-49E1-A55A-51FA60EE5503}" type="presOf" srcId="{868F1917-09E3-4471-9BE7-0B146AEB03A8}" destId="{F8943D46-D5A3-45A6-AA82-40C52EA89971}" srcOrd="0" destOrd="0" presId="urn:microsoft.com/office/officeart/2008/layout/NameandTitleOrganizationalChart"/>
    <dgm:cxn modelId="{2B22F053-CB2A-489D-B667-9BA20F688D9A}" srcId="{DD4CC064-30CB-44E0-967D-F2A6FEFF87E3}" destId="{EB3C1827-E2BB-4963-8028-77C8B473C63C}" srcOrd="0" destOrd="0" parTransId="{B4AE3D28-3276-4B0E-BFC9-637F06D23FE6}" sibTransId="{DA09F58F-60EB-4607-BB1A-832FCB56E8B5}"/>
    <dgm:cxn modelId="{2A522603-BA87-4D60-9BA3-511FF5ADBA04}" type="presOf" srcId="{FD9CB068-B00A-4CC9-AEBE-98D6EDC5D4C2}" destId="{E071E016-AC9D-4E8A-935F-448D3B3B5CC3}" srcOrd="0" destOrd="0" presId="urn:microsoft.com/office/officeart/2008/layout/NameandTitleOrganizationalChart"/>
    <dgm:cxn modelId="{66EA1439-4236-441D-B31B-14284324B2B7}" type="presOf" srcId="{9AA3406D-D8EF-4923-A8A8-4C3B3C3EB228}" destId="{12FE57CD-8F88-4EF5-BBF5-44111F30F015}" srcOrd="1" destOrd="0" presId="urn:microsoft.com/office/officeart/2008/layout/NameandTitleOrganizationalChart"/>
    <dgm:cxn modelId="{FE3B8DAE-DCD7-4B98-980B-FEE690599DB8}" type="presOf" srcId="{B3077C5B-5D07-4061-B50F-5AA836451FF3}" destId="{66822032-F784-41B9-A1AC-466DBA04874B}" srcOrd="0" destOrd="0" presId="urn:microsoft.com/office/officeart/2008/layout/NameandTitleOrganizationalChart"/>
    <dgm:cxn modelId="{F2BE06C3-ED62-4736-B3D4-BF5616BC7FF3}" srcId="{7F4423EA-E395-417A-B931-EC0B446E61DC}" destId="{C121BC54-55A2-4E9B-9F0C-1F92B028DAC8}" srcOrd="0" destOrd="0" parTransId="{85EDDB1C-61C6-4745-8992-46F64A906F72}" sibTransId="{913816BB-8513-4063-B668-4D53C62CF89A}"/>
    <dgm:cxn modelId="{AA34F717-C39B-4A5D-ACF3-3E95B9733813}" type="presOf" srcId="{60450CFF-214B-4D5B-91CE-D832647A1E80}" destId="{BDB0D711-6B30-4953-B576-4D7C9FCE9931}" srcOrd="0" destOrd="0" presId="urn:microsoft.com/office/officeart/2008/layout/NameandTitleOrganizationalChart"/>
    <dgm:cxn modelId="{2AC8F606-88A5-44A7-B0F4-80BC38CE2EBA}" type="presOf" srcId="{7590D8A9-FE63-427E-8459-40400FA131A8}" destId="{A74EE087-6555-4F98-ACC6-9374C738D628}" srcOrd="0" destOrd="0" presId="urn:microsoft.com/office/officeart/2008/layout/NameandTitleOrganizationalChart"/>
    <dgm:cxn modelId="{E8D5AB9E-8D6D-4A0B-BD27-965014EC0F1E}" type="presOf" srcId="{8A4A777D-649B-49DB-B144-B40FD493EAF5}" destId="{81FCB0B4-991A-4472-81E4-A80B6A1C81EC}" srcOrd="0" destOrd="0" presId="urn:microsoft.com/office/officeart/2008/layout/NameandTitleOrganizationalChart"/>
    <dgm:cxn modelId="{E65FC103-357C-4D59-8355-F6E5C0353977}" type="presOf" srcId="{88F50646-129B-41C8-95A2-0E559CE0302D}" destId="{7EE0678A-88A3-47AE-B18D-DD1EE3C17936}" srcOrd="0" destOrd="0" presId="urn:microsoft.com/office/officeart/2008/layout/NameandTitleOrganizationalChart"/>
    <dgm:cxn modelId="{575F6106-DB60-45C9-AA48-06919FB094F8}" type="presOf" srcId="{F66E0C0C-29EF-4E2D-86B6-0ED3C9EF8B83}" destId="{DCB7556F-9101-4495-A7D6-D6BD424959B2}" srcOrd="0" destOrd="0" presId="urn:microsoft.com/office/officeart/2008/layout/NameandTitleOrganizationalChart"/>
    <dgm:cxn modelId="{E3CAB3E6-A948-4F61-A721-5A593D49B357}" type="presOf" srcId="{C121BC54-55A2-4E9B-9F0C-1F92B028DAC8}" destId="{1DBE5ADC-D71A-4191-9253-8B90A183D6D6}" srcOrd="0" destOrd="0" presId="urn:microsoft.com/office/officeart/2008/layout/NameandTitleOrganizationalChart"/>
    <dgm:cxn modelId="{08706649-48C6-4662-BD40-606E2951554E}" type="presOf" srcId="{85409991-848B-47CE-839E-36BF514E3B35}" destId="{6FF4D983-B5E4-45D4-8A0C-C2474FE6F682}" srcOrd="0" destOrd="0" presId="urn:microsoft.com/office/officeart/2008/layout/NameandTitleOrganizationalChart"/>
    <dgm:cxn modelId="{2A85F02A-B99C-45AE-940E-350E7A80ADCA}" type="presOf" srcId="{42666DEF-71AB-4376-AE6F-AB5B1C3121A5}" destId="{18612876-4F0A-4846-885D-9E1F56C7256C}" srcOrd="0" destOrd="0" presId="urn:microsoft.com/office/officeart/2008/layout/NameandTitleOrganizationalChart"/>
    <dgm:cxn modelId="{F3F6C7B0-CBCF-4840-A251-CC4D320EE63B}" type="presOf" srcId="{FD9CB068-B00A-4CC9-AEBE-98D6EDC5D4C2}" destId="{AAE911F3-7566-462F-A258-73CE0C56823D}" srcOrd="1" destOrd="0" presId="urn:microsoft.com/office/officeart/2008/layout/NameandTitleOrganizationalChart"/>
    <dgm:cxn modelId="{B7061C3B-AD0A-454B-8E08-13C030682732}" type="presOf" srcId="{5FF53F43-462A-4D7B-9319-B0F05CADDC39}" destId="{9EA4D1C1-1142-477F-803B-A248E4000254}" srcOrd="0" destOrd="0" presId="urn:microsoft.com/office/officeart/2008/layout/NameandTitleOrganizationalChart"/>
    <dgm:cxn modelId="{DE3B5C07-904C-4CCA-8CB7-96D9627E6670}" type="presOf" srcId="{85EDDB1C-61C6-4745-8992-46F64A906F72}" destId="{FBA86D57-628B-436D-9CB7-3EE8B3C02C54}" srcOrd="0" destOrd="0" presId="urn:microsoft.com/office/officeart/2008/layout/NameandTitleOrganizationalChart"/>
    <dgm:cxn modelId="{1AEB847B-32F5-4EF5-82E4-FB7B32D7A298}" type="presOf" srcId="{9AA3406D-D8EF-4923-A8A8-4C3B3C3EB228}" destId="{E6560F24-85CF-4B78-9318-4F34A9184510}" srcOrd="0" destOrd="0" presId="urn:microsoft.com/office/officeart/2008/layout/NameandTitleOrganizationalChart"/>
    <dgm:cxn modelId="{3A8A334F-CCAB-4F01-9468-63E8CA6373FA}" srcId="{9AA3406D-D8EF-4923-A8A8-4C3B3C3EB228}" destId="{3CB58AFE-750A-41A7-B783-BEA5ECE9B3CA}" srcOrd="0" destOrd="0" parTransId="{5FF53F43-462A-4D7B-9319-B0F05CADDC39}" sibTransId="{81C1AC15-8B25-4056-B539-BA7A693E223B}"/>
    <dgm:cxn modelId="{533E3E14-DD5B-40CA-B6E4-B1A6A845E12A}" type="presOf" srcId="{2450306A-5B3B-4313-BC03-A8F27247AA81}" destId="{06520067-A261-44B1-8487-635680C24E53}" srcOrd="0" destOrd="0" presId="urn:microsoft.com/office/officeart/2008/layout/NameandTitleOrganizationalChart"/>
    <dgm:cxn modelId="{AC117EB4-A363-458A-86CE-2AF59D477F88}" srcId="{7F4423EA-E395-417A-B931-EC0B446E61DC}" destId="{2FF008B9-A97B-4328-8F87-BFD095168B7E}" srcOrd="1" destOrd="0" parTransId="{CF90E445-E680-4959-9507-3B70CCB0D491}" sibTransId="{7590D8A9-FE63-427E-8459-40400FA131A8}"/>
    <dgm:cxn modelId="{0F86BA75-F6C8-4A10-97BA-DF65DBF0F16F}" type="presOf" srcId="{C178CED9-DBA0-4E59-ADE9-2DF4B9027C0A}" destId="{1E8A9A58-6642-4186-8A7E-AF817B9CCFCD}" srcOrd="0" destOrd="0" presId="urn:microsoft.com/office/officeart/2008/layout/NameandTitleOrganizationalChart"/>
    <dgm:cxn modelId="{26FD0C92-E891-4595-82FF-52A4B24912A8}" srcId="{9AA3406D-D8EF-4923-A8A8-4C3B3C3EB228}" destId="{FD9CB068-B00A-4CC9-AEBE-98D6EDC5D4C2}" srcOrd="1" destOrd="0" parTransId="{C178CED9-DBA0-4E59-ADE9-2DF4B9027C0A}" sibTransId="{2446E393-E2BF-4D51-A140-F7DD597C0C3C}"/>
    <dgm:cxn modelId="{51D93088-B379-429D-958A-3FC648B8C5F5}" type="presOf" srcId="{913816BB-8513-4063-B668-4D53C62CF89A}" destId="{005F5554-D9E8-4323-94F0-5AB81322E9FB}" srcOrd="0" destOrd="0" presId="urn:microsoft.com/office/officeart/2008/layout/NameandTitleOrganizationalChart"/>
    <dgm:cxn modelId="{98328BCE-622C-4BED-9947-E6EA4BF00F11}" type="presOf" srcId="{DB8FCC3B-DF49-47C6-8BF4-B6471FF136D5}" destId="{2D1C44E3-CD08-45D5-8860-EFD8D823BCA8}" srcOrd="0" destOrd="0" presId="urn:microsoft.com/office/officeart/2008/layout/NameandTitleOrganizationalChart"/>
    <dgm:cxn modelId="{7285211D-D304-42C1-AE0D-456EEA3CC7A2}" type="presOf" srcId="{5DCAACB8-577C-4D59-B54A-E15FB6C8DEC2}" destId="{8DAF5CD7-F13D-4D53-A179-652F4C01AF36}" srcOrd="0" destOrd="0" presId="urn:microsoft.com/office/officeart/2008/layout/NameandTitleOrganizationalChart"/>
    <dgm:cxn modelId="{49DA5D5F-FAED-44E8-82BC-755EC15EDC45}" type="presOf" srcId="{EB3C1827-E2BB-4963-8028-77C8B473C63C}" destId="{68801477-8163-486C-93A3-B48339F3420D}" srcOrd="0" destOrd="0" presId="urn:microsoft.com/office/officeart/2008/layout/NameandTitleOrganizationalChart"/>
    <dgm:cxn modelId="{4BAF4E4B-0831-409D-B215-745091C9BA2C}" type="presOf" srcId="{7F4423EA-E395-417A-B931-EC0B446E61DC}" destId="{908CEB72-9EB1-4D90-82E4-992544DF0771}" srcOrd="0" destOrd="0" presId="urn:microsoft.com/office/officeart/2008/layout/NameandTitleOrganizationalChart"/>
    <dgm:cxn modelId="{D60084B1-270E-4353-970D-786FC1EA03A1}" srcId="{5DCAACB8-577C-4D59-B54A-E15FB6C8DEC2}" destId="{9AA3406D-D8EF-4923-A8A8-4C3B3C3EB228}" srcOrd="0" destOrd="0" parTransId="{DBE8B166-DB52-42CC-9EFE-0079B570B19C}" sibTransId="{85409991-848B-47CE-839E-36BF514E3B35}"/>
    <dgm:cxn modelId="{91B0153B-5BA3-401A-A73D-EC75B9F11445}" type="presOf" srcId="{5AB6B0EB-4E01-4447-AB03-961674BD86A5}" destId="{376BC1D1-B4F6-4ADF-86E8-E578D1822A91}" srcOrd="0" destOrd="0" presId="urn:microsoft.com/office/officeart/2008/layout/NameandTitleOrganizationalChart"/>
    <dgm:cxn modelId="{419AA04B-0DC1-4F43-A1B5-6B0A9FAE5469}" type="presOf" srcId="{CF90E445-E680-4959-9507-3B70CCB0D491}" destId="{327BFC9E-34F8-443E-B494-5828BCCDC257}" srcOrd="0" destOrd="0" presId="urn:microsoft.com/office/officeart/2008/layout/NameandTitleOrganizationalChart"/>
    <dgm:cxn modelId="{1C1CAB3C-ACB1-4D97-A9AA-2A41A6E33952}" type="presParOf" srcId="{8DAF5CD7-F13D-4D53-A179-652F4C01AF36}" destId="{A122C4C6-D8F8-4B37-AF45-A6B142326EC2}" srcOrd="0" destOrd="0" presId="urn:microsoft.com/office/officeart/2008/layout/NameandTitleOrganizationalChart"/>
    <dgm:cxn modelId="{7DC655E3-5971-41B2-BD6C-B2AC808D1BB3}" type="presParOf" srcId="{A122C4C6-D8F8-4B37-AF45-A6B142326EC2}" destId="{A8FC3F0E-315B-4C5E-BC01-619A4276530A}" srcOrd="0" destOrd="0" presId="urn:microsoft.com/office/officeart/2008/layout/NameandTitleOrganizationalChart"/>
    <dgm:cxn modelId="{BD184FD8-6F2B-4683-96C1-FB3A6E61C72A}" type="presParOf" srcId="{A8FC3F0E-315B-4C5E-BC01-619A4276530A}" destId="{E6560F24-85CF-4B78-9318-4F34A9184510}" srcOrd="0" destOrd="0" presId="urn:microsoft.com/office/officeart/2008/layout/NameandTitleOrganizationalChart"/>
    <dgm:cxn modelId="{9A33210D-9AA1-46FB-8111-738533A35138}" type="presParOf" srcId="{A8FC3F0E-315B-4C5E-BC01-619A4276530A}" destId="{6FF4D983-B5E4-45D4-8A0C-C2474FE6F682}" srcOrd="1" destOrd="0" presId="urn:microsoft.com/office/officeart/2008/layout/NameandTitleOrganizationalChart"/>
    <dgm:cxn modelId="{FF6D181E-A8C3-4947-B1F6-D5E16655FA5E}" type="presParOf" srcId="{A8FC3F0E-315B-4C5E-BC01-619A4276530A}" destId="{12FE57CD-8F88-4EF5-BBF5-44111F30F015}" srcOrd="2" destOrd="0" presId="urn:microsoft.com/office/officeart/2008/layout/NameandTitleOrganizationalChart"/>
    <dgm:cxn modelId="{48630EE3-C567-4BAB-AFE4-4CECA4FF5AF1}" type="presParOf" srcId="{A122C4C6-D8F8-4B37-AF45-A6B142326EC2}" destId="{A6FADAAA-BA9F-45E0-9A9A-FDF4FE7CB198}" srcOrd="1" destOrd="0" presId="urn:microsoft.com/office/officeart/2008/layout/NameandTitleOrganizationalChart"/>
    <dgm:cxn modelId="{57EEA488-0882-4247-9087-8846B401EDC6}" type="presParOf" srcId="{A6FADAAA-BA9F-45E0-9A9A-FDF4FE7CB198}" destId="{1E8A9A58-6642-4186-8A7E-AF817B9CCFCD}" srcOrd="0" destOrd="0" presId="urn:microsoft.com/office/officeart/2008/layout/NameandTitleOrganizationalChart"/>
    <dgm:cxn modelId="{99BC8A2A-9879-466B-81A2-DE1E95B40D2C}" type="presParOf" srcId="{A6FADAAA-BA9F-45E0-9A9A-FDF4FE7CB198}" destId="{00B7AAED-2781-45A0-B83D-AD0EB6429E8F}" srcOrd="1" destOrd="0" presId="urn:microsoft.com/office/officeart/2008/layout/NameandTitleOrganizationalChart"/>
    <dgm:cxn modelId="{1CDE684D-1DC0-4EBE-93BB-29DBC108655D}" type="presParOf" srcId="{00B7AAED-2781-45A0-B83D-AD0EB6429E8F}" destId="{2EA15833-B362-47FE-8DEC-53F339EFAB14}" srcOrd="0" destOrd="0" presId="urn:microsoft.com/office/officeart/2008/layout/NameandTitleOrganizationalChart"/>
    <dgm:cxn modelId="{00E11A5E-E010-43CD-ACF4-525DCA0D81CB}" type="presParOf" srcId="{2EA15833-B362-47FE-8DEC-53F339EFAB14}" destId="{E071E016-AC9D-4E8A-935F-448D3B3B5CC3}" srcOrd="0" destOrd="0" presId="urn:microsoft.com/office/officeart/2008/layout/NameandTitleOrganizationalChart"/>
    <dgm:cxn modelId="{CFA9FC00-C885-477B-8B90-8617A8460F6A}" type="presParOf" srcId="{2EA15833-B362-47FE-8DEC-53F339EFAB14}" destId="{70D4F11D-8EDF-4956-BC63-BE6A1F5896F6}" srcOrd="1" destOrd="0" presId="urn:microsoft.com/office/officeart/2008/layout/NameandTitleOrganizationalChart"/>
    <dgm:cxn modelId="{6534EE06-87C3-4D01-8D67-2653412C04AB}" type="presParOf" srcId="{2EA15833-B362-47FE-8DEC-53F339EFAB14}" destId="{AAE911F3-7566-462F-A258-73CE0C56823D}" srcOrd="2" destOrd="0" presId="urn:microsoft.com/office/officeart/2008/layout/NameandTitleOrganizationalChart"/>
    <dgm:cxn modelId="{0359B7D6-849E-41BA-8275-B6014FCCC96F}" type="presParOf" srcId="{00B7AAED-2781-45A0-B83D-AD0EB6429E8F}" destId="{6CE52C46-E031-4952-AF4C-9AEB82983E1E}" srcOrd="1" destOrd="0" presId="urn:microsoft.com/office/officeart/2008/layout/NameandTitleOrganizationalChart"/>
    <dgm:cxn modelId="{F4E7DA91-14D5-4438-B490-F1AF35129CCD}" type="presParOf" srcId="{00B7AAED-2781-45A0-B83D-AD0EB6429E8F}" destId="{3EA04B40-28DF-4BAE-B47D-290D17BCB07A}" srcOrd="2" destOrd="0" presId="urn:microsoft.com/office/officeart/2008/layout/NameandTitleOrganizationalChart"/>
    <dgm:cxn modelId="{3F9B0680-933B-4D57-BF83-24FB9EB104D1}" type="presParOf" srcId="{A6FADAAA-BA9F-45E0-9A9A-FDF4FE7CB198}" destId="{06520067-A261-44B1-8487-635680C24E53}" srcOrd="2" destOrd="0" presId="urn:microsoft.com/office/officeart/2008/layout/NameandTitleOrganizationalChart"/>
    <dgm:cxn modelId="{E6B9F621-3E0B-4AC0-AC97-E55189AF1ABF}" type="presParOf" srcId="{A6FADAAA-BA9F-45E0-9A9A-FDF4FE7CB198}" destId="{7FB86404-8E78-4EAC-B789-65A83BFB3A17}" srcOrd="3" destOrd="0" presId="urn:microsoft.com/office/officeart/2008/layout/NameandTitleOrganizationalChart"/>
    <dgm:cxn modelId="{1F187D59-C98E-443F-8FB1-8F96728FEBE5}" type="presParOf" srcId="{7FB86404-8E78-4EAC-B789-65A83BFB3A17}" destId="{0F39C3FA-DE82-4D4C-B4AB-2C2D7110C0BD}" srcOrd="0" destOrd="0" presId="urn:microsoft.com/office/officeart/2008/layout/NameandTitleOrganizationalChart"/>
    <dgm:cxn modelId="{CE9E11BA-510C-4E6B-82D1-C50C85E8C587}" type="presParOf" srcId="{0F39C3FA-DE82-4D4C-B4AB-2C2D7110C0BD}" destId="{2A243236-BF9A-4300-8591-35F9F9F3B483}" srcOrd="0" destOrd="0" presId="urn:microsoft.com/office/officeart/2008/layout/NameandTitleOrganizationalChart"/>
    <dgm:cxn modelId="{5C232E35-5DA5-4417-8B00-927692245A5C}" type="presParOf" srcId="{0F39C3FA-DE82-4D4C-B4AB-2C2D7110C0BD}" destId="{2E5C3DCE-83AA-41DE-BEE8-208FDCF067FE}" srcOrd="1" destOrd="0" presId="urn:microsoft.com/office/officeart/2008/layout/NameandTitleOrganizationalChart"/>
    <dgm:cxn modelId="{F29986A6-16A8-4DA2-8B25-23B288744EEE}" type="presParOf" srcId="{0F39C3FA-DE82-4D4C-B4AB-2C2D7110C0BD}" destId="{A16030CC-B2A9-46E5-B3B7-879D8643AA4B}" srcOrd="2" destOrd="0" presId="urn:microsoft.com/office/officeart/2008/layout/NameandTitleOrganizationalChart"/>
    <dgm:cxn modelId="{5DC6FE3B-D0E0-45FE-989F-F14673AA7E81}" type="presParOf" srcId="{7FB86404-8E78-4EAC-B789-65A83BFB3A17}" destId="{50752483-920C-4A6C-ABA3-B161F4F475A4}" srcOrd="1" destOrd="0" presId="urn:microsoft.com/office/officeart/2008/layout/NameandTitleOrganizationalChart"/>
    <dgm:cxn modelId="{CF880009-8F05-4639-9E49-727631DAD71F}" type="presParOf" srcId="{7FB86404-8E78-4EAC-B789-65A83BFB3A17}" destId="{CB589F8B-CFDF-4C72-A092-8F297C6BCB37}" srcOrd="2" destOrd="0" presId="urn:microsoft.com/office/officeart/2008/layout/NameandTitleOrganizationalChart"/>
    <dgm:cxn modelId="{9BF42925-81CA-4791-946D-985808660341}" type="presParOf" srcId="{A6FADAAA-BA9F-45E0-9A9A-FDF4FE7CB198}" destId="{BD66D2D9-B410-480A-98A0-70789BECB95A}" srcOrd="4" destOrd="0" presId="urn:microsoft.com/office/officeart/2008/layout/NameandTitleOrganizationalChart"/>
    <dgm:cxn modelId="{0C875395-9DF9-42E2-B710-39AFDD9D0DCD}" type="presParOf" srcId="{A6FADAAA-BA9F-45E0-9A9A-FDF4FE7CB198}" destId="{32CD6C05-ACEB-4A1A-BF1C-6EBAD5074EB3}" srcOrd="5" destOrd="0" presId="urn:microsoft.com/office/officeart/2008/layout/NameandTitleOrganizationalChart"/>
    <dgm:cxn modelId="{35E7BFF4-A34F-42EE-A015-78E4D7E586AE}" type="presParOf" srcId="{32CD6C05-ACEB-4A1A-BF1C-6EBAD5074EB3}" destId="{3AAE88F4-4EF0-4E62-8A34-695777DA9E7A}" srcOrd="0" destOrd="0" presId="urn:microsoft.com/office/officeart/2008/layout/NameandTitleOrganizationalChart"/>
    <dgm:cxn modelId="{7D2337B1-B916-42AA-970A-30DE26B3C6CB}" type="presParOf" srcId="{3AAE88F4-4EF0-4E62-8A34-695777DA9E7A}" destId="{5ABC8C13-D4E7-4645-BCD2-F132D2589E03}" srcOrd="0" destOrd="0" presId="urn:microsoft.com/office/officeart/2008/layout/NameandTitleOrganizationalChart"/>
    <dgm:cxn modelId="{50833E27-45D0-4F54-B778-CFA467BE2E36}" type="presParOf" srcId="{3AAE88F4-4EF0-4E62-8A34-695777DA9E7A}" destId="{7EE0678A-88A3-47AE-B18D-DD1EE3C17936}" srcOrd="1" destOrd="0" presId="urn:microsoft.com/office/officeart/2008/layout/NameandTitleOrganizationalChart"/>
    <dgm:cxn modelId="{26D8F02E-D5F3-4403-917D-CB246DC9E438}" type="presParOf" srcId="{3AAE88F4-4EF0-4E62-8A34-695777DA9E7A}" destId="{014F0CD0-5846-4E33-9945-85D5E1526BF5}" srcOrd="2" destOrd="0" presId="urn:microsoft.com/office/officeart/2008/layout/NameandTitleOrganizationalChart"/>
    <dgm:cxn modelId="{73E89641-9058-4787-988F-F4C7CC1660FA}" type="presParOf" srcId="{32CD6C05-ACEB-4A1A-BF1C-6EBAD5074EB3}" destId="{6460762F-A141-440D-83BD-A8A1D0A2CF9B}" srcOrd="1" destOrd="0" presId="urn:microsoft.com/office/officeart/2008/layout/NameandTitleOrganizationalChart"/>
    <dgm:cxn modelId="{33F1791A-803A-4D8B-A724-3A36628D078B}" type="presParOf" srcId="{6460762F-A141-440D-83BD-A8A1D0A2CF9B}" destId="{F6E528DE-F312-4FF7-8C6C-FDBDF4912D64}" srcOrd="0" destOrd="0" presId="urn:microsoft.com/office/officeart/2008/layout/NameandTitleOrganizationalChart"/>
    <dgm:cxn modelId="{047FA256-75A2-4761-BA56-9713853440C9}" type="presParOf" srcId="{6460762F-A141-440D-83BD-A8A1D0A2CF9B}" destId="{03EB30A7-FC83-4AC0-A428-AB17B40821E0}" srcOrd="1" destOrd="0" presId="urn:microsoft.com/office/officeart/2008/layout/NameandTitleOrganizationalChart"/>
    <dgm:cxn modelId="{1DDD3D4E-BF05-4272-BBA2-2EC066445398}" type="presParOf" srcId="{03EB30A7-FC83-4AC0-A428-AB17B40821E0}" destId="{92031813-5EA2-458D-8957-2B927452E0CD}" srcOrd="0" destOrd="0" presId="urn:microsoft.com/office/officeart/2008/layout/NameandTitleOrganizationalChart"/>
    <dgm:cxn modelId="{83A8F7FF-8C31-48C7-8574-34C59EEABF24}" type="presParOf" srcId="{92031813-5EA2-458D-8957-2B927452E0CD}" destId="{68801477-8163-486C-93A3-B48339F3420D}" srcOrd="0" destOrd="0" presId="urn:microsoft.com/office/officeart/2008/layout/NameandTitleOrganizationalChart"/>
    <dgm:cxn modelId="{BA13011E-FB0B-4120-AC51-26DCBFAD05A1}" type="presParOf" srcId="{92031813-5EA2-458D-8957-2B927452E0CD}" destId="{3FA4B8B1-2E18-4FEC-BE04-31ED4ED44B4C}" srcOrd="1" destOrd="0" presId="urn:microsoft.com/office/officeart/2008/layout/NameandTitleOrganizationalChart"/>
    <dgm:cxn modelId="{17221780-732B-4ED4-BBF7-8FD649343C84}" type="presParOf" srcId="{92031813-5EA2-458D-8957-2B927452E0CD}" destId="{BC4960B1-C5CF-439E-B661-F4BB231A9B0F}" srcOrd="2" destOrd="0" presId="urn:microsoft.com/office/officeart/2008/layout/NameandTitleOrganizationalChart"/>
    <dgm:cxn modelId="{F8D313F1-2702-467B-9060-C347473251CD}" type="presParOf" srcId="{03EB30A7-FC83-4AC0-A428-AB17B40821E0}" destId="{9146BDFE-87E3-487D-95B1-37F3C800254B}" srcOrd="1" destOrd="0" presId="urn:microsoft.com/office/officeart/2008/layout/NameandTitleOrganizationalChart"/>
    <dgm:cxn modelId="{16E86BB4-570E-43D1-8D4C-85B3FF94C291}" type="presParOf" srcId="{03EB30A7-FC83-4AC0-A428-AB17B40821E0}" destId="{023F2138-A1E1-447D-8D42-37154F8B83EA}" srcOrd="2" destOrd="0" presId="urn:microsoft.com/office/officeart/2008/layout/NameandTitleOrganizationalChart"/>
    <dgm:cxn modelId="{50CCE57E-0FEE-4617-940B-2D480F1B5392}" type="presParOf" srcId="{32CD6C05-ACEB-4A1A-BF1C-6EBAD5074EB3}" destId="{A4E6CC0F-31B6-402E-8DBE-43B534DC7642}" srcOrd="2" destOrd="0" presId="urn:microsoft.com/office/officeart/2008/layout/NameandTitleOrganizationalChart"/>
    <dgm:cxn modelId="{C47D949D-2308-48DA-BECB-9F71FEE8B746}" type="presParOf" srcId="{A6FADAAA-BA9F-45E0-9A9A-FDF4FE7CB198}" destId="{70B30C06-BBC5-4EEE-B77C-A772FFAFE7D2}" srcOrd="6" destOrd="0" presId="urn:microsoft.com/office/officeart/2008/layout/NameandTitleOrganizationalChart"/>
    <dgm:cxn modelId="{D864522F-8A73-43D2-A0F0-D59BC4C841F3}" type="presParOf" srcId="{A6FADAAA-BA9F-45E0-9A9A-FDF4FE7CB198}" destId="{D99F5E17-24BD-4F78-8535-408E05223119}" srcOrd="7" destOrd="0" presId="urn:microsoft.com/office/officeart/2008/layout/NameandTitleOrganizationalChart"/>
    <dgm:cxn modelId="{8ACC3D15-B5EB-48A2-BA21-2C8893318E3C}" type="presParOf" srcId="{D99F5E17-24BD-4F78-8535-408E05223119}" destId="{C6F803D8-05F7-4ACD-96E5-7F242E0867A5}" srcOrd="0" destOrd="0" presId="urn:microsoft.com/office/officeart/2008/layout/NameandTitleOrganizationalChart"/>
    <dgm:cxn modelId="{83457CFA-7474-499F-881F-0F10DE32DC09}" type="presParOf" srcId="{C6F803D8-05F7-4ACD-96E5-7F242E0867A5}" destId="{BDB0D711-6B30-4953-B576-4D7C9FCE9931}" srcOrd="0" destOrd="0" presId="urn:microsoft.com/office/officeart/2008/layout/NameandTitleOrganizationalChart"/>
    <dgm:cxn modelId="{3A86E9E1-F514-49FC-B340-F8CB19DFCF85}" type="presParOf" srcId="{C6F803D8-05F7-4ACD-96E5-7F242E0867A5}" destId="{66822032-F784-41B9-A1AC-466DBA04874B}" srcOrd="1" destOrd="0" presId="urn:microsoft.com/office/officeart/2008/layout/NameandTitleOrganizationalChart"/>
    <dgm:cxn modelId="{96EF09E0-1EBB-4BF9-93A7-5439AFB861C5}" type="presParOf" srcId="{C6F803D8-05F7-4ACD-96E5-7F242E0867A5}" destId="{AA41A47E-019F-40E1-B13F-584AE1A26262}" srcOrd="2" destOrd="0" presId="urn:microsoft.com/office/officeart/2008/layout/NameandTitleOrganizationalChart"/>
    <dgm:cxn modelId="{1868CF81-C2F0-4351-AE2C-4FDC21865411}" type="presParOf" srcId="{D99F5E17-24BD-4F78-8535-408E05223119}" destId="{274407D5-9821-4D91-A451-922A2FF15A03}" srcOrd="1" destOrd="0" presId="urn:microsoft.com/office/officeart/2008/layout/NameandTitleOrganizationalChart"/>
    <dgm:cxn modelId="{EF117E10-D990-437D-9E0F-A8CFF19645D3}" type="presParOf" srcId="{274407D5-9821-4D91-A451-922A2FF15A03}" destId="{376BC1D1-B4F6-4ADF-86E8-E578D1822A91}" srcOrd="0" destOrd="0" presId="urn:microsoft.com/office/officeart/2008/layout/NameandTitleOrganizationalChart"/>
    <dgm:cxn modelId="{BD69DAC8-3359-4DC3-B9E9-65376BA2B7DC}" type="presParOf" srcId="{274407D5-9821-4D91-A451-922A2FF15A03}" destId="{69DDC032-E3B0-4F31-8930-C69035604258}" srcOrd="1" destOrd="0" presId="urn:microsoft.com/office/officeart/2008/layout/NameandTitleOrganizationalChart"/>
    <dgm:cxn modelId="{02C6F14E-F8FE-4EC0-AA9E-1DAB00DECECB}" type="presParOf" srcId="{69DDC032-E3B0-4F31-8930-C69035604258}" destId="{2234B934-932D-430D-86D7-A735FEEC49FB}" srcOrd="0" destOrd="0" presId="urn:microsoft.com/office/officeart/2008/layout/NameandTitleOrganizationalChart"/>
    <dgm:cxn modelId="{8621E9DA-7384-4110-9F5B-39C4344B2A3B}" type="presParOf" srcId="{2234B934-932D-430D-86D7-A735FEEC49FB}" destId="{81FCB0B4-991A-4472-81E4-A80B6A1C81EC}" srcOrd="0" destOrd="0" presId="urn:microsoft.com/office/officeart/2008/layout/NameandTitleOrganizationalChart"/>
    <dgm:cxn modelId="{D8923D79-8DE5-4226-9022-60AC1D773CD7}" type="presParOf" srcId="{2234B934-932D-430D-86D7-A735FEEC49FB}" destId="{2D1C44E3-CD08-45D5-8860-EFD8D823BCA8}" srcOrd="1" destOrd="0" presId="urn:microsoft.com/office/officeart/2008/layout/NameandTitleOrganizationalChart"/>
    <dgm:cxn modelId="{A4E8B351-B95C-4375-9678-1FD452D0490C}" type="presParOf" srcId="{2234B934-932D-430D-86D7-A735FEEC49FB}" destId="{33F35220-D157-4B23-8969-A54D13705893}" srcOrd="2" destOrd="0" presId="urn:microsoft.com/office/officeart/2008/layout/NameandTitleOrganizationalChart"/>
    <dgm:cxn modelId="{B7017C0F-FE10-4EC9-8D8B-8AD079C20908}" type="presParOf" srcId="{69DDC032-E3B0-4F31-8930-C69035604258}" destId="{14BDF3C1-0AE9-4997-9EE6-1BD0AAADFB50}" srcOrd="1" destOrd="0" presId="urn:microsoft.com/office/officeart/2008/layout/NameandTitleOrganizationalChart"/>
    <dgm:cxn modelId="{8D7AEF30-48EE-462A-8014-EDB92BE0FA86}" type="presParOf" srcId="{69DDC032-E3B0-4F31-8930-C69035604258}" destId="{041C52AE-A5EA-4001-87C3-A5C393F58A07}" srcOrd="2" destOrd="0" presId="urn:microsoft.com/office/officeart/2008/layout/NameandTitleOrganizationalChart"/>
    <dgm:cxn modelId="{512046B9-7FBE-454E-8CD8-ED4D0B15E781}" type="presParOf" srcId="{D99F5E17-24BD-4F78-8535-408E05223119}" destId="{56236BA3-D413-43E1-B394-DCA4BE7BED8F}" srcOrd="2" destOrd="0" presId="urn:microsoft.com/office/officeart/2008/layout/NameandTitleOrganizationalChart"/>
    <dgm:cxn modelId="{C66ACD1F-7069-4382-91EF-F37526C504FB}" type="presParOf" srcId="{A6FADAAA-BA9F-45E0-9A9A-FDF4FE7CB198}" destId="{DCB7556F-9101-4495-A7D6-D6BD424959B2}" srcOrd="8" destOrd="0" presId="urn:microsoft.com/office/officeart/2008/layout/NameandTitleOrganizationalChart"/>
    <dgm:cxn modelId="{282039F5-559C-4992-95F8-0320152382E1}" type="presParOf" srcId="{A6FADAAA-BA9F-45E0-9A9A-FDF4FE7CB198}" destId="{B0B3E031-BF6F-4157-B2EB-62C8ECE932C7}" srcOrd="9" destOrd="0" presId="urn:microsoft.com/office/officeart/2008/layout/NameandTitleOrganizationalChart"/>
    <dgm:cxn modelId="{B91DFD55-20F6-48B2-B78F-76B40239B299}" type="presParOf" srcId="{B0B3E031-BF6F-4157-B2EB-62C8ECE932C7}" destId="{247EB18A-673B-4F78-B2BB-6EDFE17E97C0}" srcOrd="0" destOrd="0" presId="urn:microsoft.com/office/officeart/2008/layout/NameandTitleOrganizationalChart"/>
    <dgm:cxn modelId="{142FADEF-8FDE-4230-963C-8CBC9606E75B}" type="presParOf" srcId="{247EB18A-673B-4F78-B2BB-6EDFE17E97C0}" destId="{F8943D46-D5A3-45A6-AA82-40C52EA89971}" srcOrd="0" destOrd="0" presId="urn:microsoft.com/office/officeart/2008/layout/NameandTitleOrganizationalChart"/>
    <dgm:cxn modelId="{B319E425-907B-49BB-8875-05711E8512BC}" type="presParOf" srcId="{247EB18A-673B-4F78-B2BB-6EDFE17E97C0}" destId="{18612876-4F0A-4846-885D-9E1F56C7256C}" srcOrd="1" destOrd="0" presId="urn:microsoft.com/office/officeart/2008/layout/NameandTitleOrganizationalChart"/>
    <dgm:cxn modelId="{6361DAB2-CE78-4F2C-AD0E-D40E5B2FCBD2}" type="presParOf" srcId="{247EB18A-673B-4F78-B2BB-6EDFE17E97C0}" destId="{B50FA2D2-F1F3-404E-8357-0F6B55C01361}" srcOrd="2" destOrd="0" presId="urn:microsoft.com/office/officeart/2008/layout/NameandTitleOrganizationalChart"/>
    <dgm:cxn modelId="{C7FE6DB0-CBD5-41DD-BDEA-19F686F7ABD2}" type="presParOf" srcId="{B0B3E031-BF6F-4157-B2EB-62C8ECE932C7}" destId="{3B9352EF-E90B-4D6E-A941-0B1F1A667FBB}" srcOrd="1" destOrd="0" presId="urn:microsoft.com/office/officeart/2008/layout/NameandTitleOrganizationalChart"/>
    <dgm:cxn modelId="{A18B428E-7379-4FB9-8C2C-A72CB3822FDC}" type="presParOf" srcId="{B0B3E031-BF6F-4157-B2EB-62C8ECE932C7}" destId="{129C7C5E-B844-4A70-82A7-D2BA1620B7B0}" srcOrd="2" destOrd="0" presId="urn:microsoft.com/office/officeart/2008/layout/NameandTitleOrganizationalChart"/>
    <dgm:cxn modelId="{4E02C2E6-CE7E-4706-9696-9F8010C6BCE5}" type="presParOf" srcId="{A6FADAAA-BA9F-45E0-9A9A-FDF4FE7CB198}" destId="{A538BBC7-2407-443F-9468-24F469300C0A}" srcOrd="10" destOrd="0" presId="urn:microsoft.com/office/officeart/2008/layout/NameandTitleOrganizationalChart"/>
    <dgm:cxn modelId="{222F3B96-64B9-4E03-A30F-D939B8CB70DB}" type="presParOf" srcId="{A6FADAAA-BA9F-45E0-9A9A-FDF4FE7CB198}" destId="{3D5EB9CB-22ED-416F-B394-32F24BEDE8A5}" srcOrd="11" destOrd="0" presId="urn:microsoft.com/office/officeart/2008/layout/NameandTitleOrganizationalChart"/>
    <dgm:cxn modelId="{AEC6CBBF-155C-4728-8509-9A3D686E0174}" type="presParOf" srcId="{3D5EB9CB-22ED-416F-B394-32F24BEDE8A5}" destId="{C5914FD3-D31D-4DB7-A738-F766A985E432}" srcOrd="0" destOrd="0" presId="urn:microsoft.com/office/officeart/2008/layout/NameandTitleOrganizationalChart"/>
    <dgm:cxn modelId="{0126C4D6-CDA3-43EC-A746-F729C7E89BDA}" type="presParOf" srcId="{C5914FD3-D31D-4DB7-A738-F766A985E432}" destId="{908CEB72-9EB1-4D90-82E4-992544DF0771}" srcOrd="0" destOrd="0" presId="urn:microsoft.com/office/officeart/2008/layout/NameandTitleOrganizationalChart"/>
    <dgm:cxn modelId="{D2526226-2F8B-4F25-90E4-1C67AA28B6D1}" type="presParOf" srcId="{C5914FD3-D31D-4DB7-A738-F766A985E432}" destId="{1CCB05F7-BE47-4872-9B7A-F9594F0F93C6}" srcOrd="1" destOrd="0" presId="urn:microsoft.com/office/officeart/2008/layout/NameandTitleOrganizationalChart"/>
    <dgm:cxn modelId="{808A85D9-FB1C-43B1-AEEB-D142B1320CDA}" type="presParOf" srcId="{C5914FD3-D31D-4DB7-A738-F766A985E432}" destId="{96ECBBC1-82AB-491D-9C1C-3896119506CC}" srcOrd="2" destOrd="0" presId="urn:microsoft.com/office/officeart/2008/layout/NameandTitleOrganizationalChart"/>
    <dgm:cxn modelId="{3C5A235E-E46C-4967-AF39-385A7A27557F}" type="presParOf" srcId="{3D5EB9CB-22ED-416F-B394-32F24BEDE8A5}" destId="{BD973CB0-379D-43E5-9E18-DEB8DDA8E629}" srcOrd="1" destOrd="0" presId="urn:microsoft.com/office/officeart/2008/layout/NameandTitleOrganizationalChart"/>
    <dgm:cxn modelId="{E388A765-366E-453F-9F9E-F8212ADF2328}" type="presParOf" srcId="{3D5EB9CB-22ED-416F-B394-32F24BEDE8A5}" destId="{A7E54FA1-8C69-4DAA-A6C7-357D3A8CACE2}" srcOrd="2" destOrd="0" presId="urn:microsoft.com/office/officeart/2008/layout/NameandTitleOrganizationalChart"/>
    <dgm:cxn modelId="{206BD087-B366-4DFF-A963-A3DEE0D98416}" type="presParOf" srcId="{A7E54FA1-8C69-4DAA-A6C7-357D3A8CACE2}" destId="{FBA86D57-628B-436D-9CB7-3EE8B3C02C54}" srcOrd="0" destOrd="0" presId="urn:microsoft.com/office/officeart/2008/layout/NameandTitleOrganizationalChart"/>
    <dgm:cxn modelId="{5B3390A9-1301-4349-9C2E-6D1389032FC8}" type="presParOf" srcId="{A7E54FA1-8C69-4DAA-A6C7-357D3A8CACE2}" destId="{58D79095-CB96-42A0-88BD-64036761F340}" srcOrd="1" destOrd="0" presId="urn:microsoft.com/office/officeart/2008/layout/NameandTitleOrganizationalChart"/>
    <dgm:cxn modelId="{4EB4E6E2-521D-4CA3-B814-396CCE97DF10}" type="presParOf" srcId="{58D79095-CB96-42A0-88BD-64036761F340}" destId="{6201AB06-28CB-4203-8D47-2776C98045E9}" srcOrd="0" destOrd="0" presId="urn:microsoft.com/office/officeart/2008/layout/NameandTitleOrganizationalChart"/>
    <dgm:cxn modelId="{BCC31C89-6E16-4DC2-A09F-EEA84CF6D585}" type="presParOf" srcId="{6201AB06-28CB-4203-8D47-2776C98045E9}" destId="{1DBE5ADC-D71A-4191-9253-8B90A183D6D6}" srcOrd="0" destOrd="0" presId="urn:microsoft.com/office/officeart/2008/layout/NameandTitleOrganizationalChart"/>
    <dgm:cxn modelId="{B508196D-947E-4CF7-B4EF-17DF1BCD0BBB}" type="presParOf" srcId="{6201AB06-28CB-4203-8D47-2776C98045E9}" destId="{005F5554-D9E8-4323-94F0-5AB81322E9FB}" srcOrd="1" destOrd="0" presId="urn:microsoft.com/office/officeart/2008/layout/NameandTitleOrganizationalChart"/>
    <dgm:cxn modelId="{41E438F6-6397-4FFA-9C5D-6244816E2051}" type="presParOf" srcId="{6201AB06-28CB-4203-8D47-2776C98045E9}" destId="{60DD6600-F68B-4CBF-8005-34A39A960724}" srcOrd="2" destOrd="0" presId="urn:microsoft.com/office/officeart/2008/layout/NameandTitleOrganizationalChart"/>
    <dgm:cxn modelId="{1034A11B-F0C2-4D11-AFFA-6AD3364DB3EF}" type="presParOf" srcId="{58D79095-CB96-42A0-88BD-64036761F340}" destId="{829C32D6-9118-46A7-AA0C-8ED59930C410}" srcOrd="1" destOrd="0" presId="urn:microsoft.com/office/officeart/2008/layout/NameandTitleOrganizationalChart"/>
    <dgm:cxn modelId="{A214D444-A5A0-4283-BCC4-0004F7E5098C}" type="presParOf" srcId="{58D79095-CB96-42A0-88BD-64036761F340}" destId="{D89B994F-2660-4DCF-9DFB-38B7351DB932}" srcOrd="2" destOrd="0" presId="urn:microsoft.com/office/officeart/2008/layout/NameandTitleOrganizationalChart"/>
    <dgm:cxn modelId="{82D363EA-9C12-47D2-99BC-7481E407C264}" type="presParOf" srcId="{A7E54FA1-8C69-4DAA-A6C7-357D3A8CACE2}" destId="{327BFC9E-34F8-443E-B494-5828BCCDC257}" srcOrd="2" destOrd="0" presId="urn:microsoft.com/office/officeart/2008/layout/NameandTitleOrganizationalChart"/>
    <dgm:cxn modelId="{65BCBB38-7CBF-429A-B40A-512040F3ACF0}" type="presParOf" srcId="{A7E54FA1-8C69-4DAA-A6C7-357D3A8CACE2}" destId="{328AA92E-1B9B-4AF0-8D46-75DAD62A659B}" srcOrd="3" destOrd="0" presId="urn:microsoft.com/office/officeart/2008/layout/NameandTitleOrganizationalChart"/>
    <dgm:cxn modelId="{4BE70113-EEFD-4B44-94CA-FBB307B4F426}" type="presParOf" srcId="{328AA92E-1B9B-4AF0-8D46-75DAD62A659B}" destId="{BF2B2B17-9915-4684-BE5E-08A1ACCAAEF5}" srcOrd="0" destOrd="0" presId="urn:microsoft.com/office/officeart/2008/layout/NameandTitleOrganizationalChart"/>
    <dgm:cxn modelId="{3E7F613E-5C12-45B0-BBE4-75AECA6E778B}" type="presParOf" srcId="{BF2B2B17-9915-4684-BE5E-08A1ACCAAEF5}" destId="{A337E39B-3AC7-4BB9-9D21-18BB5CE76BD1}" srcOrd="0" destOrd="0" presId="urn:microsoft.com/office/officeart/2008/layout/NameandTitleOrganizationalChart"/>
    <dgm:cxn modelId="{3DAB6A7A-6358-4AF8-9962-40E4F832D7D4}" type="presParOf" srcId="{BF2B2B17-9915-4684-BE5E-08A1ACCAAEF5}" destId="{A74EE087-6555-4F98-ACC6-9374C738D628}" srcOrd="1" destOrd="0" presId="urn:microsoft.com/office/officeart/2008/layout/NameandTitleOrganizationalChart"/>
    <dgm:cxn modelId="{EE3D9749-0AD6-4EC8-8E26-59F3BD503810}" type="presParOf" srcId="{BF2B2B17-9915-4684-BE5E-08A1ACCAAEF5}" destId="{5A556D00-3B33-416E-8F42-F3016E247213}" srcOrd="2" destOrd="0" presId="urn:microsoft.com/office/officeart/2008/layout/NameandTitleOrganizationalChart"/>
    <dgm:cxn modelId="{60E31F7F-6508-4580-99BB-72E32047E319}" type="presParOf" srcId="{328AA92E-1B9B-4AF0-8D46-75DAD62A659B}" destId="{C7506780-D675-4531-A0EB-C800536D1352}" srcOrd="1" destOrd="0" presId="urn:microsoft.com/office/officeart/2008/layout/NameandTitleOrganizationalChart"/>
    <dgm:cxn modelId="{3184CE76-F36F-43EA-8667-3C735A5B8E32}" type="presParOf" srcId="{328AA92E-1B9B-4AF0-8D46-75DAD62A659B}" destId="{82EF9F8C-BDDD-4E78-924B-FB113D27F5AC}" srcOrd="2" destOrd="0" presId="urn:microsoft.com/office/officeart/2008/layout/NameandTitleOrganizationalChart"/>
    <dgm:cxn modelId="{B1E284EA-F9BC-48B5-B2E3-BA8637255A91}" type="presParOf" srcId="{A122C4C6-D8F8-4B37-AF45-A6B142326EC2}" destId="{ACE6F481-8C69-496F-815C-8ABECD9615AF}" srcOrd="2" destOrd="0" presId="urn:microsoft.com/office/officeart/2008/layout/NameandTitleOrganizationalChart"/>
    <dgm:cxn modelId="{C7FCCC0B-0594-42BE-8DC2-B5F432118967}" type="presParOf" srcId="{ACE6F481-8C69-496F-815C-8ABECD9615AF}" destId="{9EA4D1C1-1142-477F-803B-A248E4000254}" srcOrd="0" destOrd="0" presId="urn:microsoft.com/office/officeart/2008/layout/NameandTitleOrganizationalChart"/>
    <dgm:cxn modelId="{EA1BC465-4BE2-4CB9-B82A-65AC40FC7D14}" type="presParOf" srcId="{ACE6F481-8C69-496F-815C-8ABECD9615AF}" destId="{F681E682-D241-4D5D-9A0B-A4E87D5BF9E1}" srcOrd="1" destOrd="0" presId="urn:microsoft.com/office/officeart/2008/layout/NameandTitleOrganizationalChart"/>
    <dgm:cxn modelId="{4BAD59FF-5B71-425B-833F-9DC26DF8F586}" type="presParOf" srcId="{F681E682-D241-4D5D-9A0B-A4E87D5BF9E1}" destId="{3D5773B1-17E8-4766-B7D8-70F4EE23A904}" srcOrd="0" destOrd="0" presId="urn:microsoft.com/office/officeart/2008/layout/NameandTitleOrganizationalChart"/>
    <dgm:cxn modelId="{36D7CB36-0E5C-4269-A8D4-1FBC288D7E6C}" type="presParOf" srcId="{3D5773B1-17E8-4766-B7D8-70F4EE23A904}" destId="{2B041654-F31F-4F0B-9024-A4D2AE26F0EB}" srcOrd="0" destOrd="0" presId="urn:microsoft.com/office/officeart/2008/layout/NameandTitleOrganizationalChart"/>
    <dgm:cxn modelId="{4C25D579-A705-442B-B82D-48DEE4225CA6}" type="presParOf" srcId="{3D5773B1-17E8-4766-B7D8-70F4EE23A904}" destId="{7418FED5-4F11-425B-BE3E-F0E4875550E9}" srcOrd="1" destOrd="0" presId="urn:microsoft.com/office/officeart/2008/layout/NameandTitleOrganizationalChart"/>
    <dgm:cxn modelId="{BA1B8011-CD76-4975-B1C7-91929B8C07EB}" type="presParOf" srcId="{3D5773B1-17E8-4766-B7D8-70F4EE23A904}" destId="{FDA612AF-85EE-481C-9EAD-855FB42B4361}" srcOrd="2" destOrd="0" presId="urn:microsoft.com/office/officeart/2008/layout/NameandTitleOrganizationalChart"/>
    <dgm:cxn modelId="{0384FE1F-19F4-419F-80A0-C27DDCCF4AB8}" type="presParOf" srcId="{F681E682-D241-4D5D-9A0B-A4E87D5BF9E1}" destId="{67FCD391-8FAF-4E54-8E86-E29937C1A327}" srcOrd="1" destOrd="0" presId="urn:microsoft.com/office/officeart/2008/layout/NameandTitleOrganizationalChart"/>
    <dgm:cxn modelId="{FCA105E6-0FBA-47D8-B0FA-E3FADE72E62A}" type="presParOf" srcId="{F681E682-D241-4D5D-9A0B-A4E87D5BF9E1}" destId="{32DE2007-2D56-4B98-84C5-9A40C2A4E8F8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C949AE-B319-424E-9BEA-C63D69642B90}">
      <dsp:nvSpPr>
        <dsp:cNvPr id="0" name=""/>
        <dsp:cNvSpPr/>
      </dsp:nvSpPr>
      <dsp:spPr>
        <a:xfrm>
          <a:off x="1504834" y="354143"/>
          <a:ext cx="3538291" cy="3011546"/>
        </a:xfrm>
        <a:prstGeom prst="pie">
          <a:avLst>
            <a:gd name="adj1" fmla="val 16200000"/>
            <a:gd name="adj2" fmla="val 2052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SMB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0.6% </a:t>
          </a:r>
          <a:endParaRPr lang="en-US" sz="1600" kern="1200" dirty="0"/>
        </a:p>
      </dsp:txBody>
      <dsp:txXfrm>
        <a:off x="3318629" y="804082"/>
        <a:ext cx="1200491" cy="699108"/>
      </dsp:txXfrm>
    </dsp:sp>
    <dsp:sp modelId="{4006CB3A-9B70-49B7-BDB2-752DA7CB864D}">
      <dsp:nvSpPr>
        <dsp:cNvPr id="0" name=""/>
        <dsp:cNvSpPr/>
      </dsp:nvSpPr>
      <dsp:spPr>
        <a:xfrm>
          <a:off x="990614" y="346922"/>
          <a:ext cx="3781443" cy="3538291"/>
        </a:xfrm>
        <a:prstGeom prst="pie">
          <a:avLst>
            <a:gd name="adj1" fmla="val 20520000"/>
            <a:gd name="adj2" fmla="val 3240000"/>
          </a:avLst>
        </a:prstGeom>
        <a:gradFill rotWithShape="0">
          <a:gsLst>
            <a:gs pos="0">
              <a:schemeClr val="accent4">
                <a:hueOff val="591259"/>
                <a:satOff val="-20306"/>
                <a:lumOff val="-3284"/>
                <a:alphaOff val="0"/>
                <a:shade val="51000"/>
                <a:satMod val="130000"/>
              </a:schemeClr>
            </a:gs>
            <a:gs pos="80000">
              <a:schemeClr val="accent4">
                <a:hueOff val="591259"/>
                <a:satOff val="-20306"/>
                <a:lumOff val="-3284"/>
                <a:alphaOff val="0"/>
                <a:shade val="93000"/>
                <a:satMod val="130000"/>
              </a:schemeClr>
            </a:gs>
            <a:gs pos="100000">
              <a:schemeClr val="accent4">
                <a:hueOff val="591259"/>
                <a:satOff val="-20306"/>
                <a:lumOff val="-328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McKinsey &amp; Company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21% </a:t>
          </a:r>
          <a:endParaRPr lang="en-US" sz="1600" kern="1200" dirty="0"/>
        </a:p>
      </dsp:txBody>
      <dsp:txXfrm>
        <a:off x="3462057" y="1947578"/>
        <a:ext cx="1125429" cy="888785"/>
      </dsp:txXfrm>
    </dsp:sp>
    <dsp:sp modelId="{2E663BE4-851A-4F8E-8F42-2948FC2B6CBC}">
      <dsp:nvSpPr>
        <dsp:cNvPr id="0" name=""/>
        <dsp:cNvSpPr/>
      </dsp:nvSpPr>
      <dsp:spPr>
        <a:xfrm>
          <a:off x="1122167" y="336980"/>
          <a:ext cx="3538291" cy="3538291"/>
        </a:xfrm>
        <a:prstGeom prst="pie">
          <a:avLst>
            <a:gd name="adj1" fmla="val 3240000"/>
            <a:gd name="adj2" fmla="val 7560000"/>
          </a:avLst>
        </a:prstGeom>
        <a:gradFill rotWithShape="0">
          <a:gsLst>
            <a:gs pos="0">
              <a:schemeClr val="accent4">
                <a:hueOff val="1182518"/>
                <a:satOff val="-40613"/>
                <a:lumOff val="-6569"/>
                <a:alphaOff val="0"/>
                <a:shade val="51000"/>
                <a:satMod val="130000"/>
              </a:schemeClr>
            </a:gs>
            <a:gs pos="80000">
              <a:schemeClr val="accent4">
                <a:hueOff val="1182518"/>
                <a:satOff val="-40613"/>
                <a:lumOff val="-6569"/>
                <a:alphaOff val="0"/>
                <a:shade val="93000"/>
                <a:satMod val="130000"/>
              </a:schemeClr>
            </a:gs>
            <a:gs pos="100000">
              <a:schemeClr val="accent4">
                <a:hueOff val="1182518"/>
                <a:satOff val="-40613"/>
                <a:lumOff val="-65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The Boston Consulting Group, INC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19%</a:t>
          </a:r>
          <a:endParaRPr lang="en-US" sz="1600" kern="1200" dirty="0"/>
        </a:p>
      </dsp:txBody>
      <dsp:txXfrm>
        <a:off x="2259475" y="2990698"/>
        <a:ext cx="1263675" cy="758205"/>
      </dsp:txXfrm>
    </dsp:sp>
    <dsp:sp modelId="{C9FAB0CA-487A-4F2A-A1AE-65660AB10AD4}">
      <dsp:nvSpPr>
        <dsp:cNvPr id="0" name=""/>
        <dsp:cNvSpPr/>
      </dsp:nvSpPr>
      <dsp:spPr>
        <a:xfrm>
          <a:off x="1117072" y="321376"/>
          <a:ext cx="3538291" cy="3538291"/>
        </a:xfrm>
        <a:prstGeom prst="pie">
          <a:avLst>
            <a:gd name="adj1" fmla="val 7560000"/>
            <a:gd name="adj2" fmla="val 11880000"/>
          </a:avLst>
        </a:prstGeom>
        <a:gradFill rotWithShape="0">
          <a:gsLst>
            <a:gs pos="0">
              <a:schemeClr val="accent4">
                <a:hueOff val="1773776"/>
                <a:satOff val="-60919"/>
                <a:lumOff val="-9853"/>
                <a:alphaOff val="0"/>
                <a:shade val="51000"/>
                <a:satMod val="130000"/>
              </a:schemeClr>
            </a:gs>
            <a:gs pos="80000">
              <a:schemeClr val="accent4">
                <a:hueOff val="1773776"/>
                <a:satOff val="-60919"/>
                <a:lumOff val="-9853"/>
                <a:alphaOff val="0"/>
                <a:shade val="93000"/>
                <a:satMod val="130000"/>
              </a:schemeClr>
            </a:gs>
            <a:gs pos="100000">
              <a:schemeClr val="accent4">
                <a:hueOff val="1773776"/>
                <a:satOff val="-60919"/>
                <a:lumOff val="-985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Deloitte Consulting LLP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12%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1285562" y="1922032"/>
        <a:ext cx="1053063" cy="888785"/>
      </dsp:txXfrm>
    </dsp:sp>
    <dsp:sp modelId="{4BFCDA54-088D-436A-B0CB-72F844ED6057}">
      <dsp:nvSpPr>
        <dsp:cNvPr id="0" name=""/>
        <dsp:cNvSpPr/>
      </dsp:nvSpPr>
      <dsp:spPr>
        <a:xfrm>
          <a:off x="1122167" y="252591"/>
          <a:ext cx="3538291" cy="3707068"/>
        </a:xfrm>
        <a:prstGeom prst="pie">
          <a:avLst>
            <a:gd name="adj1" fmla="val 11880000"/>
            <a:gd name="adj2" fmla="val 16200000"/>
          </a:avLst>
        </a:prstGeom>
        <a:gradFill rotWithShape="0">
          <a:gsLst>
            <a:gs pos="0">
              <a:schemeClr val="accent4">
                <a:hueOff val="2365035"/>
                <a:satOff val="-81225"/>
                <a:lumOff val="-13137"/>
                <a:alphaOff val="0"/>
                <a:shade val="51000"/>
                <a:satMod val="130000"/>
              </a:schemeClr>
            </a:gs>
            <a:gs pos="80000">
              <a:schemeClr val="accent4">
                <a:hueOff val="2365035"/>
                <a:satOff val="-81225"/>
                <a:lumOff val="-13137"/>
                <a:alphaOff val="0"/>
                <a:shade val="93000"/>
                <a:satMod val="130000"/>
              </a:schemeClr>
            </a:gs>
            <a:gs pos="100000">
              <a:schemeClr val="accent4">
                <a:hueOff val="2365035"/>
                <a:satOff val="-81225"/>
                <a:lumOff val="-131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Bain &amp; Company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18% </a:t>
          </a:r>
          <a:endParaRPr lang="en-US" sz="1800" kern="1200" dirty="0"/>
        </a:p>
      </dsp:txBody>
      <dsp:txXfrm>
        <a:off x="1638168" y="817478"/>
        <a:ext cx="1200491" cy="8605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4D1C1-1142-477F-803B-A248E4000254}">
      <dsp:nvSpPr>
        <dsp:cNvPr id="0" name=""/>
        <dsp:cNvSpPr/>
      </dsp:nvSpPr>
      <dsp:spPr>
        <a:xfrm>
          <a:off x="2913656" y="1275955"/>
          <a:ext cx="361312" cy="240578"/>
        </a:xfrm>
        <a:custGeom>
          <a:avLst/>
          <a:gdLst/>
          <a:ahLst/>
          <a:cxnLst/>
          <a:rect l="0" t="0" r="0" b="0"/>
          <a:pathLst>
            <a:path>
              <a:moveTo>
                <a:pt x="361312" y="0"/>
              </a:moveTo>
              <a:lnTo>
                <a:pt x="361312" y="240578"/>
              </a:lnTo>
              <a:lnTo>
                <a:pt x="0" y="240578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7BFC9E-34F8-443E-B494-5828BCCDC257}">
      <dsp:nvSpPr>
        <dsp:cNvPr id="0" name=""/>
        <dsp:cNvSpPr/>
      </dsp:nvSpPr>
      <dsp:spPr>
        <a:xfrm>
          <a:off x="5502942" y="2439445"/>
          <a:ext cx="535301" cy="205827"/>
        </a:xfrm>
        <a:custGeom>
          <a:avLst/>
          <a:gdLst/>
          <a:ahLst/>
          <a:cxnLst/>
          <a:rect l="0" t="0" r="0" b="0"/>
          <a:pathLst>
            <a:path>
              <a:moveTo>
                <a:pt x="0" y="205827"/>
              </a:moveTo>
              <a:lnTo>
                <a:pt x="535301" y="0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A86D57-628B-436D-9CB7-3EE8B3C02C54}">
      <dsp:nvSpPr>
        <dsp:cNvPr id="0" name=""/>
        <dsp:cNvSpPr/>
      </dsp:nvSpPr>
      <dsp:spPr>
        <a:xfrm>
          <a:off x="5502942" y="2645273"/>
          <a:ext cx="218381" cy="373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8381" y="373384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38BBC7-2407-443F-9468-24F469300C0A}">
      <dsp:nvSpPr>
        <dsp:cNvPr id="0" name=""/>
        <dsp:cNvSpPr/>
      </dsp:nvSpPr>
      <dsp:spPr>
        <a:xfrm>
          <a:off x="3274968" y="1275955"/>
          <a:ext cx="2227974" cy="957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1601"/>
              </a:lnTo>
              <a:lnTo>
                <a:pt x="2227974" y="861601"/>
              </a:lnTo>
              <a:lnTo>
                <a:pt x="2227974" y="9576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B7556F-9101-4495-A7D6-D6BD424959B2}">
      <dsp:nvSpPr>
        <dsp:cNvPr id="0" name=""/>
        <dsp:cNvSpPr/>
      </dsp:nvSpPr>
      <dsp:spPr>
        <a:xfrm>
          <a:off x="3274968" y="1275955"/>
          <a:ext cx="1198150" cy="9442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48242"/>
              </a:lnTo>
              <a:lnTo>
                <a:pt x="1198150" y="848242"/>
              </a:lnTo>
              <a:lnTo>
                <a:pt x="1198150" y="944297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6BC1D1-B4F6-4ADF-86E8-E578D1822A91}">
      <dsp:nvSpPr>
        <dsp:cNvPr id="0" name=""/>
        <dsp:cNvSpPr/>
      </dsp:nvSpPr>
      <dsp:spPr>
        <a:xfrm>
          <a:off x="3521747" y="2645273"/>
          <a:ext cx="324464" cy="197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1886"/>
              </a:lnTo>
              <a:lnTo>
                <a:pt x="324464" y="101886"/>
              </a:lnTo>
              <a:lnTo>
                <a:pt x="324464" y="19794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B30C06-BBC5-4EEE-B77C-A772FFAFE7D2}">
      <dsp:nvSpPr>
        <dsp:cNvPr id="0" name=""/>
        <dsp:cNvSpPr/>
      </dsp:nvSpPr>
      <dsp:spPr>
        <a:xfrm>
          <a:off x="3274968" y="1275955"/>
          <a:ext cx="246778" cy="95765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61601"/>
              </a:lnTo>
              <a:lnTo>
                <a:pt x="246778" y="861601"/>
              </a:lnTo>
              <a:lnTo>
                <a:pt x="246778" y="95765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E528DE-F312-4FF7-8C6C-FDBDF4912D64}">
      <dsp:nvSpPr>
        <dsp:cNvPr id="0" name=""/>
        <dsp:cNvSpPr/>
      </dsp:nvSpPr>
      <dsp:spPr>
        <a:xfrm>
          <a:off x="1501013" y="2619206"/>
          <a:ext cx="923997" cy="210271"/>
        </a:xfrm>
        <a:custGeom>
          <a:avLst/>
          <a:gdLst/>
          <a:ahLst/>
          <a:cxnLst/>
          <a:rect l="0" t="0" r="0" b="0"/>
          <a:pathLst>
            <a:path>
              <a:moveTo>
                <a:pt x="923997" y="0"/>
              </a:moveTo>
              <a:lnTo>
                <a:pt x="923997" y="114217"/>
              </a:lnTo>
              <a:lnTo>
                <a:pt x="0" y="114217"/>
              </a:lnTo>
              <a:lnTo>
                <a:pt x="0" y="210271"/>
              </a:lnTo>
            </a:path>
          </a:pathLst>
        </a:custGeom>
        <a:noFill/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66D2D9-B410-480A-98A0-70789BECB95A}">
      <dsp:nvSpPr>
        <dsp:cNvPr id="0" name=""/>
        <dsp:cNvSpPr/>
      </dsp:nvSpPr>
      <dsp:spPr>
        <a:xfrm>
          <a:off x="2425010" y="1275955"/>
          <a:ext cx="849957" cy="931589"/>
        </a:xfrm>
        <a:custGeom>
          <a:avLst/>
          <a:gdLst/>
          <a:ahLst/>
          <a:cxnLst/>
          <a:rect l="0" t="0" r="0" b="0"/>
          <a:pathLst>
            <a:path>
              <a:moveTo>
                <a:pt x="849957" y="0"/>
              </a:moveTo>
              <a:lnTo>
                <a:pt x="849957" y="835534"/>
              </a:lnTo>
              <a:lnTo>
                <a:pt x="0" y="835534"/>
              </a:lnTo>
              <a:lnTo>
                <a:pt x="0" y="93158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520067-A261-44B1-8487-635680C24E53}">
      <dsp:nvSpPr>
        <dsp:cNvPr id="0" name=""/>
        <dsp:cNvSpPr/>
      </dsp:nvSpPr>
      <dsp:spPr>
        <a:xfrm>
          <a:off x="691907" y="1275955"/>
          <a:ext cx="2583061" cy="931589"/>
        </a:xfrm>
        <a:custGeom>
          <a:avLst/>
          <a:gdLst/>
          <a:ahLst/>
          <a:cxnLst/>
          <a:rect l="0" t="0" r="0" b="0"/>
          <a:pathLst>
            <a:path>
              <a:moveTo>
                <a:pt x="2583061" y="0"/>
              </a:moveTo>
              <a:lnTo>
                <a:pt x="2583061" y="835534"/>
              </a:lnTo>
              <a:lnTo>
                <a:pt x="0" y="835534"/>
              </a:lnTo>
              <a:lnTo>
                <a:pt x="0" y="931589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A9A58-6642-4186-8A7E-AF817B9CCFCD}">
      <dsp:nvSpPr>
        <dsp:cNvPr id="0" name=""/>
        <dsp:cNvSpPr/>
      </dsp:nvSpPr>
      <dsp:spPr>
        <a:xfrm>
          <a:off x="3274968" y="1275955"/>
          <a:ext cx="244777" cy="2293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3342"/>
              </a:lnTo>
              <a:lnTo>
                <a:pt x="244777" y="133342"/>
              </a:lnTo>
              <a:lnTo>
                <a:pt x="244777" y="229396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560F24-85CF-4B78-9318-4F34A9184510}">
      <dsp:nvSpPr>
        <dsp:cNvPr id="0" name=""/>
        <dsp:cNvSpPr/>
      </dsp:nvSpPr>
      <dsp:spPr>
        <a:xfrm>
          <a:off x="2877423" y="864293"/>
          <a:ext cx="795089" cy="4116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CEO</a:t>
          </a:r>
          <a:endParaRPr lang="en-US" sz="1300" kern="1200" dirty="0"/>
        </a:p>
      </dsp:txBody>
      <dsp:txXfrm>
        <a:off x="2877423" y="864293"/>
        <a:ext cx="795089" cy="411662"/>
      </dsp:txXfrm>
    </dsp:sp>
    <dsp:sp modelId="{6FF4D983-B5E4-45D4-8A0C-C2474FE6F682}">
      <dsp:nvSpPr>
        <dsp:cNvPr id="0" name=""/>
        <dsp:cNvSpPr/>
      </dsp:nvSpPr>
      <dsp:spPr>
        <a:xfrm>
          <a:off x="3036441" y="1184474"/>
          <a:ext cx="715580" cy="137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Name</a:t>
          </a:r>
          <a:endParaRPr lang="en-US" sz="900" kern="1200" dirty="0"/>
        </a:p>
      </dsp:txBody>
      <dsp:txXfrm>
        <a:off x="3036441" y="1184474"/>
        <a:ext cx="715580" cy="137220"/>
      </dsp:txXfrm>
    </dsp:sp>
    <dsp:sp modelId="{E071E016-AC9D-4E8A-935F-448D3B3B5CC3}">
      <dsp:nvSpPr>
        <dsp:cNvPr id="0" name=""/>
        <dsp:cNvSpPr/>
      </dsp:nvSpPr>
      <dsp:spPr>
        <a:xfrm>
          <a:off x="3122201" y="1505352"/>
          <a:ext cx="795089" cy="41166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Marketing Manager</a:t>
          </a:r>
          <a:endParaRPr lang="en-US" sz="1300" kern="1200" dirty="0"/>
        </a:p>
      </dsp:txBody>
      <dsp:txXfrm>
        <a:off x="3122201" y="1505352"/>
        <a:ext cx="795089" cy="411662"/>
      </dsp:txXfrm>
    </dsp:sp>
    <dsp:sp modelId="{70D4F11D-8EDF-4956-BC63-BE6A1F5896F6}">
      <dsp:nvSpPr>
        <dsp:cNvPr id="0" name=""/>
        <dsp:cNvSpPr/>
      </dsp:nvSpPr>
      <dsp:spPr>
        <a:xfrm>
          <a:off x="2052533" y="1749553"/>
          <a:ext cx="715580" cy="137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Pam Lee</a:t>
          </a:r>
          <a:endParaRPr lang="en-US" sz="900" kern="1200" dirty="0"/>
        </a:p>
      </dsp:txBody>
      <dsp:txXfrm>
        <a:off x="2052533" y="1749553"/>
        <a:ext cx="715580" cy="137220"/>
      </dsp:txXfrm>
    </dsp:sp>
    <dsp:sp modelId="{2A243236-BF9A-4300-8591-35F9F9F3B483}">
      <dsp:nvSpPr>
        <dsp:cNvPr id="0" name=""/>
        <dsp:cNvSpPr/>
      </dsp:nvSpPr>
      <dsp:spPr>
        <a:xfrm>
          <a:off x="294362" y="2207544"/>
          <a:ext cx="795089" cy="411662"/>
        </a:xfrm>
        <a:prstGeom prst="rect">
          <a:avLst/>
        </a:prstGeom>
        <a:gradFill rotWithShape="0">
          <a:gsLst>
            <a:gs pos="0">
              <a:schemeClr val="accent5">
                <a:hueOff val="-333827"/>
                <a:satOff val="11780"/>
                <a:lumOff val="-2773"/>
                <a:alphaOff val="0"/>
                <a:shade val="51000"/>
                <a:satMod val="130000"/>
              </a:schemeClr>
            </a:gs>
            <a:gs pos="80000">
              <a:schemeClr val="accent5">
                <a:hueOff val="-333827"/>
                <a:satOff val="11780"/>
                <a:lumOff val="-2773"/>
                <a:alphaOff val="0"/>
                <a:shade val="93000"/>
                <a:satMod val="130000"/>
              </a:schemeClr>
            </a:gs>
            <a:gs pos="100000">
              <a:schemeClr val="accent5">
                <a:hueOff val="-333827"/>
                <a:satOff val="11780"/>
                <a:lumOff val="-27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Mary </a:t>
          </a:r>
          <a:endParaRPr lang="en-US" sz="1300" kern="1200" dirty="0"/>
        </a:p>
      </dsp:txBody>
      <dsp:txXfrm>
        <a:off x="294362" y="2207544"/>
        <a:ext cx="795089" cy="411662"/>
      </dsp:txXfrm>
    </dsp:sp>
    <dsp:sp modelId="{2E5C3DCE-83AA-41DE-BEE8-208FDCF067FE}">
      <dsp:nvSpPr>
        <dsp:cNvPr id="0" name=""/>
        <dsp:cNvSpPr/>
      </dsp:nvSpPr>
      <dsp:spPr>
        <a:xfrm>
          <a:off x="380613" y="2546348"/>
          <a:ext cx="715580" cy="137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333827"/>
              <a:satOff val="11780"/>
              <a:lumOff val="-27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Salesperson </a:t>
          </a:r>
          <a:endParaRPr lang="en-US" sz="900" kern="1200" dirty="0"/>
        </a:p>
      </dsp:txBody>
      <dsp:txXfrm>
        <a:off x="380613" y="2546348"/>
        <a:ext cx="715580" cy="137220"/>
      </dsp:txXfrm>
    </dsp:sp>
    <dsp:sp modelId="{5ABC8C13-D4E7-4645-BCD2-F132D2589E03}">
      <dsp:nvSpPr>
        <dsp:cNvPr id="0" name=""/>
        <dsp:cNvSpPr/>
      </dsp:nvSpPr>
      <dsp:spPr>
        <a:xfrm>
          <a:off x="2027466" y="2207544"/>
          <a:ext cx="795089" cy="411662"/>
        </a:xfrm>
        <a:prstGeom prst="rect">
          <a:avLst/>
        </a:prstGeom>
        <a:gradFill rotWithShape="0">
          <a:gsLst>
            <a:gs pos="0">
              <a:schemeClr val="accent5">
                <a:hueOff val="-667653"/>
                <a:satOff val="23559"/>
                <a:lumOff val="-5546"/>
                <a:alphaOff val="0"/>
                <a:shade val="51000"/>
                <a:satMod val="130000"/>
              </a:schemeClr>
            </a:gs>
            <a:gs pos="80000">
              <a:schemeClr val="accent5">
                <a:hueOff val="-667653"/>
                <a:satOff val="23559"/>
                <a:lumOff val="-5546"/>
                <a:alphaOff val="0"/>
                <a:shade val="93000"/>
                <a:satMod val="130000"/>
              </a:schemeClr>
            </a:gs>
            <a:gs pos="100000">
              <a:schemeClr val="accent5">
                <a:hueOff val="-667653"/>
                <a:satOff val="23559"/>
                <a:lumOff val="-554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Greg</a:t>
          </a:r>
          <a:endParaRPr lang="en-US" sz="1300" kern="1200" dirty="0"/>
        </a:p>
      </dsp:txBody>
      <dsp:txXfrm>
        <a:off x="2027466" y="2207544"/>
        <a:ext cx="795089" cy="411662"/>
      </dsp:txXfrm>
    </dsp:sp>
    <dsp:sp modelId="{7EE0678A-88A3-47AE-B18D-DD1EE3C17936}">
      <dsp:nvSpPr>
        <dsp:cNvPr id="0" name=""/>
        <dsp:cNvSpPr/>
      </dsp:nvSpPr>
      <dsp:spPr>
        <a:xfrm>
          <a:off x="1482105" y="2468625"/>
          <a:ext cx="715580" cy="137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667653"/>
              <a:satOff val="23559"/>
              <a:lumOff val="-554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Salesperson</a:t>
          </a:r>
          <a:endParaRPr lang="en-US" sz="900" kern="1200" dirty="0"/>
        </a:p>
      </dsp:txBody>
      <dsp:txXfrm>
        <a:off x="1482105" y="2468625"/>
        <a:ext cx="715580" cy="137220"/>
      </dsp:txXfrm>
    </dsp:sp>
    <dsp:sp modelId="{68801477-8163-486C-93A3-B48339F3420D}">
      <dsp:nvSpPr>
        <dsp:cNvPr id="0" name=""/>
        <dsp:cNvSpPr/>
      </dsp:nvSpPr>
      <dsp:spPr>
        <a:xfrm>
          <a:off x="1103468" y="2829478"/>
          <a:ext cx="795089" cy="411662"/>
        </a:xfrm>
        <a:prstGeom prst="rect">
          <a:avLst/>
        </a:prstGeom>
        <a:gradFill rotWithShape="0">
          <a:gsLst>
            <a:gs pos="0">
              <a:schemeClr val="accent5">
                <a:hueOff val="-1001480"/>
                <a:satOff val="35339"/>
                <a:lumOff val="-8319"/>
                <a:alphaOff val="0"/>
                <a:shade val="51000"/>
                <a:satMod val="130000"/>
              </a:schemeClr>
            </a:gs>
            <a:gs pos="80000">
              <a:schemeClr val="accent5">
                <a:hueOff val="-1001480"/>
                <a:satOff val="35339"/>
                <a:lumOff val="-8319"/>
                <a:alphaOff val="0"/>
                <a:shade val="93000"/>
                <a:satMod val="130000"/>
              </a:schemeClr>
            </a:gs>
            <a:gs pos="100000">
              <a:schemeClr val="accent5">
                <a:hueOff val="-1001480"/>
                <a:satOff val="35339"/>
                <a:lumOff val="-83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John Masse</a:t>
          </a:r>
          <a:endParaRPr lang="en-US" sz="1300" kern="1200" dirty="0"/>
        </a:p>
      </dsp:txBody>
      <dsp:txXfrm>
        <a:off x="1103468" y="2829478"/>
        <a:ext cx="795089" cy="411662"/>
      </dsp:txXfrm>
    </dsp:sp>
    <dsp:sp modelId="{3FA4B8B1-2E18-4FEC-BE04-31ED4ED44B4C}">
      <dsp:nvSpPr>
        <dsp:cNvPr id="0" name=""/>
        <dsp:cNvSpPr/>
      </dsp:nvSpPr>
      <dsp:spPr>
        <a:xfrm>
          <a:off x="890738" y="3115115"/>
          <a:ext cx="1316546" cy="21022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001480"/>
              <a:satOff val="35339"/>
              <a:lumOff val="-83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4445" rIns="17780" bIns="4445" numCol="1" spcCol="1270" anchor="ctr" anchorCtr="0">
          <a:noAutofit/>
        </a:bodyPr>
        <a:lstStyle/>
        <a:p>
          <a:pPr lvl="0" algn="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700" kern="1200" dirty="0" smtClean="0"/>
            <a:t>Sales Office Support</a:t>
          </a:r>
          <a:endParaRPr lang="en-US" sz="700" kern="1200" dirty="0"/>
        </a:p>
      </dsp:txBody>
      <dsp:txXfrm>
        <a:off x="890738" y="3115115"/>
        <a:ext cx="1316546" cy="210227"/>
      </dsp:txXfrm>
    </dsp:sp>
    <dsp:sp modelId="{BDB0D711-6B30-4953-B576-4D7C9FCE9931}">
      <dsp:nvSpPr>
        <dsp:cNvPr id="0" name=""/>
        <dsp:cNvSpPr/>
      </dsp:nvSpPr>
      <dsp:spPr>
        <a:xfrm>
          <a:off x="3124202" y="2233611"/>
          <a:ext cx="795089" cy="411662"/>
        </a:xfrm>
        <a:prstGeom prst="rect">
          <a:avLst/>
        </a:prstGeom>
        <a:gradFill rotWithShape="0">
          <a:gsLst>
            <a:gs pos="0">
              <a:schemeClr val="accent5">
                <a:hueOff val="-1335306"/>
                <a:satOff val="47119"/>
                <a:lumOff val="-11091"/>
                <a:alphaOff val="0"/>
                <a:shade val="51000"/>
                <a:satMod val="130000"/>
              </a:schemeClr>
            </a:gs>
            <a:gs pos="80000">
              <a:schemeClr val="accent5">
                <a:hueOff val="-1335306"/>
                <a:satOff val="47119"/>
                <a:lumOff val="-11091"/>
                <a:alphaOff val="0"/>
                <a:shade val="93000"/>
                <a:satMod val="130000"/>
              </a:schemeClr>
            </a:gs>
            <a:gs pos="100000">
              <a:schemeClr val="accent5">
                <a:hueOff val="-1335306"/>
                <a:satOff val="47119"/>
                <a:lumOff val="-1109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Jan</a:t>
          </a:r>
          <a:endParaRPr lang="en-US" sz="1300" kern="1200" dirty="0"/>
        </a:p>
      </dsp:txBody>
      <dsp:txXfrm>
        <a:off x="3124202" y="2233611"/>
        <a:ext cx="795089" cy="411662"/>
      </dsp:txXfrm>
    </dsp:sp>
    <dsp:sp modelId="{66822032-F784-41B9-A1AC-466DBA04874B}">
      <dsp:nvSpPr>
        <dsp:cNvPr id="0" name=""/>
        <dsp:cNvSpPr/>
      </dsp:nvSpPr>
      <dsp:spPr>
        <a:xfrm>
          <a:off x="3505199" y="3224212"/>
          <a:ext cx="945124" cy="29779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335306"/>
              <a:satOff val="47119"/>
              <a:lumOff val="-1109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Sales Office Support</a:t>
          </a:r>
          <a:endParaRPr lang="en-US" sz="900" kern="1200" dirty="0"/>
        </a:p>
      </dsp:txBody>
      <dsp:txXfrm>
        <a:off x="3505199" y="3224212"/>
        <a:ext cx="945124" cy="297799"/>
      </dsp:txXfrm>
    </dsp:sp>
    <dsp:sp modelId="{81FCB0B4-991A-4472-81E4-A80B6A1C81EC}">
      <dsp:nvSpPr>
        <dsp:cNvPr id="0" name=""/>
        <dsp:cNvSpPr/>
      </dsp:nvSpPr>
      <dsp:spPr>
        <a:xfrm>
          <a:off x="3448666" y="2843214"/>
          <a:ext cx="795089" cy="411662"/>
        </a:xfrm>
        <a:prstGeom prst="rect">
          <a:avLst/>
        </a:prstGeom>
        <a:gradFill rotWithShape="0">
          <a:gsLst>
            <a:gs pos="0">
              <a:schemeClr val="accent5">
                <a:hueOff val="-1669133"/>
                <a:satOff val="58899"/>
                <a:lumOff val="-13864"/>
                <a:alphaOff val="0"/>
                <a:shade val="51000"/>
                <a:satMod val="130000"/>
              </a:schemeClr>
            </a:gs>
            <a:gs pos="80000">
              <a:schemeClr val="accent5">
                <a:hueOff val="-1669133"/>
                <a:satOff val="58899"/>
                <a:lumOff val="-13864"/>
                <a:alphaOff val="0"/>
                <a:shade val="93000"/>
                <a:satMod val="130000"/>
              </a:schemeClr>
            </a:gs>
            <a:gs pos="100000">
              <a:schemeClr val="accent5">
                <a:hueOff val="-1669133"/>
                <a:satOff val="58899"/>
                <a:lumOff val="-1386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Sally Fields</a:t>
          </a:r>
          <a:endParaRPr lang="en-US" sz="1300" kern="1200" dirty="0"/>
        </a:p>
      </dsp:txBody>
      <dsp:txXfrm>
        <a:off x="3448666" y="2843214"/>
        <a:ext cx="795089" cy="411662"/>
      </dsp:txXfrm>
    </dsp:sp>
    <dsp:sp modelId="{2D1C44E3-CD08-45D5-8860-EFD8D823BCA8}">
      <dsp:nvSpPr>
        <dsp:cNvPr id="0" name=""/>
        <dsp:cNvSpPr/>
      </dsp:nvSpPr>
      <dsp:spPr>
        <a:xfrm>
          <a:off x="2971802" y="2538412"/>
          <a:ext cx="715580" cy="137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1669133"/>
              <a:satOff val="58899"/>
              <a:lumOff val="-1386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Salesperson</a:t>
          </a:r>
          <a:endParaRPr lang="en-US" sz="900" kern="1200" dirty="0"/>
        </a:p>
      </dsp:txBody>
      <dsp:txXfrm>
        <a:off x="2971802" y="2538412"/>
        <a:ext cx="715580" cy="137220"/>
      </dsp:txXfrm>
    </dsp:sp>
    <dsp:sp modelId="{F8943D46-D5A3-45A6-AA82-40C52EA89971}">
      <dsp:nvSpPr>
        <dsp:cNvPr id="0" name=""/>
        <dsp:cNvSpPr/>
      </dsp:nvSpPr>
      <dsp:spPr>
        <a:xfrm>
          <a:off x="4075574" y="2220252"/>
          <a:ext cx="795089" cy="411662"/>
        </a:xfrm>
        <a:prstGeom prst="rect">
          <a:avLst/>
        </a:prstGeom>
        <a:gradFill rotWithShape="0">
          <a:gsLst>
            <a:gs pos="0">
              <a:schemeClr val="accent5">
                <a:hueOff val="-2002960"/>
                <a:satOff val="70678"/>
                <a:lumOff val="-16637"/>
                <a:alphaOff val="0"/>
                <a:shade val="51000"/>
                <a:satMod val="130000"/>
              </a:schemeClr>
            </a:gs>
            <a:gs pos="80000">
              <a:schemeClr val="accent5">
                <a:hueOff val="-2002960"/>
                <a:satOff val="70678"/>
                <a:lumOff val="-16637"/>
                <a:alphaOff val="0"/>
                <a:shade val="93000"/>
                <a:satMod val="130000"/>
              </a:schemeClr>
            </a:gs>
            <a:gs pos="100000">
              <a:schemeClr val="accent5">
                <a:hueOff val="-2002960"/>
                <a:satOff val="70678"/>
                <a:lumOff val="-166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Bobby</a:t>
          </a:r>
          <a:endParaRPr lang="en-US" sz="1300" kern="1200" dirty="0"/>
        </a:p>
      </dsp:txBody>
      <dsp:txXfrm>
        <a:off x="4075574" y="2220252"/>
        <a:ext cx="795089" cy="411662"/>
      </dsp:txXfrm>
    </dsp:sp>
    <dsp:sp modelId="{18612876-4F0A-4846-885D-9E1F56C7256C}">
      <dsp:nvSpPr>
        <dsp:cNvPr id="0" name=""/>
        <dsp:cNvSpPr/>
      </dsp:nvSpPr>
      <dsp:spPr>
        <a:xfrm>
          <a:off x="4191003" y="2614611"/>
          <a:ext cx="715580" cy="137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002960"/>
              <a:satOff val="70678"/>
              <a:lumOff val="-166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err="1" smtClean="0"/>
            <a:t>Salesoerson</a:t>
          </a:r>
          <a:endParaRPr lang="en-US" sz="900" kern="1200" dirty="0"/>
        </a:p>
      </dsp:txBody>
      <dsp:txXfrm>
        <a:off x="4191003" y="2614611"/>
        <a:ext cx="715580" cy="137220"/>
      </dsp:txXfrm>
    </dsp:sp>
    <dsp:sp modelId="{908CEB72-9EB1-4D90-82E4-992544DF0771}">
      <dsp:nvSpPr>
        <dsp:cNvPr id="0" name=""/>
        <dsp:cNvSpPr/>
      </dsp:nvSpPr>
      <dsp:spPr>
        <a:xfrm>
          <a:off x="5105398" y="2233611"/>
          <a:ext cx="795089" cy="411662"/>
        </a:xfrm>
        <a:prstGeom prst="rect">
          <a:avLst/>
        </a:prstGeom>
        <a:gradFill rotWithShape="0">
          <a:gsLst>
            <a:gs pos="0">
              <a:schemeClr val="accent5">
                <a:hueOff val="-2336786"/>
                <a:satOff val="82458"/>
                <a:lumOff val="-19410"/>
                <a:alphaOff val="0"/>
                <a:shade val="51000"/>
                <a:satMod val="130000"/>
              </a:schemeClr>
            </a:gs>
            <a:gs pos="80000">
              <a:schemeClr val="accent5">
                <a:hueOff val="-2336786"/>
                <a:satOff val="82458"/>
                <a:lumOff val="-19410"/>
                <a:alphaOff val="0"/>
                <a:shade val="93000"/>
                <a:satMod val="130000"/>
              </a:schemeClr>
            </a:gs>
            <a:gs pos="100000">
              <a:schemeClr val="accent5">
                <a:hueOff val="-2336786"/>
                <a:satOff val="82458"/>
                <a:lumOff val="-1941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Tim</a:t>
          </a:r>
          <a:endParaRPr lang="en-US" sz="1300" kern="1200" dirty="0"/>
        </a:p>
      </dsp:txBody>
      <dsp:txXfrm>
        <a:off x="5105398" y="2233611"/>
        <a:ext cx="795089" cy="411662"/>
      </dsp:txXfrm>
    </dsp:sp>
    <dsp:sp modelId="{1CCB05F7-BE47-4872-9B7A-F9594F0F93C6}">
      <dsp:nvSpPr>
        <dsp:cNvPr id="0" name=""/>
        <dsp:cNvSpPr/>
      </dsp:nvSpPr>
      <dsp:spPr>
        <a:xfrm>
          <a:off x="5322664" y="2538411"/>
          <a:ext cx="715580" cy="137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-2336786"/>
              <a:satOff val="82458"/>
              <a:lumOff val="-1941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Salesperson</a:t>
          </a:r>
          <a:endParaRPr lang="en-US" sz="900" kern="1200" dirty="0"/>
        </a:p>
      </dsp:txBody>
      <dsp:txXfrm>
        <a:off x="5322664" y="2538411"/>
        <a:ext cx="715580" cy="137220"/>
      </dsp:txXfrm>
    </dsp:sp>
    <dsp:sp modelId="{1DBE5ADC-D71A-4191-9253-8B90A183D6D6}">
      <dsp:nvSpPr>
        <dsp:cNvPr id="0" name=""/>
        <dsp:cNvSpPr/>
      </dsp:nvSpPr>
      <dsp:spPr>
        <a:xfrm>
          <a:off x="4926235" y="2812827"/>
          <a:ext cx="795089" cy="41166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Mike Smith</a:t>
          </a:r>
          <a:endParaRPr lang="en-US" sz="1300" kern="1200" dirty="0"/>
        </a:p>
      </dsp:txBody>
      <dsp:txXfrm>
        <a:off x="4926235" y="2812827"/>
        <a:ext cx="795089" cy="411662"/>
      </dsp:txXfrm>
    </dsp:sp>
    <dsp:sp modelId="{005F5554-D9E8-4323-94F0-5AB81322E9FB}">
      <dsp:nvSpPr>
        <dsp:cNvPr id="0" name=""/>
        <dsp:cNvSpPr/>
      </dsp:nvSpPr>
      <dsp:spPr>
        <a:xfrm>
          <a:off x="4904404" y="3148013"/>
          <a:ext cx="1163147" cy="19758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Sales Office Support</a:t>
          </a:r>
          <a:endParaRPr lang="en-US" sz="900" kern="1200" dirty="0"/>
        </a:p>
      </dsp:txBody>
      <dsp:txXfrm>
        <a:off x="4904404" y="3148013"/>
        <a:ext cx="1163147" cy="197588"/>
      </dsp:txXfrm>
    </dsp:sp>
    <dsp:sp modelId="{A337E39B-3AC7-4BB9-9D21-18BB5CE76BD1}">
      <dsp:nvSpPr>
        <dsp:cNvPr id="0" name=""/>
        <dsp:cNvSpPr/>
      </dsp:nvSpPr>
      <dsp:spPr>
        <a:xfrm>
          <a:off x="6038244" y="2233614"/>
          <a:ext cx="795089" cy="41166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Sam</a:t>
          </a:r>
          <a:endParaRPr lang="en-US" sz="1300" kern="1200" dirty="0"/>
        </a:p>
      </dsp:txBody>
      <dsp:txXfrm>
        <a:off x="6038244" y="2233614"/>
        <a:ext cx="795089" cy="411662"/>
      </dsp:txXfrm>
    </dsp:sp>
    <dsp:sp modelId="{A74EE087-6555-4F98-ACC6-9374C738D628}">
      <dsp:nvSpPr>
        <dsp:cNvPr id="0" name=""/>
        <dsp:cNvSpPr/>
      </dsp:nvSpPr>
      <dsp:spPr>
        <a:xfrm>
          <a:off x="6324601" y="2614612"/>
          <a:ext cx="715580" cy="137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Salesperson</a:t>
          </a:r>
          <a:endParaRPr lang="en-US" sz="900" kern="1200" dirty="0"/>
        </a:p>
      </dsp:txBody>
      <dsp:txXfrm>
        <a:off x="6324601" y="2614612"/>
        <a:ext cx="715580" cy="137220"/>
      </dsp:txXfrm>
    </dsp:sp>
    <dsp:sp modelId="{2B041654-F31F-4F0B-9024-A4D2AE26F0EB}">
      <dsp:nvSpPr>
        <dsp:cNvPr id="0" name=""/>
        <dsp:cNvSpPr/>
      </dsp:nvSpPr>
      <dsp:spPr>
        <a:xfrm>
          <a:off x="2118567" y="1310702"/>
          <a:ext cx="795089" cy="41166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5809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VP Sales</a:t>
          </a:r>
          <a:endParaRPr lang="en-US" sz="1300" kern="1200" dirty="0"/>
        </a:p>
      </dsp:txBody>
      <dsp:txXfrm>
        <a:off x="2118567" y="1310702"/>
        <a:ext cx="795089" cy="411662"/>
      </dsp:txXfrm>
    </dsp:sp>
    <dsp:sp modelId="{7418FED5-4F11-425B-BE3E-F0E4875550E9}">
      <dsp:nvSpPr>
        <dsp:cNvPr id="0" name=""/>
        <dsp:cNvSpPr/>
      </dsp:nvSpPr>
      <dsp:spPr>
        <a:xfrm>
          <a:off x="3570390" y="1811471"/>
          <a:ext cx="715580" cy="13722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5715" rIns="22860" bIns="5715" numCol="1" spcCol="1270" anchor="ctr" anchorCtr="0">
          <a:noAutofit/>
        </a:bodyPr>
        <a:lstStyle/>
        <a:p>
          <a:pPr lvl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Ann Lion</a:t>
          </a:r>
          <a:endParaRPr lang="en-US" sz="900" kern="1200" dirty="0"/>
        </a:p>
      </dsp:txBody>
      <dsp:txXfrm>
        <a:off x="3570390" y="1811471"/>
        <a:ext cx="715580" cy="1372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0.17021</cdr:x>
      <cdr:y>0.77316</cdr:y>
    </cdr:from>
    <cdr:to>
      <cdr:x>0.37971</cdr:x>
      <cdr:y>0.86207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90600" y="1987694"/>
          <a:ext cx="121920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0.14403</cdr:x>
      <cdr:y>0.88818</cdr:y>
    </cdr:from>
    <cdr:to>
      <cdr:x>0.20949</cdr:x>
      <cdr:y>0.90596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838200" y="2283402"/>
          <a:ext cx="381000" cy="4571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0.15712</cdr:x>
      <cdr:y>0.88818</cdr:y>
    </cdr:from>
    <cdr:to>
      <cdr:x>0.34043</cdr:x>
      <cdr:y>0.94746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914400" y="2283402"/>
          <a:ext cx="1066800" cy="152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0.13402</cdr:x>
      <cdr:y>0.88767</cdr:y>
    </cdr:from>
    <cdr:to>
      <cdr:x>0.34351</cdr:x>
      <cdr:y>0.98589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990600" y="2887407"/>
          <a:ext cx="1548444" cy="3194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76200">
          <a:solidFill>
            <a:srgbClr val="9DB176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0.38366</cdr:x>
      <cdr:y>0.88767</cdr:y>
    </cdr:from>
    <cdr:to>
      <cdr:x>0.59315</cdr:x>
      <cdr:y>0.98589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835753" y="2887407"/>
          <a:ext cx="1548443" cy="319475"/>
        </a:xfrm>
        <a:prstGeom xmlns:a="http://schemas.openxmlformats.org/drawingml/2006/main" prst="rect">
          <a:avLst/>
        </a:prstGeom>
        <a:ln xmlns:a="http://schemas.openxmlformats.org/drawingml/2006/main" w="76200">
          <a:solidFill>
            <a:schemeClr val="accent1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0.61856</cdr:x>
      <cdr:y>0.88287</cdr:y>
    </cdr:from>
    <cdr:to>
      <cdr:x>0.85424</cdr:x>
      <cdr:y>0.9867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4572000" y="2871786"/>
          <a:ext cx="1741999" cy="337740"/>
        </a:xfrm>
        <a:prstGeom xmlns:a="http://schemas.openxmlformats.org/drawingml/2006/main" prst="rect">
          <a:avLst/>
        </a:prstGeom>
        <a:ln xmlns:a="http://schemas.openxmlformats.org/drawingml/2006/main" w="76200">
          <a:solidFill>
            <a:schemeClr val="accent6">
              <a:lumMod val="5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Small America Business Consulting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BC0109-3B5C-405A-97C1-DBF1B02A6D80}" type="datetimeFigureOut">
              <a:rPr lang="en-US" smtClean="0"/>
              <a:pPr/>
              <a:t>2/12/2014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8B693C-59E4-44E5-8B07-91C7E0E526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19404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Small America Business Consulting 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8F912-08CD-4588-BC3D-3B2DFB6CBE54}" type="datetimeFigureOut">
              <a:rPr lang="en-US" smtClean="0"/>
              <a:t>2/12/2014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E5D5A-32B2-4D94-A5FF-97F173271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05345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E5D5A-32B2-4D94-A5FF-97F173271781}" type="slidenum">
              <a:rPr lang="en-US" smtClean="0"/>
              <a:t>4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Small America Business Consulting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20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/>
          <a:srcRect l="5807" t="9222" r="58"/>
          <a:stretch>
            <a:fillRect/>
          </a:stretch>
        </p:blipFill>
        <p:spPr bwMode="auto">
          <a:xfrm>
            <a:off x="341995" y="301697"/>
            <a:ext cx="8460011" cy="6254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CU_LightOn.wmv">
            <a:hlinkClick r:id="" action="ppaction://media"/>
          </p:cNvPr>
          <p:cNvPicPr>
            <a:picLocks noChangeAspect="1"/>
          </p:cNvPicPr>
          <p:nvPr userDrawn="1"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75.6752"/>
                  <p14:fade in="750"/>
                </p14:media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lum bright="10000"/>
          </a:blip>
          <a:stretch>
            <a:fillRect/>
          </a:stretch>
        </p:blipFill>
        <p:spPr>
          <a:xfrm>
            <a:off x="990600" y="685800"/>
            <a:ext cx="4030133" cy="2266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 Placeholder 10"/>
          <p:cNvSpPr>
            <a:spLocks noGrp="1"/>
          </p:cNvSpPr>
          <p:nvPr userDrawn="1">
            <p:ph type="body" sz="quarter" idx="10"/>
          </p:nvPr>
        </p:nvSpPr>
        <p:spPr>
          <a:xfrm>
            <a:off x="552450" y="3789216"/>
            <a:ext cx="569595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552450" y="4361872"/>
            <a:ext cx="4762500" cy="381000"/>
          </a:xfrm>
          <a:prstGeom prst="rect">
            <a:avLst/>
          </a:prstGeom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/>
          <a:lstStyle>
            <a:lvl1pPr marL="0" indent="0" algn="ctr">
              <a:buNone/>
              <a:defRPr sz="2000" i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353292" y="6206343"/>
            <a:ext cx="4572000" cy="346857"/>
            <a:chOff x="381000" y="6206343"/>
            <a:chExt cx="4572000" cy="346857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381000" y="6214646"/>
              <a:ext cx="21336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800" dirty="0" smtClean="0">
                  <a:solidFill>
                    <a:schemeClr val="bg1"/>
                  </a:solidFill>
                </a:rPr>
                <a:t>Default address Avenue, 4214,  </a:t>
              </a:r>
            </a:p>
            <a:p>
              <a:pPr algn="l"/>
              <a:r>
                <a:rPr lang="en-US" sz="800" dirty="0" smtClean="0">
                  <a:solidFill>
                    <a:schemeClr val="bg1"/>
                  </a:solidFill>
                </a:rPr>
                <a:t>Postal code 80.250-210 / Curitiba PR BR</a:t>
              </a:r>
              <a:r>
                <a:rPr lang="en-US" sz="800" baseline="0" dirty="0" smtClean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13" name="TextBox 12"/>
            <p:cNvSpPr txBox="1"/>
            <p:nvPr userDrawn="1"/>
          </p:nvSpPr>
          <p:spPr>
            <a:xfrm>
              <a:off x="2590800" y="6214646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baseline="0" dirty="0" smtClean="0">
                  <a:solidFill>
                    <a:schemeClr val="bg1"/>
                  </a:solidFill>
                </a:rPr>
                <a:t>+55 32 3836 55 55 </a:t>
              </a:r>
            </a:p>
            <a:p>
              <a:pPr algn="r"/>
              <a:r>
                <a:rPr lang="en-US" sz="800" baseline="0" dirty="0" smtClean="0">
                  <a:solidFill>
                    <a:schemeClr val="bg1"/>
                  </a:solidFill>
                </a:rPr>
                <a:t>+55 32 9685 55 55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 userDrawn="1"/>
          </p:nvSpPr>
          <p:spPr>
            <a:xfrm>
              <a:off x="2362200" y="6206343"/>
              <a:ext cx="2343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chemeClr val="bg1"/>
                  </a:solidFill>
                </a:rPr>
                <a:t>|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3679548" y="6206343"/>
              <a:ext cx="23436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dirty="0" smtClean="0">
                  <a:solidFill>
                    <a:schemeClr val="bg1"/>
                  </a:solidFill>
                </a:rPr>
                <a:t>|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 userDrawn="1"/>
          </p:nvSpPr>
          <p:spPr>
            <a:xfrm>
              <a:off x="3984465" y="6261556"/>
              <a:ext cx="9685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chemeClr val="bg1"/>
                  </a:solidFill>
                </a:rPr>
                <a:t>www.default.com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able Placeholder 8"/>
          <p:cNvSpPr>
            <a:spLocks noGrp="1"/>
          </p:cNvSpPr>
          <p:nvPr>
            <p:ph type="tbl" sz="quarter" idx="15"/>
          </p:nvPr>
        </p:nvSpPr>
        <p:spPr>
          <a:xfrm>
            <a:off x="762000" y="1242284"/>
            <a:ext cx="7620000" cy="4244116"/>
          </a:xfrm>
          <a:prstGeom prst="rect">
            <a:avLst/>
          </a:prstGeom>
        </p:spPr>
        <p:txBody>
          <a:bodyPr/>
          <a:lstStyle>
            <a:lvl1pPr>
              <a:buNone/>
              <a:defRPr sz="2000"/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57646" y="434116"/>
            <a:ext cx="5309754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Slide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57200" y="4038600"/>
            <a:ext cx="2590800" cy="1828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28625" y="3657600"/>
            <a:ext cx="51054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able Placeholder 13"/>
          <p:cNvSpPr>
            <a:spLocks noGrp="1"/>
          </p:cNvSpPr>
          <p:nvPr>
            <p:ph type="tbl" sz="quarter" idx="16"/>
          </p:nvPr>
        </p:nvSpPr>
        <p:spPr>
          <a:xfrm>
            <a:off x="1152523" y="1219201"/>
            <a:ext cx="6848478" cy="2285999"/>
          </a:xfrm>
          <a:prstGeom prst="rect">
            <a:avLst/>
          </a:prstGeom>
        </p:spPr>
        <p:txBody>
          <a:bodyPr/>
          <a:lstStyle>
            <a:lvl1pPr>
              <a:buNone/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table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3200400" y="4038600"/>
            <a:ext cx="2590800" cy="1828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8"/>
          </p:nvPr>
        </p:nvSpPr>
        <p:spPr>
          <a:xfrm>
            <a:off x="6019800" y="4038600"/>
            <a:ext cx="2590800" cy="1828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57646" y="434116"/>
            <a:ext cx="5309754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Slide with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33400" y="4038600"/>
            <a:ext cx="5105400" cy="1828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571500" y="1219200"/>
            <a:ext cx="5067300" cy="228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2"/>
          <a:srcRect l="14166" t="1426"/>
          <a:stretch>
            <a:fillRect/>
          </a:stretch>
        </p:blipFill>
        <p:spPr bwMode="auto">
          <a:xfrm>
            <a:off x="5824949" y="299640"/>
            <a:ext cx="2974994" cy="5655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28625" y="3657600"/>
            <a:ext cx="5105400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57646" y="434116"/>
            <a:ext cx="5309754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mation Layout Slide with 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33400" y="1371600"/>
            <a:ext cx="3962400" cy="20574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hart Placeholder 7"/>
          <p:cNvSpPr>
            <a:spLocks noGrp="1"/>
          </p:cNvSpPr>
          <p:nvPr>
            <p:ph type="chart" sz="quarter" idx="13"/>
          </p:nvPr>
        </p:nvSpPr>
        <p:spPr>
          <a:xfrm>
            <a:off x="4648200" y="1295400"/>
            <a:ext cx="3962400" cy="4495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33400" y="3962400"/>
            <a:ext cx="3962400" cy="18288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28625" y="3590925"/>
            <a:ext cx="4067175" cy="3048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  <a:latin typeface="+mn-lt"/>
                <a:cs typeface="Tahoma" pitchFamily="34" charset="0"/>
              </a:defRPr>
            </a:lvl1pPr>
            <a:lvl2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557646" y="434116"/>
            <a:ext cx="5309754" cy="381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4"/>
          <a:srcRect t="6338" b="41807"/>
          <a:stretch>
            <a:fillRect/>
          </a:stretch>
        </p:blipFill>
        <p:spPr bwMode="auto">
          <a:xfrm>
            <a:off x="342900" y="257175"/>
            <a:ext cx="8458200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LightOf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63099" y="492056"/>
            <a:ext cx="5356701" cy="30131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Rectangle 2"/>
          <p:cNvSpPr>
            <a:spLocks noChangeArrowheads="1"/>
          </p:cNvSpPr>
          <p:nvPr userDrawn="1"/>
        </p:nvSpPr>
        <p:spPr bwMode="auto">
          <a:xfrm>
            <a:off x="381000" y="3733800"/>
            <a:ext cx="6019800" cy="1447800"/>
          </a:xfrm>
          <a:prstGeom prst="rect">
            <a:avLst/>
          </a:prstGeom>
          <a:solidFill>
            <a:srgbClr val="D6D2C8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7" name="Text Box 3"/>
          <p:cNvSpPr txBox="1">
            <a:spLocks noChangeArrowheads="1"/>
          </p:cNvSpPr>
          <p:nvPr userDrawn="1"/>
        </p:nvSpPr>
        <p:spPr bwMode="auto">
          <a:xfrm>
            <a:off x="1638300" y="4343400"/>
            <a:ext cx="5638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 userDrawn="1"/>
        </p:nvPicPr>
        <p:blipFill>
          <a:blip r:embed="rId6"/>
          <a:srcRect l="50497" t="1549" b="1549"/>
          <a:stretch>
            <a:fillRect/>
          </a:stretch>
        </p:blipFill>
        <p:spPr bwMode="auto">
          <a:xfrm>
            <a:off x="6344318" y="265996"/>
            <a:ext cx="2454475" cy="628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8" name="Group 36"/>
          <p:cNvGrpSpPr/>
          <p:nvPr userDrawn="1"/>
        </p:nvGrpSpPr>
        <p:grpSpPr>
          <a:xfrm>
            <a:off x="1371600" y="5957883"/>
            <a:ext cx="3225800" cy="623898"/>
            <a:chOff x="5486400" y="5957883"/>
            <a:chExt cx="3225800" cy="623898"/>
          </a:xfrm>
        </p:grpSpPr>
        <p:sp>
          <p:nvSpPr>
            <p:cNvPr id="49" name="TextBox 48"/>
            <p:cNvSpPr txBox="1"/>
            <p:nvPr userDrawn="1"/>
          </p:nvSpPr>
          <p:spPr>
            <a:xfrm>
              <a:off x="7645400" y="6099182"/>
              <a:ext cx="1066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baseline="0" dirty="0" smtClean="0">
                  <a:solidFill>
                    <a:schemeClr val="bg1"/>
                  </a:solidFill>
                </a:rPr>
                <a:t>+55 32 3836 55 55 </a:t>
              </a:r>
            </a:p>
            <a:p>
              <a:pPr algn="r"/>
              <a:r>
                <a:rPr lang="en-US" sz="800" baseline="0" dirty="0" smtClean="0">
                  <a:solidFill>
                    <a:schemeClr val="bg1"/>
                  </a:solidFill>
                </a:rPr>
                <a:t>+55 32 9685 55 55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  <p:grpSp>
          <p:nvGrpSpPr>
            <p:cNvPr id="50" name="Group 35"/>
            <p:cNvGrpSpPr/>
            <p:nvPr userDrawn="1"/>
          </p:nvGrpSpPr>
          <p:grpSpPr>
            <a:xfrm>
              <a:off x="5486400" y="6000750"/>
              <a:ext cx="2209800" cy="513105"/>
              <a:chOff x="5486400" y="6057900"/>
              <a:chExt cx="2209800" cy="513105"/>
            </a:xfrm>
          </p:grpSpPr>
          <p:sp>
            <p:nvSpPr>
              <p:cNvPr id="52" name="TextBox 51"/>
              <p:cNvSpPr txBox="1"/>
              <p:nvPr userDrawn="1"/>
            </p:nvSpPr>
            <p:spPr>
              <a:xfrm>
                <a:off x="5486400" y="6057900"/>
                <a:ext cx="21717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</a:rPr>
                  <a:t>Default address Avenue, 4214,  </a:t>
                </a:r>
              </a:p>
              <a:p>
                <a:pPr algn="r"/>
                <a:r>
                  <a:rPr lang="en-US" sz="800" dirty="0" smtClean="0">
                    <a:solidFill>
                      <a:schemeClr val="bg1"/>
                    </a:solidFill>
                  </a:rPr>
                  <a:t>Postal code 80.250-210 / Curitiba PR BR</a:t>
                </a:r>
                <a:r>
                  <a:rPr lang="en-US" sz="800" baseline="0" dirty="0" smtClean="0">
                    <a:solidFill>
                      <a:schemeClr val="bg1"/>
                    </a:solidFill>
                  </a:rPr>
                  <a:t> </a:t>
                </a:r>
              </a:p>
            </p:txBody>
          </p:sp>
          <p:sp>
            <p:nvSpPr>
              <p:cNvPr id="53" name="TextBox 52"/>
              <p:cNvSpPr txBox="1"/>
              <p:nvPr userDrawn="1"/>
            </p:nvSpPr>
            <p:spPr>
              <a:xfrm>
                <a:off x="6699250" y="6355561"/>
                <a:ext cx="968535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smtClean="0">
                    <a:solidFill>
                      <a:schemeClr val="bg1"/>
                    </a:solidFill>
                  </a:rPr>
                  <a:t>www.default.com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 userDrawn="1"/>
            </p:nvSpPr>
            <p:spPr>
              <a:xfrm>
                <a:off x="5638800" y="6248400"/>
                <a:ext cx="2057400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</a:rPr>
                  <a:t>___________________________________________</a:t>
                </a:r>
                <a:endParaRPr lang="en-US" sz="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1" name="TextBox 50"/>
            <p:cNvSpPr txBox="1"/>
            <p:nvPr userDrawn="1"/>
          </p:nvSpPr>
          <p:spPr>
            <a:xfrm rot="5400000">
              <a:off x="7400392" y="6177499"/>
              <a:ext cx="623898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" dirty="0" smtClean="0">
                  <a:solidFill>
                    <a:schemeClr val="bg1"/>
                  </a:solidFill>
                </a:rPr>
                <a:t>__________</a:t>
              </a:r>
              <a:endParaRPr lang="en-US" sz="600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 Placeholder 3"/>
          <p:cNvSpPr>
            <a:spLocks noGrp="1"/>
          </p:cNvSpPr>
          <p:nvPr userDrawn="1">
            <p:ph type="body" sz="quarter" idx="16"/>
          </p:nvPr>
        </p:nvSpPr>
        <p:spPr>
          <a:xfrm>
            <a:off x="609600" y="3962400"/>
            <a:ext cx="5638800" cy="609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00" b="1">
                <a:solidFill>
                  <a:schemeClr val="bg1"/>
                </a:solidFill>
                <a:latin typeface="Trebuchet MS" pitchFamily="34" charset="0"/>
                <a:cs typeface="Tahoma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342900" y="306821"/>
            <a:ext cx="8458200" cy="6244359"/>
          </a:xfrm>
          <a:prstGeom prst="rect">
            <a:avLst/>
          </a:prstGeom>
          <a:solidFill>
            <a:schemeClr val="bg2">
              <a:lumMod val="50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42" name="Group 41"/>
          <p:cNvGrpSpPr/>
          <p:nvPr/>
        </p:nvGrpSpPr>
        <p:grpSpPr>
          <a:xfrm>
            <a:off x="454660" y="5710018"/>
            <a:ext cx="8346440" cy="871763"/>
            <a:chOff x="454660" y="5710018"/>
            <a:chExt cx="8346440" cy="871763"/>
          </a:xfrm>
        </p:grpSpPr>
        <p:grpSp>
          <p:nvGrpSpPr>
            <p:cNvPr id="41" name="Group 40"/>
            <p:cNvGrpSpPr/>
            <p:nvPr userDrawn="1"/>
          </p:nvGrpSpPr>
          <p:grpSpPr>
            <a:xfrm>
              <a:off x="454660" y="5710018"/>
              <a:ext cx="8346440" cy="806238"/>
              <a:chOff x="454660" y="5710018"/>
              <a:chExt cx="8346440" cy="806238"/>
            </a:xfrm>
          </p:grpSpPr>
          <p:sp>
            <p:nvSpPr>
              <p:cNvPr id="26" name="Rectangle 25"/>
              <p:cNvSpPr/>
              <p:nvPr userDrawn="1"/>
            </p:nvSpPr>
            <p:spPr>
              <a:xfrm>
                <a:off x="1394460" y="5970588"/>
                <a:ext cx="7406640" cy="5334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 </a:t>
                </a:r>
                <a:endParaRPr lang="en-US" dirty="0"/>
              </a:p>
            </p:txBody>
          </p:sp>
          <p:grpSp>
            <p:nvGrpSpPr>
              <p:cNvPr id="1026" name="Group 2"/>
              <p:cNvGrpSpPr>
                <a:grpSpLocks/>
              </p:cNvGrpSpPr>
              <p:nvPr userDrawn="1"/>
            </p:nvGrpSpPr>
            <p:grpSpPr bwMode="auto">
              <a:xfrm>
                <a:off x="454660" y="5710018"/>
                <a:ext cx="908050" cy="806238"/>
                <a:chOff x="8430" y="2181"/>
                <a:chExt cx="1650" cy="1464"/>
              </a:xfrm>
            </p:grpSpPr>
            <p:grpSp>
              <p:nvGrpSpPr>
                <p:cNvPr id="1027" name="Group 3"/>
                <p:cNvGrpSpPr>
                  <a:grpSpLocks/>
                </p:cNvGrpSpPr>
                <p:nvPr/>
              </p:nvGrpSpPr>
              <p:grpSpPr bwMode="auto">
                <a:xfrm>
                  <a:off x="8646" y="2181"/>
                  <a:ext cx="984" cy="1057"/>
                  <a:chOff x="6" y="-6"/>
                  <a:chExt cx="1196" cy="1285"/>
                </a:xfrm>
              </p:grpSpPr>
              <p:sp>
                <p:nvSpPr>
                  <p:cNvPr id="1028" name="Freeform 4"/>
                  <p:cNvSpPr>
                    <a:spLocks/>
                  </p:cNvSpPr>
                  <p:nvPr/>
                </p:nvSpPr>
                <p:spPr bwMode="auto">
                  <a:xfrm>
                    <a:off x="6" y="-6"/>
                    <a:ext cx="595" cy="1285"/>
                  </a:xfrm>
                  <a:custGeom>
                    <a:avLst/>
                    <a:gdLst/>
                    <a:ahLst/>
                    <a:cxnLst>
                      <a:cxn ang="0">
                        <a:pos x="46" y="219"/>
                      </a:cxn>
                      <a:cxn ang="0">
                        <a:pos x="66" y="206"/>
                      </a:cxn>
                      <a:cxn ang="0">
                        <a:pos x="100" y="200"/>
                      </a:cxn>
                      <a:cxn ang="0">
                        <a:pos x="100" y="0"/>
                      </a:cxn>
                      <a:cxn ang="0">
                        <a:pos x="75" y="108"/>
                      </a:cxn>
                      <a:cxn ang="0">
                        <a:pos x="34" y="15"/>
                      </a:cxn>
                      <a:cxn ang="0">
                        <a:pos x="30" y="131"/>
                      </a:cxn>
                      <a:cxn ang="0">
                        <a:pos x="0" y="74"/>
                      </a:cxn>
                      <a:cxn ang="0">
                        <a:pos x="16" y="154"/>
                      </a:cxn>
                      <a:cxn ang="0">
                        <a:pos x="46" y="219"/>
                      </a:cxn>
                    </a:cxnLst>
                    <a:rect l="0" t="0" r="r" b="b"/>
                    <a:pathLst>
                      <a:path w="100" h="219">
                        <a:moveTo>
                          <a:pt x="46" y="219"/>
                        </a:moveTo>
                        <a:cubicBezTo>
                          <a:pt x="46" y="219"/>
                          <a:pt x="54" y="209"/>
                          <a:pt x="66" y="206"/>
                        </a:cubicBezTo>
                        <a:cubicBezTo>
                          <a:pt x="77" y="203"/>
                          <a:pt x="100" y="200"/>
                          <a:pt x="100" y="200"/>
                        </a:cubicBezTo>
                        <a:cubicBezTo>
                          <a:pt x="100" y="0"/>
                          <a:pt x="100" y="0"/>
                          <a:pt x="100" y="0"/>
                        </a:cubicBezTo>
                        <a:cubicBezTo>
                          <a:pt x="100" y="0"/>
                          <a:pt x="95" y="106"/>
                          <a:pt x="75" y="108"/>
                        </a:cubicBezTo>
                        <a:cubicBezTo>
                          <a:pt x="55" y="111"/>
                          <a:pt x="34" y="15"/>
                          <a:pt x="34" y="15"/>
                        </a:cubicBezTo>
                        <a:cubicBezTo>
                          <a:pt x="34" y="15"/>
                          <a:pt x="39" y="130"/>
                          <a:pt x="30" y="131"/>
                        </a:cubicBezTo>
                        <a:cubicBezTo>
                          <a:pt x="21" y="133"/>
                          <a:pt x="0" y="74"/>
                          <a:pt x="0" y="74"/>
                        </a:cubicBezTo>
                        <a:cubicBezTo>
                          <a:pt x="0" y="74"/>
                          <a:pt x="8" y="125"/>
                          <a:pt x="16" y="154"/>
                        </a:cubicBezTo>
                        <a:cubicBezTo>
                          <a:pt x="32" y="208"/>
                          <a:pt x="46" y="219"/>
                          <a:pt x="46" y="219"/>
                        </a:cubicBezTo>
                        <a:close/>
                      </a:path>
                    </a:pathLst>
                  </a:custGeom>
                  <a:solidFill>
                    <a:srgbClr val="22292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29" name="Freeform 5"/>
                  <p:cNvSpPr>
                    <a:spLocks/>
                  </p:cNvSpPr>
                  <p:nvPr/>
                </p:nvSpPr>
                <p:spPr bwMode="auto">
                  <a:xfrm>
                    <a:off x="601" y="-6"/>
                    <a:ext cx="601" cy="1285"/>
                  </a:xfrm>
                  <a:custGeom>
                    <a:avLst/>
                    <a:gdLst/>
                    <a:ahLst/>
                    <a:cxnLst>
                      <a:cxn ang="0">
                        <a:pos x="54" y="219"/>
                      </a:cxn>
                      <a:cxn ang="0">
                        <a:pos x="35" y="206"/>
                      </a:cxn>
                      <a:cxn ang="0">
                        <a:pos x="0" y="200"/>
                      </a:cxn>
                      <a:cxn ang="0">
                        <a:pos x="0" y="0"/>
                      </a:cxn>
                      <a:cxn ang="0">
                        <a:pos x="26" y="108"/>
                      </a:cxn>
                      <a:cxn ang="0">
                        <a:pos x="67" y="15"/>
                      </a:cxn>
                      <a:cxn ang="0">
                        <a:pos x="71" y="131"/>
                      </a:cxn>
                      <a:cxn ang="0">
                        <a:pos x="101" y="74"/>
                      </a:cxn>
                      <a:cxn ang="0">
                        <a:pos x="85" y="154"/>
                      </a:cxn>
                      <a:cxn ang="0">
                        <a:pos x="54" y="219"/>
                      </a:cxn>
                    </a:cxnLst>
                    <a:rect l="0" t="0" r="r" b="b"/>
                    <a:pathLst>
                      <a:path w="101" h="219">
                        <a:moveTo>
                          <a:pt x="54" y="219"/>
                        </a:moveTo>
                        <a:cubicBezTo>
                          <a:pt x="54" y="219"/>
                          <a:pt x="47" y="209"/>
                          <a:pt x="35" y="206"/>
                        </a:cubicBezTo>
                        <a:cubicBezTo>
                          <a:pt x="24" y="203"/>
                          <a:pt x="0" y="200"/>
                          <a:pt x="0" y="20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0" y="0"/>
                          <a:pt x="6" y="106"/>
                          <a:pt x="26" y="108"/>
                        </a:cubicBezTo>
                        <a:cubicBezTo>
                          <a:pt x="46" y="111"/>
                          <a:pt x="67" y="15"/>
                          <a:pt x="67" y="15"/>
                        </a:cubicBezTo>
                        <a:cubicBezTo>
                          <a:pt x="67" y="15"/>
                          <a:pt x="62" y="130"/>
                          <a:pt x="71" y="131"/>
                        </a:cubicBezTo>
                        <a:cubicBezTo>
                          <a:pt x="80" y="133"/>
                          <a:pt x="101" y="74"/>
                          <a:pt x="101" y="74"/>
                        </a:cubicBezTo>
                        <a:cubicBezTo>
                          <a:pt x="101" y="74"/>
                          <a:pt x="93" y="125"/>
                          <a:pt x="85" y="154"/>
                        </a:cubicBezTo>
                        <a:cubicBezTo>
                          <a:pt x="69" y="208"/>
                          <a:pt x="54" y="219"/>
                          <a:pt x="54" y="219"/>
                        </a:cubicBezTo>
                        <a:close/>
                      </a:path>
                    </a:pathLst>
                  </a:custGeom>
                  <a:solidFill>
                    <a:srgbClr val="2D3B3A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1030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8430" y="3330"/>
                  <a:ext cx="1650" cy="3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0" tIns="0" rIns="0" bIns="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1" i="0" u="none" strike="noStrike" cap="none" normalizeH="0" baseline="0" dirty="0" smtClean="0">
                      <a:ln>
                        <a:noFill/>
                      </a:ln>
                      <a:solidFill>
                        <a:schemeClr val="bg1"/>
                      </a:solidFill>
                      <a:effectLst/>
                      <a:latin typeface="Arial" pitchFamily="34" charset="0"/>
                    </a:rPr>
                    <a:t>LOGO AREA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bg1"/>
                    </a:solidFill>
                    <a:effectLst/>
                    <a:latin typeface="Arial" pitchFamily="34" charset="0"/>
                  </a:endParaRPr>
                </a:p>
              </p:txBody>
            </p:sp>
          </p:grpSp>
        </p:grpSp>
        <p:grpSp>
          <p:nvGrpSpPr>
            <p:cNvPr id="37" name="Group 36"/>
            <p:cNvGrpSpPr/>
            <p:nvPr userDrawn="1"/>
          </p:nvGrpSpPr>
          <p:grpSpPr>
            <a:xfrm>
              <a:off x="5531485" y="5957883"/>
              <a:ext cx="3225800" cy="623898"/>
              <a:chOff x="5486400" y="5957883"/>
              <a:chExt cx="3225800" cy="623898"/>
            </a:xfrm>
          </p:grpSpPr>
          <p:sp>
            <p:nvSpPr>
              <p:cNvPr id="16" name="TextBox 15"/>
              <p:cNvSpPr txBox="1"/>
              <p:nvPr userDrawn="1"/>
            </p:nvSpPr>
            <p:spPr>
              <a:xfrm>
                <a:off x="7645400" y="6099182"/>
                <a:ext cx="10668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800" baseline="0" dirty="0" smtClean="0">
                    <a:solidFill>
                      <a:schemeClr val="bg1"/>
                    </a:solidFill>
                  </a:rPr>
                  <a:t>+55 32 3836 55 55 </a:t>
                </a:r>
              </a:p>
              <a:p>
                <a:pPr algn="r"/>
                <a:r>
                  <a:rPr lang="en-US" sz="800" baseline="0" dirty="0" smtClean="0">
                    <a:solidFill>
                      <a:schemeClr val="bg1"/>
                    </a:solidFill>
                  </a:rPr>
                  <a:t>+55 32 9685 55 55</a:t>
                </a:r>
                <a:endParaRPr lang="en-US" sz="800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36" name="Group 35"/>
              <p:cNvGrpSpPr/>
              <p:nvPr userDrawn="1"/>
            </p:nvGrpSpPr>
            <p:grpSpPr>
              <a:xfrm>
                <a:off x="5486400" y="6000750"/>
                <a:ext cx="2209800" cy="513105"/>
                <a:chOff x="5486400" y="6057900"/>
                <a:chExt cx="2209800" cy="513105"/>
              </a:xfrm>
            </p:grpSpPr>
            <p:sp>
              <p:nvSpPr>
                <p:cNvPr id="32" name="TextBox 31"/>
                <p:cNvSpPr txBox="1"/>
                <p:nvPr userDrawn="1"/>
              </p:nvSpPr>
              <p:spPr>
                <a:xfrm>
                  <a:off x="5486400" y="6057900"/>
                  <a:ext cx="217170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</a:rPr>
                    <a:t>Default address Avenue, 4214,  </a:t>
                  </a:r>
                </a:p>
                <a:p>
                  <a:pPr algn="r"/>
                  <a:r>
                    <a:rPr lang="en-US" sz="800" dirty="0" smtClean="0">
                      <a:solidFill>
                        <a:schemeClr val="bg1"/>
                      </a:solidFill>
                    </a:rPr>
                    <a:t>Postal code 80.250-210 / Curitiba PR BR</a:t>
                  </a:r>
                  <a:r>
                    <a:rPr lang="en-US" sz="800" baseline="0" dirty="0" smtClean="0">
                      <a:solidFill>
                        <a:schemeClr val="bg1"/>
                      </a:solidFill>
                    </a:rPr>
                    <a:t> </a:t>
                  </a:r>
                </a:p>
              </p:txBody>
            </p:sp>
            <p:sp>
              <p:nvSpPr>
                <p:cNvPr id="33" name="TextBox 32"/>
                <p:cNvSpPr txBox="1"/>
                <p:nvPr userDrawn="1"/>
              </p:nvSpPr>
              <p:spPr>
                <a:xfrm>
                  <a:off x="6699250" y="6355561"/>
                  <a:ext cx="968535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" dirty="0" smtClean="0">
                      <a:solidFill>
                        <a:schemeClr val="bg1"/>
                      </a:solidFill>
                    </a:rPr>
                    <a:t>www.default.com</a:t>
                  </a:r>
                  <a:endParaRPr lang="en-US" sz="8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4" name="TextBox 33"/>
                <p:cNvSpPr txBox="1"/>
                <p:nvPr userDrawn="1"/>
              </p:nvSpPr>
              <p:spPr>
                <a:xfrm>
                  <a:off x="5638800" y="6248400"/>
                  <a:ext cx="2057400" cy="1846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600" dirty="0" smtClean="0">
                      <a:solidFill>
                        <a:schemeClr val="bg1"/>
                      </a:solidFill>
                    </a:rPr>
                    <a:t>___________________________________________</a:t>
                  </a:r>
                  <a:endParaRPr lang="en-US" sz="600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35" name="TextBox 34"/>
              <p:cNvSpPr txBox="1"/>
              <p:nvPr userDrawn="1"/>
            </p:nvSpPr>
            <p:spPr>
              <a:xfrm rot="5400000">
                <a:off x="7400392" y="6177499"/>
                <a:ext cx="623898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0" dirty="0" smtClean="0">
                    <a:solidFill>
                      <a:schemeClr val="bg1"/>
                    </a:solidFill>
                  </a:rPr>
                  <a:t>__________</a:t>
                </a:r>
                <a:endParaRPr lang="en-US" sz="600" dirty="0">
                  <a:solidFill>
                    <a:schemeClr val="bg1"/>
                  </a:solidFill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2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81000" y="3789216"/>
            <a:ext cx="5867400" cy="457200"/>
          </a:xfrm>
        </p:spPr>
        <p:txBody>
          <a:bodyPr/>
          <a:lstStyle/>
          <a:p>
            <a:r>
              <a:rPr lang="en-US" dirty="0" smtClean="0"/>
              <a:t>SHINE A LIGHT ON YOUR BUSINESS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1"/>
          </p:nvPr>
        </p:nvSpPr>
        <p:spPr>
          <a:xfrm>
            <a:off x="1295400" y="4294908"/>
            <a:ext cx="4762500" cy="381000"/>
          </a:xfrm>
        </p:spPr>
        <p:txBody>
          <a:bodyPr/>
          <a:lstStyle/>
          <a:p>
            <a:r>
              <a:rPr lang="en-US" dirty="0" smtClean="0"/>
              <a:t>For Serious Small Business Savings With </a:t>
            </a:r>
          </a:p>
          <a:p>
            <a:r>
              <a:rPr lang="en-US" dirty="0" smtClean="0"/>
              <a:t>Small America Business Consulting</a:t>
            </a:r>
            <a:endParaRPr lang="en-US" dirty="0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2053830" y="914399"/>
            <a:ext cx="1822450" cy="1755333"/>
            <a:chOff x="8311" y="2181"/>
            <a:chExt cx="1650" cy="1372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8646" y="2181"/>
              <a:ext cx="985" cy="1057"/>
              <a:chOff x="6" y="-6"/>
              <a:chExt cx="1196" cy="1285"/>
            </a:xfrm>
          </p:grpSpPr>
          <p:sp>
            <p:nvSpPr>
              <p:cNvPr id="10" name="Freeform 4"/>
              <p:cNvSpPr>
                <a:spLocks/>
              </p:cNvSpPr>
              <p:nvPr/>
            </p:nvSpPr>
            <p:spPr bwMode="auto">
              <a:xfrm>
                <a:off x="6" y="-6"/>
                <a:ext cx="595" cy="1285"/>
              </a:xfrm>
              <a:custGeom>
                <a:avLst/>
                <a:gdLst/>
                <a:ahLst/>
                <a:cxnLst>
                  <a:cxn ang="0">
                    <a:pos x="46" y="219"/>
                  </a:cxn>
                  <a:cxn ang="0">
                    <a:pos x="66" y="206"/>
                  </a:cxn>
                  <a:cxn ang="0">
                    <a:pos x="100" y="200"/>
                  </a:cxn>
                  <a:cxn ang="0">
                    <a:pos x="100" y="0"/>
                  </a:cxn>
                  <a:cxn ang="0">
                    <a:pos x="75" y="108"/>
                  </a:cxn>
                  <a:cxn ang="0">
                    <a:pos x="34" y="15"/>
                  </a:cxn>
                  <a:cxn ang="0">
                    <a:pos x="30" y="131"/>
                  </a:cxn>
                  <a:cxn ang="0">
                    <a:pos x="0" y="74"/>
                  </a:cxn>
                  <a:cxn ang="0">
                    <a:pos x="16" y="154"/>
                  </a:cxn>
                  <a:cxn ang="0">
                    <a:pos x="46" y="219"/>
                  </a:cxn>
                </a:cxnLst>
                <a:rect l="0" t="0" r="r" b="b"/>
                <a:pathLst>
                  <a:path w="100" h="219">
                    <a:moveTo>
                      <a:pt x="46" y="219"/>
                    </a:moveTo>
                    <a:cubicBezTo>
                      <a:pt x="46" y="219"/>
                      <a:pt x="54" y="209"/>
                      <a:pt x="66" y="206"/>
                    </a:cubicBezTo>
                    <a:cubicBezTo>
                      <a:pt x="77" y="203"/>
                      <a:pt x="100" y="200"/>
                      <a:pt x="100" y="20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0" y="0"/>
                      <a:pt x="95" y="106"/>
                      <a:pt x="75" y="108"/>
                    </a:cubicBezTo>
                    <a:cubicBezTo>
                      <a:pt x="55" y="111"/>
                      <a:pt x="34" y="15"/>
                      <a:pt x="34" y="15"/>
                    </a:cubicBezTo>
                    <a:cubicBezTo>
                      <a:pt x="34" y="15"/>
                      <a:pt x="39" y="130"/>
                      <a:pt x="30" y="131"/>
                    </a:cubicBezTo>
                    <a:cubicBezTo>
                      <a:pt x="21" y="133"/>
                      <a:pt x="0" y="74"/>
                      <a:pt x="0" y="74"/>
                    </a:cubicBezTo>
                    <a:cubicBezTo>
                      <a:pt x="0" y="74"/>
                      <a:pt x="8" y="125"/>
                      <a:pt x="16" y="154"/>
                    </a:cubicBezTo>
                    <a:cubicBezTo>
                      <a:pt x="32" y="208"/>
                      <a:pt x="46" y="219"/>
                      <a:pt x="46" y="219"/>
                    </a:cubicBezTo>
                    <a:close/>
                  </a:path>
                </a:pathLst>
              </a:custGeom>
              <a:solidFill>
                <a:srgbClr val="22292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5"/>
              <p:cNvSpPr>
                <a:spLocks/>
              </p:cNvSpPr>
              <p:nvPr/>
            </p:nvSpPr>
            <p:spPr bwMode="auto">
              <a:xfrm>
                <a:off x="601" y="-6"/>
                <a:ext cx="601" cy="1285"/>
              </a:xfrm>
              <a:custGeom>
                <a:avLst/>
                <a:gdLst/>
                <a:ahLst/>
                <a:cxnLst>
                  <a:cxn ang="0">
                    <a:pos x="54" y="219"/>
                  </a:cxn>
                  <a:cxn ang="0">
                    <a:pos x="35" y="206"/>
                  </a:cxn>
                  <a:cxn ang="0">
                    <a:pos x="0" y="200"/>
                  </a:cxn>
                  <a:cxn ang="0">
                    <a:pos x="0" y="0"/>
                  </a:cxn>
                  <a:cxn ang="0">
                    <a:pos x="26" y="108"/>
                  </a:cxn>
                  <a:cxn ang="0">
                    <a:pos x="67" y="15"/>
                  </a:cxn>
                  <a:cxn ang="0">
                    <a:pos x="71" y="131"/>
                  </a:cxn>
                  <a:cxn ang="0">
                    <a:pos x="101" y="74"/>
                  </a:cxn>
                  <a:cxn ang="0">
                    <a:pos x="85" y="154"/>
                  </a:cxn>
                  <a:cxn ang="0">
                    <a:pos x="54" y="219"/>
                  </a:cxn>
                </a:cxnLst>
                <a:rect l="0" t="0" r="r" b="b"/>
                <a:pathLst>
                  <a:path w="101" h="219">
                    <a:moveTo>
                      <a:pt x="54" y="219"/>
                    </a:moveTo>
                    <a:cubicBezTo>
                      <a:pt x="54" y="219"/>
                      <a:pt x="47" y="209"/>
                      <a:pt x="35" y="206"/>
                    </a:cubicBezTo>
                    <a:cubicBezTo>
                      <a:pt x="24" y="203"/>
                      <a:pt x="0" y="200"/>
                      <a:pt x="0" y="20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6" y="106"/>
                      <a:pt x="26" y="108"/>
                    </a:cubicBezTo>
                    <a:cubicBezTo>
                      <a:pt x="46" y="111"/>
                      <a:pt x="67" y="15"/>
                      <a:pt x="67" y="15"/>
                    </a:cubicBezTo>
                    <a:cubicBezTo>
                      <a:pt x="67" y="15"/>
                      <a:pt x="62" y="130"/>
                      <a:pt x="71" y="131"/>
                    </a:cubicBezTo>
                    <a:cubicBezTo>
                      <a:pt x="80" y="133"/>
                      <a:pt x="101" y="74"/>
                      <a:pt x="101" y="74"/>
                    </a:cubicBezTo>
                    <a:cubicBezTo>
                      <a:pt x="101" y="74"/>
                      <a:pt x="93" y="125"/>
                      <a:pt x="85" y="154"/>
                    </a:cubicBezTo>
                    <a:cubicBezTo>
                      <a:pt x="69" y="208"/>
                      <a:pt x="54" y="219"/>
                      <a:pt x="54" y="219"/>
                    </a:cubicBezTo>
                    <a:close/>
                  </a:path>
                </a:pathLst>
              </a:custGeom>
              <a:solidFill>
                <a:srgbClr val="2D3B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8311" y="3238"/>
              <a:ext cx="1650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en-US" sz="22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</a:rPr>
                <a:t>SMB Consulting</a:t>
              </a:r>
              <a:endParaRPr kumimoji="0" lang="en-US" sz="2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8600" y="4987277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Student Name </a:t>
            </a:r>
          </a:p>
          <a:p>
            <a:r>
              <a:rPr lang="en-US" dirty="0" smtClean="0"/>
              <a:t>Professor Name</a:t>
            </a:r>
          </a:p>
          <a:p>
            <a:r>
              <a:rPr lang="en-US" dirty="0" smtClean="0"/>
              <a:t>Course Title</a:t>
            </a:r>
          </a:p>
          <a:p>
            <a:r>
              <a:rPr lang="en-US" dirty="0" smtClean="0"/>
              <a:t>Date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65" y="6187606"/>
            <a:ext cx="4648200" cy="670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3494808"/>
            <a:ext cx="865976" cy="1600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557646" y="4534782"/>
            <a:ext cx="5105400" cy="998341"/>
          </a:xfrm>
        </p:spPr>
        <p:txBody>
          <a:bodyPr/>
          <a:lstStyle/>
          <a:p>
            <a:r>
              <a:rPr lang="en-US" dirty="0" smtClean="0"/>
              <a:t>The sales that are projected are to increased by $150,000 each month for 2014.  This is an increased in the sales from 2013 which increased each month by 75%. This is putting the small company on a projected revenue of $1 million by the end of the year. The business is steadily picking up steam. 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5"/>
          </p:nvPr>
        </p:nvSpPr>
        <p:spPr>
          <a:xfrm>
            <a:off x="536864" y="4229982"/>
            <a:ext cx="5105400" cy="304800"/>
          </a:xfrm>
        </p:spPr>
        <p:txBody>
          <a:bodyPr/>
          <a:lstStyle/>
          <a:p>
            <a:r>
              <a:rPr lang="en-US" dirty="0" smtClean="0"/>
              <a:t>Small America Business Consulting 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/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SMB Sales Projection for 2014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28625" y="5825836"/>
            <a:ext cx="866775" cy="68580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67" y="5679479"/>
            <a:ext cx="1270090" cy="978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7800" y="5926861"/>
            <a:ext cx="3505200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Small America Business Consulting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 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6" name="Chart Placeholder 5"/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3724506100"/>
              </p:ext>
            </p:extLst>
          </p:nvPr>
        </p:nvGraphicFramePr>
        <p:xfrm>
          <a:off x="393456" y="990600"/>
          <a:ext cx="67437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1" y="5715000"/>
            <a:ext cx="914400" cy="8382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214745" y="0"/>
            <a:ext cx="5638800" cy="6096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SMB Market Share 2014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97" y="5410200"/>
            <a:ext cx="1566808" cy="12071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608" y="4369265"/>
            <a:ext cx="5822992" cy="95410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Small America Business Consulting is a small percentage in the market share compared to the bigger four competitors that own over 60% of the market share. SMB is steadily closing in on the local market and will expand across the United States. 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481864"/>
            <a:ext cx="3461168" cy="26665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867" y="5939253"/>
            <a:ext cx="3542083" cy="603556"/>
          </a:xfrm>
          <a:prstGeom prst="rect">
            <a:avLst/>
          </a:prstGeom>
        </p:spPr>
      </p:pic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3383658637"/>
              </p:ext>
            </p:extLst>
          </p:nvPr>
        </p:nvGraphicFramePr>
        <p:xfrm>
          <a:off x="54797" y="427914"/>
          <a:ext cx="5784892" cy="4212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5003475" y="2395776"/>
            <a:ext cx="661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800" dirty="0" smtClean="0"/>
          </a:p>
          <a:p>
            <a:endParaRPr lang="en-US" sz="800" dirty="0"/>
          </a:p>
          <a:p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762000" y="4975107"/>
            <a:ext cx="5562600" cy="1049482"/>
          </a:xfrm>
        </p:spPr>
        <p:txBody>
          <a:bodyPr/>
          <a:lstStyle/>
          <a:p>
            <a:r>
              <a:rPr lang="en-US" dirty="0" smtClean="0"/>
              <a:t>The following sales charts shows the top 2 sales people sales performance n the East, West, and Central Locations through the year. It is clear that with each month sales performances increases as new clients are added each week. 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5"/>
          </p:nvPr>
        </p:nvSpPr>
        <p:spPr>
          <a:xfrm>
            <a:off x="762000" y="4652989"/>
            <a:ext cx="4067175" cy="304800"/>
          </a:xfrm>
        </p:spPr>
        <p:txBody>
          <a:bodyPr/>
          <a:lstStyle/>
          <a:p>
            <a:r>
              <a:rPr lang="en-US" dirty="0" smtClean="0"/>
              <a:t>Savings spread across all regions.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6"/>
          </p:nvPr>
        </p:nvSpPr>
        <p:spPr>
          <a:xfrm>
            <a:off x="533400" y="889288"/>
            <a:ext cx="5943600" cy="406111"/>
          </a:xfrm>
        </p:spPr>
        <p:txBody>
          <a:bodyPr/>
          <a:lstStyle/>
          <a:p>
            <a:r>
              <a:rPr lang="en-US" dirty="0" smtClean="0"/>
              <a:t>Top Regional Salespeople Performance 2013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262" y="5943600"/>
            <a:ext cx="3542083" cy="603556"/>
          </a:xfrm>
          <a:prstGeom prst="rect">
            <a:avLst/>
          </a:prstGeom>
        </p:spPr>
      </p:pic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2706658161"/>
              </p:ext>
            </p:extLst>
          </p:nvPr>
        </p:nvGraphicFramePr>
        <p:xfrm>
          <a:off x="908583" y="1447800"/>
          <a:ext cx="7391400" cy="32527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3980" y="51968"/>
            <a:ext cx="5749026" cy="1048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1383" y="5798127"/>
            <a:ext cx="914400" cy="7732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79" y="5486400"/>
            <a:ext cx="1566808" cy="1207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457200" y="4800599"/>
            <a:ext cx="7848600" cy="706139"/>
          </a:xfrm>
        </p:spPr>
        <p:txBody>
          <a:bodyPr/>
          <a:lstStyle/>
          <a:p>
            <a:pPr algn="ctr"/>
            <a:r>
              <a:rPr lang="en-US" dirty="0" smtClean="0"/>
              <a:t>Discover what we can do for any business. The SMB Team is there for any business big or small. 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838201" y="609600"/>
            <a:ext cx="4724400" cy="5334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SMB Organizational Structure 2014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5902036"/>
            <a:ext cx="3542083" cy="603556"/>
          </a:xfrm>
          <a:prstGeom prst="rect">
            <a:avLst/>
          </a:prstGeom>
        </p:spPr>
      </p:pic>
      <p:graphicFrame>
        <p:nvGraphicFramePr>
          <p:cNvPr id="5" name="Table Placeholder 4"/>
          <p:cNvGraphicFramePr>
            <a:graphicFrameLocks noGrp="1"/>
          </p:cNvGraphicFramePr>
          <p:nvPr>
            <p:ph type="tbl" sz="quarter" idx="16"/>
            <p:extLst>
              <p:ext uri="{D42A27DB-BD31-4B8C-83A1-F6EECF244321}">
                <p14:modId xmlns:p14="http://schemas.microsoft.com/office/powerpoint/2010/main" val="2179437841"/>
              </p:ext>
            </p:extLst>
          </p:nvPr>
        </p:nvGraphicFramePr>
        <p:xfrm>
          <a:off x="990600" y="585788"/>
          <a:ext cx="7162800" cy="42148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57200" y="5715000"/>
            <a:ext cx="838200" cy="79059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96" y="5506739"/>
            <a:ext cx="1566808" cy="1207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28625" y="5756564"/>
            <a:ext cx="942975" cy="82611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897" y="933526"/>
            <a:ext cx="3581400" cy="2607742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35553" y="683295"/>
            <a:ext cx="3222048" cy="3048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SMB Market Share 2014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07329" y="206926"/>
            <a:ext cx="4606185" cy="381000"/>
          </a:xfr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/>
              <a:t>SMB Consulting Sales Presentation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5912626"/>
            <a:ext cx="3542083" cy="6035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08" y="5689870"/>
            <a:ext cx="1566808" cy="12071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52" y="3340850"/>
            <a:ext cx="3026913" cy="5520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4809" y="2490765"/>
            <a:ext cx="4555664" cy="411543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0248" y="2918999"/>
            <a:ext cx="2577478" cy="5076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14398" y="1046754"/>
            <a:ext cx="1951308" cy="150334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7329" y="3749672"/>
            <a:ext cx="4418056" cy="20657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3800" y="206926"/>
            <a:ext cx="5914400" cy="305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9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5400" dirty="0" smtClean="0"/>
              <a:t>Thank You</a:t>
            </a:r>
            <a:endParaRPr lang="en-US" sz="5400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3683231" y="822479"/>
            <a:ext cx="1546003" cy="1661829"/>
            <a:chOff x="158" y="-6"/>
            <a:chExt cx="1196" cy="1285"/>
          </a:xfrm>
          <a:solidFill>
            <a:schemeClr val="tx1"/>
          </a:solidFill>
        </p:grpSpPr>
        <p:sp>
          <p:nvSpPr>
            <p:cNvPr id="9" name="Freeform 4"/>
            <p:cNvSpPr>
              <a:spLocks/>
            </p:cNvSpPr>
            <p:nvPr/>
          </p:nvSpPr>
          <p:spPr bwMode="auto">
            <a:xfrm>
              <a:off x="158" y="-6"/>
              <a:ext cx="595" cy="1285"/>
            </a:xfrm>
            <a:custGeom>
              <a:avLst/>
              <a:gdLst/>
              <a:ahLst/>
              <a:cxnLst>
                <a:cxn ang="0">
                  <a:pos x="46" y="219"/>
                </a:cxn>
                <a:cxn ang="0">
                  <a:pos x="66" y="206"/>
                </a:cxn>
                <a:cxn ang="0">
                  <a:pos x="100" y="200"/>
                </a:cxn>
                <a:cxn ang="0">
                  <a:pos x="100" y="0"/>
                </a:cxn>
                <a:cxn ang="0">
                  <a:pos x="75" y="108"/>
                </a:cxn>
                <a:cxn ang="0">
                  <a:pos x="34" y="15"/>
                </a:cxn>
                <a:cxn ang="0">
                  <a:pos x="30" y="131"/>
                </a:cxn>
                <a:cxn ang="0">
                  <a:pos x="0" y="74"/>
                </a:cxn>
                <a:cxn ang="0">
                  <a:pos x="16" y="154"/>
                </a:cxn>
                <a:cxn ang="0">
                  <a:pos x="46" y="219"/>
                </a:cxn>
              </a:cxnLst>
              <a:rect l="0" t="0" r="r" b="b"/>
              <a:pathLst>
                <a:path w="100" h="219">
                  <a:moveTo>
                    <a:pt x="46" y="219"/>
                  </a:moveTo>
                  <a:cubicBezTo>
                    <a:pt x="46" y="219"/>
                    <a:pt x="54" y="209"/>
                    <a:pt x="66" y="206"/>
                  </a:cubicBezTo>
                  <a:cubicBezTo>
                    <a:pt x="77" y="203"/>
                    <a:pt x="100" y="200"/>
                    <a:pt x="100" y="20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95" y="106"/>
                    <a:pt x="75" y="108"/>
                  </a:cubicBezTo>
                  <a:cubicBezTo>
                    <a:pt x="55" y="111"/>
                    <a:pt x="34" y="15"/>
                    <a:pt x="34" y="15"/>
                  </a:cubicBezTo>
                  <a:cubicBezTo>
                    <a:pt x="34" y="15"/>
                    <a:pt x="39" y="130"/>
                    <a:pt x="30" y="131"/>
                  </a:cubicBezTo>
                  <a:cubicBezTo>
                    <a:pt x="21" y="133"/>
                    <a:pt x="0" y="74"/>
                    <a:pt x="0" y="74"/>
                  </a:cubicBezTo>
                  <a:cubicBezTo>
                    <a:pt x="0" y="74"/>
                    <a:pt x="8" y="125"/>
                    <a:pt x="16" y="154"/>
                  </a:cubicBezTo>
                  <a:cubicBezTo>
                    <a:pt x="32" y="208"/>
                    <a:pt x="46" y="219"/>
                    <a:pt x="46" y="2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753" y="-6"/>
              <a:ext cx="601" cy="1285"/>
            </a:xfrm>
            <a:custGeom>
              <a:avLst/>
              <a:gdLst/>
              <a:ahLst/>
              <a:cxnLst>
                <a:cxn ang="0">
                  <a:pos x="54" y="219"/>
                </a:cxn>
                <a:cxn ang="0">
                  <a:pos x="35" y="206"/>
                </a:cxn>
                <a:cxn ang="0">
                  <a:pos x="0" y="200"/>
                </a:cxn>
                <a:cxn ang="0">
                  <a:pos x="0" y="0"/>
                </a:cxn>
                <a:cxn ang="0">
                  <a:pos x="26" y="108"/>
                </a:cxn>
                <a:cxn ang="0">
                  <a:pos x="67" y="15"/>
                </a:cxn>
                <a:cxn ang="0">
                  <a:pos x="71" y="131"/>
                </a:cxn>
                <a:cxn ang="0">
                  <a:pos x="101" y="74"/>
                </a:cxn>
                <a:cxn ang="0">
                  <a:pos x="85" y="154"/>
                </a:cxn>
                <a:cxn ang="0">
                  <a:pos x="54" y="219"/>
                </a:cxn>
              </a:cxnLst>
              <a:rect l="0" t="0" r="r" b="b"/>
              <a:pathLst>
                <a:path w="101" h="219">
                  <a:moveTo>
                    <a:pt x="54" y="219"/>
                  </a:moveTo>
                  <a:cubicBezTo>
                    <a:pt x="54" y="219"/>
                    <a:pt x="47" y="209"/>
                    <a:pt x="35" y="206"/>
                  </a:cubicBezTo>
                  <a:cubicBezTo>
                    <a:pt x="24" y="203"/>
                    <a:pt x="0" y="200"/>
                    <a:pt x="0" y="20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" y="106"/>
                    <a:pt x="26" y="108"/>
                  </a:cubicBezTo>
                  <a:cubicBezTo>
                    <a:pt x="46" y="111"/>
                    <a:pt x="67" y="15"/>
                    <a:pt x="67" y="15"/>
                  </a:cubicBezTo>
                  <a:cubicBezTo>
                    <a:pt x="67" y="15"/>
                    <a:pt x="62" y="130"/>
                    <a:pt x="71" y="131"/>
                  </a:cubicBezTo>
                  <a:cubicBezTo>
                    <a:pt x="80" y="133"/>
                    <a:pt x="101" y="74"/>
                    <a:pt x="101" y="74"/>
                  </a:cubicBezTo>
                  <a:cubicBezTo>
                    <a:pt x="101" y="74"/>
                    <a:pt x="93" y="125"/>
                    <a:pt x="85" y="154"/>
                  </a:cubicBezTo>
                  <a:cubicBezTo>
                    <a:pt x="69" y="208"/>
                    <a:pt x="54" y="219"/>
                    <a:pt x="54" y="219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130" y="5974122"/>
            <a:ext cx="3542083" cy="6035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231" y="1653393"/>
            <a:ext cx="1566808" cy="1207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_dmiguel_business_presentation">
  <a:themeElements>
    <a:clrScheme name="Custom 1">
      <a:dk1>
        <a:srgbClr val="C1A50E"/>
      </a:dk1>
      <a:lt1>
        <a:srgbClr val="000000"/>
      </a:lt1>
      <a:dk2>
        <a:srgbClr val="C1A50E"/>
      </a:dk2>
      <a:lt2>
        <a:srgbClr val="7F7F7F"/>
      </a:lt2>
      <a:accent1>
        <a:srgbClr val="EFD026"/>
      </a:accent1>
      <a:accent2>
        <a:srgbClr val="F6E276"/>
      </a:accent2>
      <a:accent3>
        <a:srgbClr val="C1A60C"/>
      </a:accent3>
      <a:accent4>
        <a:srgbClr val="F6E37D"/>
      </a:accent4>
      <a:accent5>
        <a:srgbClr val="989E92"/>
      </a:accent5>
      <a:accent6>
        <a:srgbClr val="C1A60C"/>
      </a:accent6>
      <a:hlink>
        <a:srgbClr val="7F7F7F"/>
      </a:hlink>
      <a:folHlink>
        <a:srgbClr val="605305"/>
      </a:folHlink>
    </a:clrScheme>
    <a:fontScheme name="D_dmiguel_business">
      <a:majorFont>
        <a:latin typeface="trebuche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11DE47D-8F62-42D4-8C96-6CA2E007D171}">
  <we:reference id="wa104191381" version="1.0.0.0" store="en-us" storeType="OMEX"/>
  <we:alternateReferences>
    <we:reference id="WA104191381" version="1.0.0.0" store="WA10419138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2377ABF-F28F-4F36-BFA9-C9D0A8B3A3E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Business sales presentation with video</Template>
  <TotalTime>1425</TotalTime>
  <Words>310</Words>
  <Application>Microsoft Office PowerPoint</Application>
  <PresentationFormat>On-screen Show (4:3)</PresentationFormat>
  <Paragraphs>62</Paragraphs>
  <Slides>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D_dmiguel_business_presentation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J.Nic Brown</dc:creator>
  <cp:keywords/>
  <cp:lastModifiedBy>erik ray</cp:lastModifiedBy>
  <cp:revision>41</cp:revision>
  <dcterms:created xsi:type="dcterms:W3CDTF">2014-01-30T10:57:03Z</dcterms:created>
  <dcterms:modified xsi:type="dcterms:W3CDTF">2014-02-13T03:51:43Z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TC019153389991</vt:lpwstr>
  </property>
</Properties>
</file>