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66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/>
  </p:normalViewPr>
  <p:slideViewPr>
    <p:cSldViewPr>
      <p:cViewPr>
        <p:scale>
          <a:sx n="85" d="100"/>
          <a:sy n="85" d="100"/>
        </p:scale>
        <p:origin x="-528" y="192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26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026767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http://www.nps.gov/grsm/naturescience/geology.htm</a:t>
            </a:r>
          </a:p>
          <a:p>
            <a:r>
              <a:rPr lang="en-US" dirty="0" smtClean="0"/>
              <a:t>Geology, Great Smokey Mountains</a:t>
            </a:r>
          </a:p>
          <a:p>
            <a:r>
              <a:rPr lang="en-US" dirty="0" smtClean="0"/>
              <a:t>Nps.gov</a:t>
            </a:r>
            <a:r>
              <a:rPr lang="en-US" baseline="0" dirty="0" smtClean="0"/>
              <a:t>  National Park Service, US Department of the Interior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5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http://www.nps.gov/grsm/naturescience/geology.htm</a:t>
            </a:r>
          </a:p>
          <a:p>
            <a:r>
              <a:rPr lang="en-GB" dirty="0" smtClean="0"/>
              <a:t>Geology, Great Smokey Mountains</a:t>
            </a:r>
          </a:p>
          <a:p>
            <a:r>
              <a:rPr lang="en-GB" dirty="0" smtClean="0"/>
              <a:t>Nps.gov  National Park Service, US Department of the Interior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6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APPALACHIAN BLUE RIDGE PROJECT</a:t>
            </a:r>
          </a:p>
          <a:p>
            <a:r>
              <a:rPr lang="en-US" dirty="0" smtClean="0"/>
              <a:t>http://geology.er.usgs.gov/eespteam/smoky/ResearchAreas/smokys/MountLeConte/geology1.htm</a:t>
            </a:r>
          </a:p>
          <a:p>
            <a:r>
              <a:rPr lang="en-US" dirty="0" smtClean="0"/>
              <a:t>USGS, Geology,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9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http://www.nps.gov/grsm/planyourvisit/weather.htm</a:t>
            </a:r>
          </a:p>
          <a:p>
            <a:r>
              <a:rPr lang="en-US" dirty="0" smtClean="0"/>
              <a:t>Smokey Mountains National Park Weather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3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9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5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54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0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7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22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92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79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285413" cy="6856413"/>
          </a:xfrm>
          <a:prstGeom prst="rect">
            <a:avLst/>
          </a:prstGeom>
          <a:gradFill rotWithShape="0">
            <a:gsLst>
              <a:gs pos="0">
                <a:srgbClr val="008080">
                  <a:gamma/>
                  <a:shade val="0"/>
                  <a:invGamma/>
                </a:srgbClr>
              </a:gs>
              <a:gs pos="100000">
                <a:srgbClr val="0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219075" y="182563"/>
            <a:ext cx="9917113" cy="6559550"/>
          </a:xfrm>
          <a:custGeom>
            <a:avLst/>
            <a:gdLst>
              <a:gd name="T0" fmla="*/ 0 w 6247"/>
              <a:gd name="T1" fmla="*/ 307 h 4132"/>
              <a:gd name="T2" fmla="*/ 352 w 6247"/>
              <a:gd name="T3" fmla="*/ 307 h 4132"/>
              <a:gd name="T4" fmla="*/ 352 w 6247"/>
              <a:gd name="T5" fmla="*/ 0 h 4132"/>
              <a:gd name="T6" fmla="*/ 5886 w 6247"/>
              <a:gd name="T7" fmla="*/ 0 h 4132"/>
              <a:gd name="T8" fmla="*/ 5886 w 6247"/>
              <a:gd name="T9" fmla="*/ 307 h 4132"/>
              <a:gd name="T10" fmla="*/ 6246 w 6247"/>
              <a:gd name="T11" fmla="*/ 307 h 4132"/>
              <a:gd name="T12" fmla="*/ 6246 w 6247"/>
              <a:gd name="T13" fmla="*/ 3850 h 4132"/>
              <a:gd name="T14" fmla="*/ 5886 w 6247"/>
              <a:gd name="T15" fmla="*/ 3850 h 4132"/>
              <a:gd name="T16" fmla="*/ 5886 w 6247"/>
              <a:gd name="T17" fmla="*/ 4131 h 4132"/>
              <a:gd name="T18" fmla="*/ 352 w 6247"/>
              <a:gd name="T19" fmla="*/ 4131 h 4132"/>
              <a:gd name="T20" fmla="*/ 352 w 6247"/>
              <a:gd name="T21" fmla="*/ 3850 h 4132"/>
              <a:gd name="T22" fmla="*/ 0 w 6247"/>
              <a:gd name="T23" fmla="*/ 3850 h 4132"/>
              <a:gd name="T24" fmla="*/ 0 w 6247"/>
              <a:gd name="T25" fmla="*/ 307 h 4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47" h="4132">
                <a:moveTo>
                  <a:pt x="0" y="307"/>
                </a:moveTo>
                <a:lnTo>
                  <a:pt x="352" y="307"/>
                </a:lnTo>
                <a:lnTo>
                  <a:pt x="352" y="0"/>
                </a:lnTo>
                <a:lnTo>
                  <a:pt x="5886" y="0"/>
                </a:lnTo>
                <a:lnTo>
                  <a:pt x="5886" y="307"/>
                </a:lnTo>
                <a:lnTo>
                  <a:pt x="6246" y="307"/>
                </a:lnTo>
                <a:lnTo>
                  <a:pt x="6246" y="3850"/>
                </a:lnTo>
                <a:lnTo>
                  <a:pt x="5886" y="3850"/>
                </a:lnTo>
                <a:lnTo>
                  <a:pt x="5886" y="4131"/>
                </a:lnTo>
                <a:lnTo>
                  <a:pt x="352" y="4131"/>
                </a:lnTo>
                <a:lnTo>
                  <a:pt x="352" y="3850"/>
                </a:lnTo>
                <a:lnTo>
                  <a:pt x="0" y="3850"/>
                </a:lnTo>
                <a:lnTo>
                  <a:pt x="0" y="307"/>
                </a:lnTo>
              </a:path>
            </a:pathLst>
          </a:custGeom>
          <a:noFill/>
          <a:ln w="50800" cap="rnd" cmpd="sng">
            <a:solidFill>
              <a:srgbClr val="ABABA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434975" y="314325"/>
            <a:ext cx="9499600" cy="6281738"/>
          </a:xfrm>
          <a:custGeom>
            <a:avLst/>
            <a:gdLst>
              <a:gd name="T0" fmla="*/ 0 w 5984"/>
              <a:gd name="T1" fmla="*/ 0 h 3957"/>
              <a:gd name="T2" fmla="*/ 5983 w 5984"/>
              <a:gd name="T3" fmla="*/ 0 h 3957"/>
              <a:gd name="T4" fmla="*/ 5983 w 5984"/>
              <a:gd name="T5" fmla="*/ 3956 h 3957"/>
              <a:gd name="T6" fmla="*/ 0 w 5984"/>
              <a:gd name="T7" fmla="*/ 3956 h 3957"/>
              <a:gd name="T8" fmla="*/ 0 w 5984"/>
              <a:gd name="T9" fmla="*/ 0 h 3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84" h="3957">
                <a:moveTo>
                  <a:pt x="0" y="0"/>
                </a:moveTo>
                <a:lnTo>
                  <a:pt x="5983" y="0"/>
                </a:lnTo>
                <a:lnTo>
                  <a:pt x="5983" y="3956"/>
                </a:lnTo>
                <a:lnTo>
                  <a:pt x="0" y="395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EFF5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Smokey Mountain National Park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Geology – Earth Science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16" y="908720"/>
            <a:ext cx="8064896" cy="156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07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Natural Wonder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USA Today™ has named The Great Smoky Mountains National Park one of 10 great places in North America to explore geologic wonders. 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20" y="3645024"/>
            <a:ext cx="47529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70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Tennessee and North Carolina</a:t>
            </a:r>
          </a:p>
          <a:p>
            <a:r>
              <a:rPr lang="en-US" dirty="0" smtClean="0"/>
              <a:t>One of America’s most frequented national parks</a:t>
            </a:r>
            <a:endParaRPr lang="en-US" dirty="0" smtClean="0"/>
          </a:p>
          <a:p>
            <a:r>
              <a:rPr lang="en-US" dirty="0" smtClean="0"/>
              <a:t>The ancient Appalachian Mountains</a:t>
            </a:r>
          </a:p>
          <a:p>
            <a:r>
              <a:rPr lang="en-US" dirty="0" smtClean="0"/>
              <a:t>Designated an “International Biosphere Reserve”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32" y="260648"/>
            <a:ext cx="22860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94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Amongst the oldest types of rocks are sedimentary layers formed in the </a:t>
            </a:r>
            <a:r>
              <a:rPr lang="en-GB" dirty="0" smtClean="0"/>
              <a:t>Proterozoic Era </a:t>
            </a:r>
            <a:r>
              <a:rPr lang="en-GB" dirty="0" smtClean="0"/>
              <a:t>around  800 </a:t>
            </a:r>
            <a:r>
              <a:rPr lang="en-GB" dirty="0" smtClean="0"/>
              <a:t>million years ago.</a:t>
            </a:r>
          </a:p>
          <a:p>
            <a:r>
              <a:rPr lang="en-GB" dirty="0" smtClean="0"/>
              <a:t>Rocks of the old highlands </a:t>
            </a:r>
            <a:r>
              <a:rPr lang="en-GB" dirty="0" smtClean="0"/>
              <a:t>are considered to be over a billion years old</a:t>
            </a:r>
            <a:endParaRPr lang="en-GB" dirty="0" smtClean="0"/>
          </a:p>
          <a:p>
            <a:r>
              <a:rPr lang="en-GB" dirty="0" smtClean="0"/>
              <a:t>The highest peaks in the Smokies, </a:t>
            </a:r>
            <a:r>
              <a:rPr lang="en-GB" dirty="0" smtClean="0"/>
              <a:t>contain </a:t>
            </a:r>
            <a:r>
              <a:rPr lang="en-GB" dirty="0" err="1" smtClean="0"/>
              <a:t>metasandstone</a:t>
            </a:r>
            <a:r>
              <a:rPr lang="en-GB" dirty="0" smtClean="0"/>
              <a:t> like that at Clingmans Dome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6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Comprise sedimentary layers of accumulated </a:t>
            </a:r>
            <a:r>
              <a:rPr lang="en-GB" dirty="0" smtClean="0"/>
              <a:t>clay</a:t>
            </a:r>
            <a:r>
              <a:rPr lang="en-GB" dirty="0" smtClean="0"/>
              <a:t>, silt, sand, gravel, and minor amounts of calcium carbonate in flat-lying layers</a:t>
            </a:r>
          </a:p>
          <a:p>
            <a:r>
              <a:rPr lang="en-GB" dirty="0" smtClean="0"/>
              <a:t>Other early sites include that of ocean </a:t>
            </a:r>
            <a:r>
              <a:rPr lang="en-GB" dirty="0" smtClean="0"/>
              <a:t>bottom deposition </a:t>
            </a:r>
            <a:r>
              <a:rPr lang="en-GB" dirty="0" smtClean="0"/>
              <a:t>contained along the </a:t>
            </a:r>
            <a:r>
              <a:rPr lang="en-GB" dirty="0" smtClean="0"/>
              <a:t>ancient margin of the North American continent </a:t>
            </a:r>
            <a:r>
              <a:rPr lang="en-GB" dirty="0" smtClean="0"/>
              <a:t>when the supercontinent broke 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4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Geological 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981200"/>
            <a:ext cx="8620447" cy="4114800"/>
          </a:xfrm>
        </p:spPr>
        <p:txBody>
          <a:bodyPr/>
          <a:lstStyle/>
          <a:p>
            <a:r>
              <a:rPr lang="en-GB" dirty="0" smtClean="0"/>
              <a:t>The oldest </a:t>
            </a:r>
            <a:r>
              <a:rPr lang="en-GB" dirty="0" smtClean="0"/>
              <a:t>rock exposures in the park are to be found in </a:t>
            </a:r>
            <a:r>
              <a:rPr lang="en-GB" dirty="0" smtClean="0"/>
              <a:t>the Mount Le Conte area </a:t>
            </a:r>
            <a:r>
              <a:rPr lang="en-GB" dirty="0" smtClean="0"/>
              <a:t>containing </a:t>
            </a:r>
            <a:r>
              <a:rPr lang="en-GB" dirty="0" err="1" smtClean="0"/>
              <a:t>metasandstone</a:t>
            </a:r>
            <a:r>
              <a:rPr lang="en-GB" dirty="0" smtClean="0"/>
              <a:t> </a:t>
            </a:r>
            <a:r>
              <a:rPr lang="en-GB" dirty="0" smtClean="0"/>
              <a:t>and </a:t>
            </a:r>
            <a:r>
              <a:rPr lang="en-GB" dirty="0" err="1" smtClean="0"/>
              <a:t>metasiltstone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Other exhibits include is </a:t>
            </a:r>
            <a:r>
              <a:rPr lang="en-GB" dirty="0" smtClean="0"/>
              <a:t>fine-grained laminated green </a:t>
            </a:r>
            <a:r>
              <a:rPr lang="en-GB" dirty="0" err="1" smtClean="0"/>
              <a:t>metasiltstone</a:t>
            </a:r>
            <a:r>
              <a:rPr lang="en-GB" dirty="0" smtClean="0"/>
              <a:t> </a:t>
            </a:r>
            <a:r>
              <a:rPr lang="en-GB" dirty="0" smtClean="0"/>
              <a:t>referred to as Pigeon </a:t>
            </a:r>
            <a:r>
              <a:rPr lang="en-GB" dirty="0" smtClean="0"/>
              <a:t>Siltstone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56" y="4653136"/>
            <a:ext cx="1921570" cy="16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23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points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Mount Le Conte quadrangle </a:t>
            </a:r>
            <a:r>
              <a:rPr lang="en-GB" dirty="0" smtClean="0"/>
              <a:t>has rock samples from the  </a:t>
            </a:r>
            <a:r>
              <a:rPr lang="en-GB" dirty="0" smtClean="0"/>
              <a:t>Late Proterozoic </a:t>
            </a:r>
            <a:r>
              <a:rPr lang="en-GB" dirty="0" smtClean="0"/>
              <a:t>period. These comprise elements of metamorphosed </a:t>
            </a:r>
            <a:r>
              <a:rPr lang="en-GB" dirty="0" smtClean="0"/>
              <a:t>sandstone, siltstone, shale, and </a:t>
            </a:r>
            <a:r>
              <a:rPr lang="en-GB" dirty="0" smtClean="0"/>
              <a:t>others</a:t>
            </a:r>
            <a:endParaRPr lang="en-GB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20" y="3573016"/>
            <a:ext cx="27241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Clingmans Dome – Highest point in the Park</a:t>
            </a:r>
          </a:p>
          <a:p>
            <a:r>
              <a:rPr lang="en-US" dirty="0" smtClean="0"/>
              <a:t>Mount Le Conte – Rock Formations</a:t>
            </a:r>
          </a:p>
          <a:p>
            <a:r>
              <a:rPr lang="en-GB" dirty="0" smtClean="0"/>
              <a:t>Alum Cave Bluffs and Arch Rock</a:t>
            </a:r>
          </a:p>
          <a:p>
            <a:r>
              <a:rPr lang="en-GB" dirty="0" smtClean="0"/>
              <a:t>Cades Cove is a type of valley known as a "limestone window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76" y="4437112"/>
            <a:ext cx="42058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20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Moderate Climate year round - </a:t>
            </a:r>
            <a:r>
              <a:rPr lang="en-GB" dirty="0" smtClean="0"/>
              <a:t>elevations in the park range from approximately 875 feet to 6,643 </a:t>
            </a:r>
            <a:r>
              <a:rPr lang="en-GB" dirty="0" smtClean="0"/>
              <a:t>feet; the weather changes drastically according to altitude</a:t>
            </a:r>
            <a:endParaRPr lang="en-GB" dirty="0" smtClean="0"/>
          </a:p>
          <a:p>
            <a:r>
              <a:rPr lang="en-GB" dirty="0" smtClean="0"/>
              <a:t>Temperatures </a:t>
            </a:r>
            <a:r>
              <a:rPr lang="en-GB" dirty="0" smtClean="0"/>
              <a:t>often vary between10-20 </a:t>
            </a:r>
            <a:r>
              <a:rPr lang="en-GB" dirty="0" smtClean="0"/>
              <a:t>degrees Fahrenheit from </a:t>
            </a:r>
            <a:r>
              <a:rPr lang="en-GB" dirty="0" smtClean="0"/>
              <a:t>ground base to mountain top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0" y="5229200"/>
            <a:ext cx="6912768" cy="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55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human-caused factors such as air and water pollution and non-native species have had a significant impact on natural resources–both here and worldwide</a:t>
            </a:r>
          </a:p>
          <a:p>
            <a:r>
              <a:rPr lang="en-GB" dirty="0" smtClean="0"/>
              <a:t>geologic processes, climatic shifts, weather, and fire shaped this environment, producing an ever-changing ecosystem.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48" y="5157192"/>
            <a:ext cx="34385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786927"/>
      </p:ext>
    </p:extLst>
  </p:cSld>
  <p:clrMapOvr>
    <a:masterClrMapping/>
  </p:clrMapOvr>
</p:sld>
</file>

<file path=ppt/theme/theme1.xml><?xml version="1.0" encoding="utf-8"?>
<a:theme xmlns:a="http://schemas.openxmlformats.org/drawingml/2006/main" name="BLUEGRN">
  <a:themeElements>
    <a:clrScheme name="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FFFF00"/>
      </a:hlink>
      <a:folHlink>
        <a:srgbClr val="B2B2B2"/>
      </a:folHlink>
    </a:clrScheme>
    <a:fontScheme name="BLUGR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G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BLUEGRN</Template>
  <TotalTime>83</TotalTime>
  <Pages>8899840</Pages>
  <Words>401</Words>
  <Application>Microsoft Office PowerPoint</Application>
  <PresentationFormat>35mm Slides</PresentationFormat>
  <Paragraphs>43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BLUEGRN</vt:lpstr>
      <vt:lpstr>Smokey Mountain National Park</vt:lpstr>
      <vt:lpstr>Location</vt:lpstr>
      <vt:lpstr>Geologic History</vt:lpstr>
      <vt:lpstr>Geological Processes</vt:lpstr>
      <vt:lpstr>Ancient Geological Formations</vt:lpstr>
      <vt:lpstr>Geological points of interest</vt:lpstr>
      <vt:lpstr>Geological Formations</vt:lpstr>
      <vt:lpstr>Weather and Climate</vt:lpstr>
      <vt:lpstr>Environmental Factors</vt:lpstr>
      <vt:lpstr>A Natural Wonder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Smokey Mountain National Park</dc:title>
  <dc:creator>Owner</dc:creator>
  <cp:lastModifiedBy>Owner</cp:lastModifiedBy>
  <cp:revision>9</cp:revision>
  <dcterms:created xsi:type="dcterms:W3CDTF">2011-07-10T17:04:36Z</dcterms:created>
  <dcterms:modified xsi:type="dcterms:W3CDTF">2011-07-10T19:23:26Z</dcterms:modified>
</cp:coreProperties>
</file>