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37" autoAdjust="0"/>
  </p:normalViewPr>
  <p:slideViewPr>
    <p:cSldViewPr>
      <p:cViewPr varScale="1">
        <p:scale>
          <a:sx n="48" d="100"/>
          <a:sy n="48" d="100"/>
        </p:scale>
        <p:origin x="-11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2A4D4-8C98-4BD2-9A0E-12CC3BCA7FE7}" type="datetimeFigureOut">
              <a:rPr lang="en-US" smtClean="0"/>
              <a:t>5/23/2011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0965A-DF1B-4C99-84EE-DDEB2B59924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D0965A-DF1B-4C99-84EE-DDEB2B59924D}"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9A8674C-A543-47B5-8A45-DC60E7C8275C}" type="datetimeFigureOut">
              <a:rPr lang="en-US" smtClean="0"/>
              <a:t>5/23/2011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7A1CD3A-1667-40A5-BBEE-1E13AA93DB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A8674C-A543-47B5-8A45-DC60E7C8275C}" type="datetimeFigureOut">
              <a:rPr lang="en-US" smtClean="0"/>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1CD3A-1667-40A5-BBEE-1E13AA93DB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A8674C-A543-47B5-8A45-DC60E7C8275C}" type="datetimeFigureOut">
              <a:rPr lang="en-US" smtClean="0"/>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1CD3A-1667-40A5-BBEE-1E13AA93DB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9A8674C-A543-47B5-8A45-DC60E7C8275C}" type="datetimeFigureOut">
              <a:rPr lang="en-US" smtClean="0"/>
              <a:t>5/23/2011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7A1CD3A-1667-40A5-BBEE-1E13AA93DB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9A8674C-A543-47B5-8A45-DC60E7C8275C}" type="datetimeFigureOut">
              <a:rPr lang="en-US" smtClean="0"/>
              <a:t>5/23/2011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7A1CD3A-1667-40A5-BBEE-1E13AA93DB9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9A8674C-A543-47B5-8A45-DC60E7C8275C}" type="datetimeFigureOut">
              <a:rPr lang="en-US" smtClean="0"/>
              <a:t>5/23/2011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7A1CD3A-1667-40A5-BBEE-1E13AA93DB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9A8674C-A543-47B5-8A45-DC60E7C8275C}" type="datetimeFigureOut">
              <a:rPr lang="en-US" smtClean="0"/>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7A1CD3A-1667-40A5-BBEE-1E13AA93DB9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9A8674C-A543-47B5-8A45-DC60E7C8275C}" type="datetimeFigureOut">
              <a:rPr lang="en-US" smtClean="0"/>
              <a:t>5/23/2011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1CD3A-1667-40A5-BBEE-1E13AA93DB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9A8674C-A543-47B5-8A45-DC60E7C8275C}" type="datetimeFigureOut">
              <a:rPr lang="en-US" smtClean="0"/>
              <a:t>5/23/2011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1CD3A-1667-40A5-BBEE-1E13AA93DB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9A8674C-A543-47B5-8A45-DC60E7C8275C}" type="datetimeFigureOut">
              <a:rPr lang="en-US" smtClean="0"/>
              <a:t>5/23/2011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1CD3A-1667-40A5-BBEE-1E13AA93DB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9A8674C-A543-47B5-8A45-DC60E7C8275C}" type="datetimeFigureOut">
              <a:rPr lang="en-US" smtClean="0"/>
              <a:t>5/23/2011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7A1CD3A-1667-40A5-BBEE-1E13AA93DB9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9A8674C-A543-47B5-8A45-DC60E7C8275C}" type="datetimeFigureOut">
              <a:rPr lang="en-US" smtClean="0"/>
              <a:t>5/23/2011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7A1CD3A-1667-40A5-BBEE-1E13AA93DB9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judgewhite.blogspot.com/2004/07/truth-telling-v-loyalty-essa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Truth Versus Loyalty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More often than not, we find ourselves in ethical dilemmas.  A good example is truth versus loyalty.  The truth is not always sweet, in fact, the truth is known to hurt.  Truth does not consider feelings. It is </a:t>
            </a:r>
            <a:r>
              <a:rPr lang="en-US" dirty="0"/>
              <a:t> </a:t>
            </a:r>
            <a:r>
              <a:rPr lang="en-US" dirty="0" smtClean="0"/>
              <a:t>served as hot as it comes. Loyalty on the other hand, is  the direct opposite. It is usually the best thing one can do to a person he cares about. So what should one do when faced with a dilemma on whether to tell the truth or be loyal?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a:buNone/>
            </a:pPr>
            <a:r>
              <a:rPr lang="en-US" dirty="0" smtClean="0"/>
              <a:t>   Consider the examples given by Kidder (</a:t>
            </a:r>
            <a:r>
              <a:rPr lang="en-US" dirty="0" err="1" smtClean="0"/>
              <a:t>n.d</a:t>
            </a:r>
            <a:r>
              <a:rPr lang="en-US" dirty="0" smtClean="0"/>
              <a:t>.). In the case scenario, Carl is torn between  being a friend and an ethical superior. If he writes the truth in the writing a letter of reference, it will reduce the chances of his longtime friend getting a job and he might even fall out with Harry. If he decides to be a loyal friend,  he will be unethical to his job but will have saved the friendship.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The other case is about Andrew who is torn between being loyal to the president and standing for what he believes is right by telling the truth. If he told the truth, </a:t>
            </a:r>
            <a:r>
              <a:rPr lang="en-US" dirty="0" smtClean="0"/>
              <a:t> </a:t>
            </a:r>
            <a:r>
              <a:rPr lang="en-US" dirty="0" smtClean="0"/>
              <a:t>integrity will be reflected in his action but he might lose his job and his respectful friendship he has with the president.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The last case illustrates a loyalty versus truth dilemma that a counselor has to chose from. If she tells the client about her past relationship, she will have acted against professional ethics and the client might think she is still interested in her ex. If she tells the truth she might save the life of her client.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So what should one do when faced with a loyalty versus truth dilemma? According to Sapp (2004), </a:t>
            </a:r>
          </a:p>
          <a:p>
            <a:pPr>
              <a:buNone/>
            </a:pPr>
            <a:r>
              <a:rPr lang="en-US" dirty="0" smtClean="0"/>
              <a:t>	</a:t>
            </a:r>
            <a:r>
              <a:rPr lang="en-US" dirty="0" smtClean="0"/>
              <a:t>	“If </a:t>
            </a:r>
            <a:r>
              <a:rPr lang="en-US" dirty="0" smtClean="0"/>
              <a:t>truthfulness is considered a </a:t>
            </a:r>
            <a:r>
              <a:rPr lang="en-US" dirty="0" smtClean="0"/>
              <a:t>		fundamental </a:t>
            </a:r>
            <a:r>
              <a:rPr lang="en-US" dirty="0" smtClean="0"/>
              <a:t>component of loyalty, then the </a:t>
            </a:r>
            <a:r>
              <a:rPr lang="en-US" dirty="0" smtClean="0"/>
              <a:t>	organization </a:t>
            </a:r>
            <a:r>
              <a:rPr lang="en-US" dirty="0" smtClean="0"/>
              <a:t>will be built on integrity.  If </a:t>
            </a:r>
            <a:r>
              <a:rPr lang="en-US" dirty="0" smtClean="0"/>
              <a:t>	loyalty </a:t>
            </a:r>
            <a:r>
              <a:rPr lang="en-US" dirty="0" smtClean="0"/>
              <a:t>is considered a fundamental </a:t>
            </a:r>
            <a:r>
              <a:rPr lang="en-US" dirty="0" smtClean="0"/>
              <a:t>	component </a:t>
            </a:r>
            <a:r>
              <a:rPr lang="en-US" dirty="0" smtClean="0"/>
              <a:t>of truthfulness, then the </a:t>
            </a:r>
            <a:r>
              <a:rPr lang="en-US" dirty="0" smtClean="0"/>
              <a:t>	organization </a:t>
            </a:r>
            <a:r>
              <a:rPr lang="en-US" dirty="0" smtClean="0"/>
              <a:t>will have true unity</a:t>
            </a:r>
            <a:r>
              <a:rPr lang="en-US" dirty="0" smtClean="0"/>
              <a: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Dilemmas are never the best encounters in life. The most amazing fact is that they are inevitable. </a:t>
            </a:r>
            <a:r>
              <a:rPr lang="en-US" dirty="0" smtClean="0"/>
              <a:t> </a:t>
            </a:r>
            <a:r>
              <a:rPr lang="en-US" dirty="0" smtClean="0"/>
              <a:t>It is therefore advisable to  weigh ones options right before deciding on whether to tell the truth or be loyal.  With loyalty, one is guaranteed to have healthy relationships but the truth comes with something different. </a:t>
            </a:r>
            <a:r>
              <a:rPr lang="en-US" dirty="0" smtClean="0"/>
              <a:t>T</a:t>
            </a:r>
            <a:r>
              <a:rPr lang="en-US" dirty="0" smtClean="0"/>
              <a:t>he good Book states that the truth shall set you free. At the end of the day, the truth will always prevail.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Kidder, R,.M. (</a:t>
            </a:r>
            <a:r>
              <a:rPr lang="en-US" dirty="0" err="1" smtClean="0"/>
              <a:t>n.d</a:t>
            </a:r>
            <a:r>
              <a:rPr lang="en-US" dirty="0" smtClean="0"/>
              <a:t>.). Truth versus Loyalty: Three Examples. How Good People Make Tough Choices. Pp 120-123</a:t>
            </a:r>
          </a:p>
          <a:p>
            <a:endParaRPr lang="en-US" dirty="0" smtClean="0"/>
          </a:p>
          <a:p>
            <a:endParaRPr lang="en-US" dirty="0" smtClean="0"/>
          </a:p>
          <a:p>
            <a:r>
              <a:rPr lang="en-US" dirty="0" smtClean="0"/>
              <a:t>Sapp, R.W. (July 23, 2004). </a:t>
            </a:r>
            <a:r>
              <a:rPr lang="en-US" i="1" dirty="0" smtClean="0"/>
              <a:t>Honoring the </a:t>
            </a:r>
            <a:r>
              <a:rPr lang="en-US" i="1" dirty="0" smtClean="0"/>
              <a:t>Truth-Teller</a:t>
            </a:r>
            <a:r>
              <a:rPr lang="en-US" i="1" dirty="0" smtClean="0"/>
              <a:t>. </a:t>
            </a:r>
            <a:r>
              <a:rPr lang="en-US" i="1" dirty="0" smtClean="0"/>
              <a:t> </a:t>
            </a:r>
            <a:r>
              <a:rPr lang="en-US" dirty="0" smtClean="0"/>
              <a:t>Retrieved on May 24, 2011 from </a:t>
            </a:r>
            <a:r>
              <a:rPr lang="en-US" dirty="0" smtClean="0">
                <a:hlinkClick r:id="rId2"/>
              </a:rPr>
              <a:t>http</a:t>
            </a:r>
            <a:r>
              <a:rPr lang="en-US" dirty="0" smtClean="0">
                <a:hlinkClick r:id="rId2"/>
              </a:rPr>
              <a:t>://</a:t>
            </a:r>
            <a:r>
              <a:rPr lang="en-US" dirty="0" smtClean="0">
                <a:hlinkClick r:id="rId2"/>
              </a:rPr>
              <a:t>judgewhite.blogspot.com/2004/07/truth-telling-v-loyalty-essay.html</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171</TotalTime>
  <Words>243</Words>
  <Application>Microsoft Office PowerPoint</Application>
  <PresentationFormat>On-screen Show (4:3)</PresentationFormat>
  <Paragraphs>17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Truth Versus Loyalty</vt:lpstr>
      <vt:lpstr>Introduction</vt:lpstr>
      <vt:lpstr>Examples</vt:lpstr>
      <vt:lpstr>Slide 4</vt:lpstr>
      <vt:lpstr>Slide 5</vt:lpstr>
      <vt:lpstr>CONCLUSION</vt:lpstr>
      <vt:lpstr>Slide 7</vt:lpstr>
      <vt:lpstr>references</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 Versus Loyalty</dc:title>
  <dc:creator>GRACE</dc:creator>
  <cp:lastModifiedBy>GRACE</cp:lastModifiedBy>
  <cp:revision>17</cp:revision>
  <dcterms:created xsi:type="dcterms:W3CDTF">2011-05-24T01:22:03Z</dcterms:created>
  <dcterms:modified xsi:type="dcterms:W3CDTF">2011-05-24T04:13:24Z</dcterms:modified>
</cp:coreProperties>
</file>