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74234" autoAdjust="0"/>
  </p:normalViewPr>
  <p:slideViewPr>
    <p:cSldViewPr>
      <p:cViewPr varScale="1">
        <p:scale>
          <a:sx n="51" d="100"/>
          <a:sy n="51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67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8D7E5-2779-48AE-896D-09E7AF615E44}" type="datetimeFigureOut">
              <a:rPr lang="en-US" smtClean="0"/>
              <a:t>10/8/2010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4335-9DC4-4905-AB1E-8C4B84C087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</a:t>
            </a:r>
            <a:r>
              <a:rPr lang="en-US" b="1" baseline="0" dirty="0" smtClean="0"/>
              <a:t> #1: Title Slide </a:t>
            </a:r>
          </a:p>
          <a:p>
            <a:r>
              <a:rPr lang="en-US" baseline="0" dirty="0" smtClean="0"/>
              <a:t>Bubblegum Consumption: Context, Consumption, Cosmetics, Cravings and Consumerism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4335-9DC4-4905-AB1E-8C4B84C087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</a:t>
            </a:r>
            <a:r>
              <a:rPr lang="en-US" baseline="0" dirty="0" smtClean="0"/>
              <a:t> 2: Contextual History</a:t>
            </a:r>
          </a:p>
          <a:p>
            <a:r>
              <a:rPr lang="en-US" b="1" dirty="0" smtClean="0"/>
              <a:t>Walter </a:t>
            </a:r>
            <a:r>
              <a:rPr lang="en-US" b="1" dirty="0" err="1" smtClean="0"/>
              <a:t>Diemer</a:t>
            </a:r>
            <a:r>
              <a:rPr lang="en-US" b="1" dirty="0" smtClean="0"/>
              <a:t>, 1928</a:t>
            </a:r>
            <a:r>
              <a:rPr lang="en-US" b="1" baseline="0" dirty="0" smtClean="0"/>
              <a:t> – </a:t>
            </a:r>
            <a:r>
              <a:rPr lang="en-US" baseline="0" dirty="0" smtClean="0"/>
              <a:t>Walter </a:t>
            </a:r>
            <a:r>
              <a:rPr lang="en-US" baseline="0" dirty="0" err="1" smtClean="0"/>
              <a:t>Diemer</a:t>
            </a:r>
            <a:r>
              <a:rPr lang="en-US" baseline="0" dirty="0" smtClean="0"/>
              <a:t> worked at Fleer Chewing Gum Company in Philadelphia, Pennsylvania (IdeaFinder.com, 2008).</a:t>
            </a:r>
          </a:p>
          <a:p>
            <a:r>
              <a:rPr lang="en-US" dirty="0" smtClean="0"/>
              <a:t>As a side interest, </a:t>
            </a:r>
            <a:r>
              <a:rPr lang="en-US" dirty="0" err="1" smtClean="0"/>
              <a:t>Diemer</a:t>
            </a:r>
            <a:r>
              <a:rPr lang="en-US" dirty="0" smtClean="0"/>
              <a:t> toyed</a:t>
            </a:r>
            <a:r>
              <a:rPr lang="en-US" baseline="0" dirty="0" smtClean="0"/>
              <a:t> with new recipes for chewing gum. When he came across a blend that was less sticky and more stretchy than regular chewing gum. When he began to sell this new formula, the newer chewing gum was a tremendous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4335-9DC4-4905-AB1E-8C4B84C0872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#3:</a:t>
            </a:r>
            <a:r>
              <a:rPr lang="en-US" b="1" baseline="0" dirty="0" smtClean="0"/>
              <a:t> Consumer Preferences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Bubble Yum is the most popular brand</a:t>
            </a:r>
            <a:r>
              <a:rPr lang="en-US" baseline="0" dirty="0" smtClean="0"/>
              <a:t> of bubblegum in the United States. It is marketed by Hershey.</a:t>
            </a:r>
          </a:p>
          <a:p>
            <a:endParaRPr lang="en-US" dirty="0" smtClean="0"/>
          </a:p>
          <a:p>
            <a:r>
              <a:rPr lang="en-US" dirty="0" smtClean="0"/>
              <a:t>Wrigley’s Gum is the highest</a:t>
            </a:r>
            <a:r>
              <a:rPr lang="en-US" baseline="0" dirty="0" smtClean="0"/>
              <a:t> selling brand of chewing gum in the United States.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4335-9DC4-4905-AB1E-8C4B84C0872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 #4: Cosmetic Appeal</a:t>
            </a:r>
          </a:p>
          <a:p>
            <a:r>
              <a:rPr lang="en-US" b="1" dirty="0" smtClean="0"/>
              <a:t>Sex</a:t>
            </a:r>
            <a:r>
              <a:rPr lang="en-US" b="1" baseline="0" dirty="0" smtClean="0"/>
              <a:t> Appeal </a:t>
            </a:r>
            <a:r>
              <a:rPr lang="en-US" baseline="0" dirty="0" smtClean="0"/>
              <a:t>– Sex appeal was the new marketing stratagem of the </a:t>
            </a:r>
            <a:r>
              <a:rPr lang="en-US" baseline="0" dirty="0" err="1" smtClean="0"/>
              <a:t>Doublemint</a:t>
            </a:r>
            <a:r>
              <a:rPr lang="en-US" baseline="0" dirty="0" smtClean="0"/>
              <a:t> gum brand (stanford.edu, 2007). By showing two beautiful, provocative twin women enjoying the </a:t>
            </a:r>
            <a:r>
              <a:rPr lang="en-US" baseline="0" dirty="0" err="1" smtClean="0"/>
              <a:t>doublemint</a:t>
            </a:r>
            <a:r>
              <a:rPr lang="en-US" baseline="0" dirty="0" smtClean="0"/>
              <a:t>, the commercials sought male interest in the product.</a:t>
            </a:r>
          </a:p>
          <a:p>
            <a:r>
              <a:rPr lang="en-US" b="1" baseline="0" dirty="0" smtClean="0"/>
              <a:t>Teeth-Whitening – </a:t>
            </a:r>
            <a:r>
              <a:rPr lang="en-US" b="0" baseline="0" dirty="0" smtClean="0"/>
              <a:t>Teeth Whitening has become a new fad. And along with the fad, gum has popularized the use of whitening formulas in its campaign toward gaining new consumers.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4335-9DC4-4905-AB1E-8C4B84C0872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SLIDE</a:t>
            </a:r>
            <a:r>
              <a:rPr lang="en-US" b="1" baseline="0" dirty="0" smtClean="0"/>
              <a:t> #5: Cravings and Possible Addiction</a:t>
            </a:r>
          </a:p>
          <a:p>
            <a:r>
              <a:rPr lang="en-US" b="0" baseline="0" dirty="0" smtClean="0"/>
              <a:t>There is a lot of debate over the subject of addiction and bubblegum. According to the Article “Am I Addicted to Sugar-Free Gum” (2008), it is unlikely that an addiction to gum can manifest even after years of consumption.</a:t>
            </a:r>
          </a:p>
          <a:p>
            <a:r>
              <a:rPr lang="en-US" b="0" baseline="0" dirty="0" smtClean="0"/>
              <a:t>Rather, the addiction can be the feel of having something in your mouth or the dependence on its sweet taste. The actual ingredients of gum are all non habit-forming. Addictive properties have been noted in sugar itself, but more testing needs to be done.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4335-9DC4-4905-AB1E-8C4B84C0872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SLIDE #6: References</a:t>
            </a:r>
          </a:p>
          <a:p>
            <a:r>
              <a:rPr lang="en-US" dirty="0" smtClean="0"/>
              <a:t>**Katz, David L. “Am I Addicted to Sugar-Free Gum?”. (2008). Retrieved on October 8, 2010 from Oprah.com: http://www.oprah.com/omagazine/Sugar-Free-Gum-Addiction-Health-Advice</a:t>
            </a:r>
          </a:p>
          <a:p>
            <a:r>
              <a:rPr lang="en-US" dirty="0" smtClean="0"/>
              <a:t>**“Bubble Gum At a Glance”. (2008). Retrieved on October 8, 2010 from IdeaFinder.com: http://www.ideafinder.com/history/inventions/bubblegum.htm</a:t>
            </a:r>
          </a:p>
          <a:p>
            <a:r>
              <a:rPr lang="en-US" dirty="0" smtClean="0"/>
              <a:t>** Wallace,</a:t>
            </a:r>
            <a:r>
              <a:rPr lang="en-US" baseline="0" dirty="0" smtClean="0"/>
              <a:t> William. “Gum”. (2007). Retrieved on October 8, 2010 from Stanford.edu: http://www.stanford.edu/group/ccr/blog/ads_and_advocacy_class/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14335-9DC4-4905-AB1E-8C4B84C0872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DA8EB5D-922A-4541-A263-199FC4DF94E4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593E815-D997-48CC-9491-2482F25ACE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Context, Consumption, Cosmetics, Cravings, and Consumerism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Bubblegum Consumption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62400"/>
            <a:ext cx="324412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429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758952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lgerian" pitchFamily="82" charset="0"/>
              </a:rPr>
              <a:t>Contextual History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Walter </a:t>
            </a:r>
            <a:r>
              <a:rPr lang="en-US" sz="4000" dirty="0" err="1" smtClean="0"/>
              <a:t>Diemer</a:t>
            </a:r>
            <a:r>
              <a:rPr lang="en-US" sz="4000" dirty="0" smtClean="0"/>
              <a:t>, 1928</a:t>
            </a:r>
          </a:p>
          <a:p>
            <a:r>
              <a:rPr lang="en-US" sz="4000" dirty="0" smtClean="0"/>
              <a:t>Philadelphia Pennsylvania</a:t>
            </a:r>
          </a:p>
          <a:p>
            <a:r>
              <a:rPr lang="en-US" sz="4000" dirty="0" smtClean="0"/>
              <a:t>Fleer Chewing Company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219200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038600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9624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962400"/>
            <a:ext cx="1752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#1 Brand  of Bubblegum in America: Bubble-Yum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#1 Brand of Chewing Gum in America: Wrigley’s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724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0574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t="11905" b="16667"/>
          <a:stretch>
            <a:fillRect/>
          </a:stretch>
        </p:blipFill>
        <p:spPr bwMode="auto">
          <a:xfrm>
            <a:off x="685800" y="2362200"/>
            <a:ext cx="2400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Bauhaus 93" pitchFamily="82" charset="0"/>
              </a:rPr>
              <a:t>Cosmetic Appeal</a:t>
            </a:r>
            <a:endParaRPr lang="en-US" sz="6000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400" dirty="0" smtClean="0"/>
              <a:t>Sex Appeal</a:t>
            </a:r>
          </a:p>
          <a:p>
            <a:pPr>
              <a:buNone/>
            </a:pPr>
            <a:r>
              <a:rPr lang="en-US" sz="4400" dirty="0" smtClean="0"/>
              <a:t>	</a:t>
            </a:r>
            <a:r>
              <a:rPr lang="en-US" sz="4400" dirty="0" smtClean="0"/>
              <a:t>	-</a:t>
            </a:r>
            <a:r>
              <a:rPr lang="en-US" sz="3200" dirty="0" err="1" smtClean="0"/>
              <a:t>Doublemint</a:t>
            </a:r>
            <a:r>
              <a:rPr lang="en-US" sz="3200" dirty="0" smtClean="0"/>
              <a:t> Twins</a:t>
            </a:r>
            <a:endParaRPr lang="en-US" sz="3200" dirty="0" smtClean="0"/>
          </a:p>
          <a:p>
            <a:r>
              <a:rPr lang="en-US" sz="4400" dirty="0" smtClean="0"/>
              <a:t>Teeth-Whitening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0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72440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600200"/>
            <a:ext cx="1704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Cravings and Possible Addition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a lot of debate over the subject of addiction and bubblegum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800600"/>
            <a:ext cx="2971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953000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87680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5908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Katz, David L. “Am I Addicted to Sugar-Free Gum?”. (2008). Retrieved on October 8, 2010 </a:t>
            </a:r>
            <a:r>
              <a:rPr lang="en-US" dirty="0" smtClean="0"/>
              <a:t>from Oprah.com: http://</a:t>
            </a:r>
            <a:r>
              <a:rPr lang="en-US" dirty="0" smtClean="0"/>
              <a:t>www.oprah.com/omagazine/Sugar-Free-Gum-Addiction-Health-Advice</a:t>
            </a:r>
          </a:p>
          <a:p>
            <a:r>
              <a:rPr lang="en-US" dirty="0" smtClean="0"/>
              <a:t>“Bubble Gum At a Glance”. (2008). Retrieved on October 8, 2010 </a:t>
            </a:r>
            <a:r>
              <a:rPr lang="en-US" dirty="0" smtClean="0"/>
              <a:t>from IdeaFinder.com: http://</a:t>
            </a:r>
            <a:r>
              <a:rPr lang="en-US" dirty="0" smtClean="0"/>
              <a:t>www.ideafinder.com/history/inventions/bubblegum.htm</a:t>
            </a:r>
          </a:p>
          <a:p>
            <a:r>
              <a:rPr lang="en-US" dirty="0" smtClean="0"/>
              <a:t>Wallace, William. “Gum”. (2007). Retrieved on October 8, 2010 from Stanford.edu: http://www.stanford.edu/group/ccr/blog/ads_and_advocacy_class/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275</TotalTime>
  <Words>542</Words>
  <Application>Microsoft Office PowerPoint</Application>
  <PresentationFormat>On-screen Show (4:3)</PresentationFormat>
  <Paragraphs>50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Civic</vt:lpstr>
      <vt:lpstr>Bubblegum Consumption</vt:lpstr>
      <vt:lpstr>Contextual History</vt:lpstr>
      <vt:lpstr>Consumer Preferences</vt:lpstr>
      <vt:lpstr>Cosmetic Appeal</vt:lpstr>
      <vt:lpstr>Cravings and Possible Addition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Bubblegum Consumption</dc:title>
  <dc:creator>Owner</dc:creator>
  <cp:lastModifiedBy>Owner</cp:lastModifiedBy>
  <cp:revision>27</cp:revision>
  <dcterms:created xsi:type="dcterms:W3CDTF">2010-10-08T15:21:24Z</dcterms:created>
  <dcterms:modified xsi:type="dcterms:W3CDTF">2010-10-08T20:03:27Z</dcterms:modified>
</cp:coreProperties>
</file>