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8BF79-4E8F-4E5E-A7FE-8FEC73166609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D1A84-00BC-490D-AAA1-D81922F64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8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1A84-00BC-490D-AAA1-D81922F64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82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5F5F5" mc:Ignorable="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xmlns:mc="http://schemas.openxmlformats.org/markup-compatibility/2006" xmlns:a14="http://schemas.microsoft.com/office/drawing/2010/main" val="424242" mc:Ignorable="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5F5F5" mc:Ignorable="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xmlns:mc="http://schemas.openxmlformats.org/markup-compatibility/2006" xmlns:a14="http://schemas.microsoft.com/office/drawing/2010/main" val="424242" mc:Ignorable="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5F5F5" mc:Ignorable="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xmlns:mc="http://schemas.openxmlformats.org/markup-compatibility/2006" xmlns:a14="http://schemas.microsoft.com/office/drawing/2010/main" val="424242" mc:Ignorable="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5F5F5" mc:Ignorable="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xmlns:mc="http://schemas.openxmlformats.org/markup-compatibility/2006" xmlns:a14="http://schemas.microsoft.com/office/drawing/2010/main" val="FEFEFE" mc:Ignorable=""/>
                </a:solidFill>
              </a:defRPr>
            </a:lvl1pPr>
          </a:lstStyle>
          <a:p>
            <a:fld id="{F8589F4F-A089-4F22-9413-CBF1AD549BB3}" type="datetimeFigureOut">
              <a:rPr lang="en-US" smtClean="0"/>
              <a:t>5/27/2010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xmlns:mc="http://schemas.openxmlformats.org/markup-compatibility/2006" xmlns:a14="http://schemas.microsoft.com/office/drawing/2010/main" val="FEFEFE" mc:Ignorable=""/>
                </a:solidFill>
              </a:defRPr>
            </a:lvl1pPr>
          </a:lstStyle>
          <a:p>
            <a:fld id="{4BFD0DC2-CA3F-4BC5-B987-FAA547B238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Domain_Name_Syste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ITCO103-1002B-01 Introduction to Computer and Network Hardware Unit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Network integration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0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 4</a:t>
            </a:r>
            <a:br>
              <a:rPr lang="en-US" b="1" dirty="0" smtClean="0"/>
            </a:br>
            <a:r>
              <a:rPr lang="en-US" dirty="0" smtClean="0"/>
              <a:t>Configuring DNS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forward the traffic to the SGH site, DNS server will be added to the VPN tunnel configuration for resolving request from both the networks.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090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/>
          <a:lstStyle/>
          <a:p>
            <a:r>
              <a:rPr lang="en-US" dirty="0" smtClean="0"/>
              <a:t>VPN Tunnel Layout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319" y="2324100"/>
            <a:ext cx="3508375" cy="3508375"/>
          </a:xfrm>
        </p:spPr>
      </p:pic>
    </p:spTree>
    <p:extLst>
      <p:ext uri="{BB962C8B-B14F-4D97-AF65-F5344CB8AC3E}">
        <p14:creationId xmlns:p14="http://schemas.microsoft.com/office/powerpoint/2010/main" val="3750046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Configuring VPN Tunnel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Configure VPN Tunnel</a:t>
            </a:r>
          </a:p>
          <a:p>
            <a:r>
              <a:rPr lang="en-US" dirty="0" smtClean="0"/>
              <a:t>What Network information required for configuration</a:t>
            </a:r>
          </a:p>
          <a:p>
            <a:r>
              <a:rPr lang="en-US" dirty="0" smtClean="0"/>
              <a:t>Active directory Configuration</a:t>
            </a:r>
          </a:p>
          <a:p>
            <a:r>
              <a:rPr lang="en-US" dirty="0" smtClean="0"/>
              <a:t>NTP Setup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923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to Configure VPN Tunnel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Configure the address range in the same subnet</a:t>
            </a:r>
          </a:p>
          <a:p>
            <a:pPr marL="68580" indent="0" algn="ctr">
              <a:buNone/>
            </a:pPr>
            <a:r>
              <a:rPr lang="en-US" b="1" dirty="0" smtClean="0"/>
              <a:t>OR</a:t>
            </a:r>
          </a:p>
          <a:p>
            <a:r>
              <a:rPr lang="en-US" dirty="0" smtClean="0"/>
              <a:t>Configure the address range with different subnet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298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Configuring VPN with the same subnet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Configuration of SSL312 IP Address	</a:t>
            </a:r>
          </a:p>
          <a:p>
            <a:r>
              <a:rPr lang="en-US" dirty="0" smtClean="0"/>
              <a:t>Configuration of Gateway IP Address</a:t>
            </a:r>
          </a:p>
          <a:p>
            <a:r>
              <a:rPr lang="en-US" dirty="0" smtClean="0"/>
              <a:t>Configuration of DNS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479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Configuration Of Active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Configuration of NTP (Network Time Protocol)</a:t>
            </a:r>
          </a:p>
          <a:p>
            <a:r>
              <a:rPr lang="en-US" dirty="0" smtClean="0"/>
              <a:t>Active Directory operates on “</a:t>
            </a:r>
            <a:r>
              <a:rPr lang="en-US" dirty="0" err="1" smtClean="0"/>
              <a:t>Kerebos</a:t>
            </a:r>
            <a:r>
              <a:rPr lang="en-US" dirty="0" smtClean="0"/>
              <a:t>” protocol for authenticating users on the domain </a:t>
            </a:r>
          </a:p>
          <a:p>
            <a:r>
              <a:rPr lang="en-US" dirty="0" smtClean="0"/>
              <a:t>To make “</a:t>
            </a:r>
            <a:r>
              <a:rPr lang="en-US" dirty="0" err="1" smtClean="0"/>
              <a:t>Kerebos</a:t>
            </a:r>
            <a:r>
              <a:rPr lang="en-US" dirty="0" smtClean="0"/>
              <a:t>” operational, the actual time between the Server and the client must be 10 minutes less.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831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updating the domain controller, it is synchronized with the forest of the SHG Group.</a:t>
            </a:r>
          </a:p>
          <a:p>
            <a:r>
              <a:rPr lang="en-US" dirty="0" smtClean="0"/>
              <a:t>No impact on the Web based services.</a:t>
            </a:r>
          </a:p>
          <a:p>
            <a:r>
              <a:rPr lang="en-US" dirty="0" smtClean="0"/>
              <a:t>WATCH Domain Controller can be controlled and monitored by the SHG Group.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811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Sasl</a:t>
            </a:r>
            <a:r>
              <a:rPr lang="en-US" dirty="0"/>
              <a:t>/external, Using The. "LDAP." </a:t>
            </a:r>
            <a:r>
              <a:rPr lang="en-US" i="1" dirty="0"/>
              <a:t>Wikipedia, the Free Encyclopedia</a:t>
            </a:r>
            <a:r>
              <a:rPr lang="en-US" dirty="0"/>
              <a:t>. Web. 26 May 2010. &lt;http://en.wikipedia.org/wiki/LDAP&gt;</a:t>
            </a:r>
          </a:p>
        </p:txBody>
      </p:sp>
    </p:spTree>
    <p:extLst>
      <p:ext uri="{BB962C8B-B14F-4D97-AF65-F5344CB8AC3E}">
        <p14:creationId xmlns:p14="http://schemas.microsoft.com/office/powerpoint/2010/main" val="574635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Watch Network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162 Workstations</a:t>
            </a:r>
          </a:p>
          <a:p>
            <a:r>
              <a:rPr lang="en-US" dirty="0" smtClean="0"/>
              <a:t>2 Data bases (SQL Server, Oracle)</a:t>
            </a:r>
          </a:p>
          <a:p>
            <a:r>
              <a:rPr lang="en-US" dirty="0" smtClean="0"/>
              <a:t>AS 400</a:t>
            </a:r>
          </a:p>
          <a:p>
            <a:r>
              <a:rPr lang="en-US" dirty="0" smtClean="0"/>
              <a:t>DLT Drives</a:t>
            </a:r>
          </a:p>
          <a:p>
            <a:r>
              <a:rPr lang="en-US" dirty="0" smtClean="0"/>
              <a:t>Linux </a:t>
            </a:r>
            <a:r>
              <a:rPr lang="en-US" dirty="0"/>
              <a:t>Print </a:t>
            </a:r>
            <a:r>
              <a:rPr lang="en-US" dirty="0" smtClean="0"/>
              <a:t>Server</a:t>
            </a:r>
          </a:p>
          <a:p>
            <a:r>
              <a:rPr lang="en-US" dirty="0" smtClean="0"/>
              <a:t>Apache Web Server</a:t>
            </a:r>
          </a:p>
          <a:p>
            <a:r>
              <a:rPr lang="en-US" dirty="0" smtClean="0"/>
              <a:t>Linux DNS Server</a:t>
            </a:r>
          </a:p>
          <a:p>
            <a:r>
              <a:rPr lang="en-US" dirty="0" smtClean="0"/>
              <a:t>Domain controller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697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024744" cy="762000"/>
          </a:xfrm>
        </p:spPr>
        <p:txBody>
          <a:bodyPr/>
          <a:lstStyle/>
          <a:p>
            <a:pPr algn="ctr"/>
            <a:r>
              <a:rPr lang="en-US" dirty="0" smtClean="0"/>
              <a:t>Watch Network Layout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00200"/>
            <a:ext cx="6934200" cy="4267200"/>
          </a:xfrm>
        </p:spPr>
      </p:pic>
    </p:spTree>
    <p:extLst>
      <p:ext uri="{BB962C8B-B14F-4D97-AF65-F5344CB8AC3E}">
        <p14:creationId xmlns:p14="http://schemas.microsoft.com/office/powerpoint/2010/main" val="1102401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1143000"/>
          </a:xfrm>
        </p:spPr>
        <p:txBody>
          <a:bodyPr/>
          <a:lstStyle/>
          <a:p>
            <a:pPr algn="ctr"/>
            <a:r>
              <a:rPr lang="en-US" dirty="0" smtClean="0"/>
              <a:t>SHG Network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</a:t>
            </a:r>
          </a:p>
          <a:p>
            <a:r>
              <a:rPr lang="en-US" dirty="0" smtClean="0"/>
              <a:t>Windows 2003 Server</a:t>
            </a:r>
          </a:p>
          <a:p>
            <a:r>
              <a:rPr lang="en-US" dirty="0" smtClean="0"/>
              <a:t>Active Directory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24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024744" cy="1143000"/>
          </a:xfrm>
        </p:spPr>
        <p:txBody>
          <a:bodyPr/>
          <a:lstStyle/>
          <a:p>
            <a:pPr algn="ctr"/>
            <a:r>
              <a:rPr lang="en-US" dirty="0" smtClean="0"/>
              <a:t>SHG Group Network Layout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828800"/>
            <a:ext cx="2590800" cy="3581400"/>
          </a:xfrm>
        </p:spPr>
      </p:pic>
    </p:spTree>
    <p:extLst>
      <p:ext uri="{BB962C8B-B14F-4D97-AF65-F5344CB8AC3E}">
        <p14:creationId xmlns:p14="http://schemas.microsoft.com/office/powerpoint/2010/main" val="529799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Integration of Administrative Domains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905000"/>
            <a:ext cx="5638800" cy="4232275"/>
          </a:xfrm>
        </p:spPr>
      </p:pic>
    </p:spTree>
    <p:extLst>
      <p:ext uri="{BB962C8B-B14F-4D97-AF65-F5344CB8AC3E}">
        <p14:creationId xmlns:p14="http://schemas.microsoft.com/office/powerpoint/2010/main" val="872642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Updating the NT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Updating Windows NT PDC to Windows Server 2000 / 2003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6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 2</a:t>
            </a:r>
            <a:br>
              <a:rPr lang="en-US" b="1" dirty="0" smtClean="0"/>
            </a:br>
            <a:r>
              <a:rPr lang="en-US" dirty="0" smtClean="0"/>
              <a:t>Protocol Used for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LDAP (Light Weight Directory Access Protocol)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Wikipedia describes its present usages as :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 “</a:t>
            </a:r>
            <a:r>
              <a:rPr lang="en-US" i="1" dirty="0"/>
              <a:t>LDAP deployments today tend to use </a:t>
            </a:r>
            <a:r>
              <a:rPr lang="en-US" i="1" dirty="0">
                <a:hlinkClick r:id="rId2" action="ppaction://hlinkfile" tooltip="Domain Name System"/>
              </a:rPr>
              <a:t>Domain Name System</a:t>
            </a:r>
            <a:r>
              <a:rPr lang="en-US" i="1" dirty="0"/>
              <a:t>(DNS) names for structuring the topmost levels of the hierarchy. Deeper inside the directory might appear entries representing people, organizational units, printers, documents, groups of people or anything else that represents a given tree entry (or multiple entries).</a:t>
            </a:r>
            <a:r>
              <a:rPr lang="en-US" i="1" dirty="0" smtClean="0"/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51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 3</a:t>
            </a:r>
            <a:br>
              <a:rPr lang="en-US" b="1" dirty="0" smtClean="0"/>
            </a:br>
            <a:r>
              <a:rPr lang="en-US" dirty="0" smtClean="0"/>
              <a:t>Creating VPN Tunnel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VPN Server will be installed at the SGH site.</a:t>
            </a:r>
          </a:p>
          <a:p>
            <a:r>
              <a:rPr lang="en-US" dirty="0" smtClean="0"/>
              <a:t>The VPN client will be installed on the WATCH 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411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3E3D2D" mc:Ignorable=""/>
      </a:dk2>
      <a:lt2>
        <a:srgbClr xmlns:mc="http://schemas.openxmlformats.org/markup-compatibility/2006" xmlns:a14="http://schemas.microsoft.com/office/drawing/2010/main" val="CAF278" mc:Ignorable=""/>
      </a:lt2>
      <a:accent1>
        <a:srgbClr xmlns:mc="http://schemas.openxmlformats.org/markup-compatibility/2006" xmlns:a14="http://schemas.microsoft.com/office/drawing/2010/main" val="94C600" mc:Ignorable=""/>
      </a:accent1>
      <a:accent2>
        <a:srgbClr xmlns:mc="http://schemas.openxmlformats.org/markup-compatibility/2006" xmlns:a14="http://schemas.microsoft.com/office/drawing/2010/main" val="71685A" mc:Ignorable=""/>
      </a:accent2>
      <a:accent3>
        <a:srgbClr xmlns:mc="http://schemas.openxmlformats.org/markup-compatibility/2006" xmlns:a14="http://schemas.microsoft.com/office/drawing/2010/main" val="FF6700" mc:Ignorable=""/>
      </a:accent3>
      <a:accent4>
        <a:srgbClr xmlns:mc="http://schemas.openxmlformats.org/markup-compatibility/2006" xmlns:a14="http://schemas.microsoft.com/office/drawing/2010/main" val="909465" mc:Ignorable=""/>
      </a:accent4>
      <a:accent5>
        <a:srgbClr xmlns:mc="http://schemas.openxmlformats.org/markup-compatibility/2006" xmlns:a14="http://schemas.microsoft.com/office/drawing/2010/main" val="956B43" mc:Ignorable=""/>
      </a:accent5>
      <a:accent6>
        <a:srgbClr xmlns:mc="http://schemas.openxmlformats.org/markup-compatibility/2006" xmlns:a14="http://schemas.microsoft.com/office/drawing/2010/main" val="FEA022" mc:Ignorable=""/>
      </a:accent6>
      <a:hlink>
        <a:srgbClr xmlns:mc="http://schemas.openxmlformats.org/markup-compatibility/2006" xmlns:a14="http://schemas.microsoft.com/office/drawing/2010/main" val="E68200" mc:Ignorable=""/>
      </a:hlink>
      <a:folHlink>
        <a:srgbClr xmlns:mc="http://schemas.openxmlformats.org/markup-compatibility/2006" xmlns:a14="http://schemas.microsoft.com/office/drawing/2010/main" val="FFA94A" mc:Ignorable=""/>
      </a:folHlink>
    </a:clrScheme>
    <a:fontScheme name="Austin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xmlns:mc="http://schemas.openxmlformats.org/markup-compatibility/2006" xmlns:a14="http://schemas.microsoft.com/office/drawing/2010/main" val="000000" mc:Ignorable="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256</TotalTime>
  <Words>300</Words>
  <Application>Microsoft Office PowerPoint</Application>
  <PresentationFormat>On-screen Show (4:3)</PresentationFormat>
  <Paragraphs>56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Austin</vt:lpstr>
      <vt:lpstr>ITCO103-1002B-01 Introduction to Computer and Network Hardware Unit 5</vt:lpstr>
      <vt:lpstr>Watch Network Components</vt:lpstr>
      <vt:lpstr>Watch Network Layout</vt:lpstr>
      <vt:lpstr>SHG Network Components</vt:lpstr>
      <vt:lpstr>SHG Group Network Layout</vt:lpstr>
      <vt:lpstr>Integration of Administrative Domains</vt:lpstr>
      <vt:lpstr>Step 1 Updating the NT Domain</vt:lpstr>
      <vt:lpstr>Step 2 Protocol Used for Synchronization</vt:lpstr>
      <vt:lpstr>Step 3 Creating VPN Tunnel</vt:lpstr>
      <vt:lpstr>Step 4 Configuring DNS</vt:lpstr>
      <vt:lpstr>VPN Tunnel Layout</vt:lpstr>
      <vt:lpstr>   Configuring VPN Tunnel</vt:lpstr>
      <vt:lpstr>How to Configure VPN Tunnel</vt:lpstr>
      <vt:lpstr>Configuring VPN with the same subnet</vt:lpstr>
      <vt:lpstr>Configuration Of Active Directory</vt:lpstr>
      <vt:lpstr>Conclusion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ITCO103-1002B-01 Introduction to Computer and Network Hardware Unit 5</dc:title>
  <dc:creator>A satisfied Microsoft Office User</dc:creator>
  <cp:lastModifiedBy>A satisfied Microsoft Office User</cp:lastModifiedBy>
  <cp:revision>26</cp:revision>
  <dcterms:created xsi:type="dcterms:W3CDTF">2010-05-26T12:43:29Z</dcterms:created>
  <dcterms:modified xsi:type="dcterms:W3CDTF">2010-05-27T13:01:32Z</dcterms:modified>
</cp:coreProperties>
</file>