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D4ED6A-B561-4487-8F23-1CF7F1AEB75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6D4E5-095A-4761-91BE-9C395DD6E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Running Head: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2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EDUCATION: Concept of Difference</a:t>
            </a:r>
          </a:p>
          <a:p>
            <a:pPr algn="ctr">
              <a:lnSpc>
                <a:spcPct val="2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pPr algn="ctr">
              <a:lnSpc>
                <a:spcPct val="2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 name</a:t>
            </a:r>
          </a:p>
          <a:p>
            <a:pPr algn="ctr">
              <a:lnSpc>
                <a:spcPct val="2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Instructor's name</a:t>
            </a:r>
          </a:p>
          <a:p>
            <a:pPr algn="ctr">
              <a:lnSpc>
                <a:spcPct val="2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 of submission</a:t>
            </a:r>
          </a:p>
          <a:p>
            <a:pPr algn="ctr">
              <a:lnSpc>
                <a:spcPct val="22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Autofit/>
          </a:bodyPr>
          <a:lstStyle/>
          <a:p>
            <a:pPr algn="ctr">
              <a:lnSpc>
                <a:spcPct val="220000"/>
              </a:lnSpc>
              <a:buClrTx/>
              <a:buSzTx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EDUCATION: Concept of Difference</a:t>
            </a:r>
          </a:p>
          <a:p>
            <a:pPr>
              <a:lnSpc>
                <a:spcPct val="220000"/>
              </a:lnSpc>
              <a:buClrTx/>
              <a:buSzTx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difference is to ensure that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formal global institutions incorporate the ideals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postcolonial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pedagogies, feminist pedagogy, lesbian and gay pedagogy, critical pedagogy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 define and understand difference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These ideals have been included through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objectives of collection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world’s  educational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practitioners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lnSpc>
                <a:spcPct val="220000"/>
              </a:lnSpc>
              <a:buClrTx/>
              <a:buSzTx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topic reflects the peace, cultural, and education issues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that involve major education concerns today. According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 Eva (1999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), peace is an important concept of difference because it is defined and pursued differently amongst cultures.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author states that educational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practitioners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theorists decide on the innovative questions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concerning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democracy, ethics, politics, technology, difference, sexuality, identity, conflict, feminism, Marxism, community, peace, language rights, deconstruction, and cultural politics that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 crucial to developing and maintaining an educational system. Therefore, the significant contribution that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concept of difference and its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corresponding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responsibilities in peace education for the millennium is criticized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9848" cy="758952"/>
          </a:xfrm>
        </p:spPr>
        <p:txBody>
          <a:bodyPr/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Head: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419600" cy="5257800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  <a:buFont typeface="Wingdings" pitchFamily="2" charset="2"/>
              <a:buChar char="q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Derrida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(1997) focuses on the appraisal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metaphysics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its crash on the hypothesis of writing and philosophy. 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created two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distinctions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 difference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western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philosophy – time orientation 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its end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q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Derrida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emphasized a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difference between written and spoken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words in communication. He suggested that the concept of difference is enhanced through language barriers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intentions were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theorists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education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practitioners to understand and incorporate these language differences in modern western practice.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419600" cy="5410200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  <a:buFont typeface="Wingdings" pitchFamily="2" charset="2"/>
              <a:buChar char="q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 placed more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weight on written words and less weight on spoken words even before God by specifying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dishonest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impure nature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spoken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words.</a:t>
            </a:r>
          </a:p>
          <a:p>
            <a:pPr>
              <a:lnSpc>
                <a:spcPct val="220000"/>
              </a:lnSpc>
              <a:buFont typeface="Wingdings" pitchFamily="2" charset="2"/>
              <a:buChar char="q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Gregory (1985) recommended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written texts because they deconstruct philosophical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metaphysical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systems. Finally,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introduction of speech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rhetoric has contributed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solving many of the problems that differences in educational western settings create based on language barriers.</a:t>
            </a: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9848" cy="758952"/>
          </a:xfrm>
        </p:spPr>
        <p:txBody>
          <a:bodyPr/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Head: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9848" cy="758952"/>
          </a:xfrm>
        </p:spPr>
        <p:txBody>
          <a:bodyPr/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fontScale="70000" lnSpcReduction="20000"/>
          </a:bodyPr>
          <a:lstStyle/>
          <a:p>
            <a:pPr lvl="1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LEARNED FROM DERRIDA’S PHILOSOPHY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students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learn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ethics are not only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pertinent in modern debate but they concentration of rationality and subjectivity during debate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also be considered in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grammar expression. During grammar expression, rationality and subjectivity must be used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a better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philosophical background that transcends the problems associated with the concept of difference in educational environments.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Walcot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(2000) enhances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 and religious practice. By articulating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idiosyncratic contributions about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philosophy, metaphysical theism suggests that students have potential as well as limitations based on their spiritual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deeds. The views of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Derrida and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Walcot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argue that religious practice is important to transcend the gap of religion as a concept of difference in education.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 the ethics of philosophy, we should stick to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traditional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resources. However, it is wise to realize that violence, ingratitude and faultiness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negative consequences of evaluation.  These can be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contrary to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peace and create another method by which the concept of difference can inhibit learning in an educational environment.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066800"/>
            <a:ext cx="8503920" cy="579120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Derrida, Jacques (1997),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On Grammatology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London: John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Hopkins University Press.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Mackey, Eva (1999)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The House of Difference: Cultural politics and national identity in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Toronto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Ulmer ,Gregory (1985),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Applied Grammatology: Pedagogy from Jacques Derrida to Joseph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Beuys.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London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Hopkins University Press.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Rinaldo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Walcot. (2000).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Contemporary Black Canadian Cultural Criticism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Toronto: Insomniac</a:t>
            </a:r>
          </a:p>
          <a:p>
            <a:pPr marL="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Press.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89848" cy="758952"/>
          </a:xfrm>
        </p:spPr>
        <p:txBody>
          <a:bodyPr/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Head: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750</TotalTime>
  <Words>581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Running Head: EDUCATION</vt:lpstr>
      <vt:lpstr>Running Head: EDUCATION</vt:lpstr>
      <vt:lpstr>Running Head: EDUCATION</vt:lpstr>
      <vt:lpstr>Running Head: EDUCATION</vt:lpstr>
      <vt:lpstr>Running Head: EDUCATION</vt:lpstr>
    </vt:vector>
  </TitlesOfParts>
  <Company>Got Holdings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Got</dc:creator>
  <cp:lastModifiedBy>Owner</cp:lastModifiedBy>
  <cp:revision>57</cp:revision>
  <dcterms:created xsi:type="dcterms:W3CDTF">2010-03-09T14:47:01Z</dcterms:created>
  <dcterms:modified xsi:type="dcterms:W3CDTF">2010-04-06T11:10:36Z</dcterms:modified>
</cp:coreProperties>
</file>