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AEBB935A-6D0E-4AB7-A344-5FF083C570F9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9AC48394-048F-44E6-B6CE-D220311BA4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28600"/>
            <a:ext cx="5120640" cy="300228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Healthcare: </a:t>
            </a:r>
            <a:r>
              <a:rPr lang="en-US" b="1" dirty="0" smtClean="0"/>
              <a:t>Discrimination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626" y="3276600"/>
            <a:ext cx="49622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610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298448"/>
            <a:ext cx="9144000" cy="540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 Companies </a:t>
            </a:r>
            <a:r>
              <a:rPr lang="en-US" sz="2800" dirty="0"/>
              <a:t>often value diversity because it:-</a:t>
            </a:r>
          </a:p>
          <a:p>
            <a:r>
              <a:rPr lang="en-US" sz="2800" dirty="0" smtClean="0"/>
              <a:t>• provides </a:t>
            </a:r>
            <a:r>
              <a:rPr lang="en-US" sz="2800" dirty="0"/>
              <a:t>different modes of thought and </a:t>
            </a:r>
            <a:r>
              <a:rPr lang="en-US" sz="2800" dirty="0" smtClean="0"/>
              <a:t>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experiences </a:t>
            </a:r>
            <a:endParaRPr lang="en-US" sz="2800" dirty="0"/>
          </a:p>
          <a:p>
            <a:r>
              <a:rPr lang="en-US" sz="2800" dirty="0" smtClean="0"/>
              <a:t>• generates </a:t>
            </a:r>
            <a:r>
              <a:rPr lang="en-US" sz="2800" dirty="0"/>
              <a:t>new ideas and better productivity</a:t>
            </a:r>
          </a:p>
          <a:p>
            <a:pPr marL="0" indent="0">
              <a:buNone/>
            </a:pPr>
            <a:r>
              <a:rPr lang="en-US" sz="2800" dirty="0" smtClean="0"/>
              <a:t>      fosters </a:t>
            </a:r>
            <a:r>
              <a:rPr lang="en-US" sz="2800" dirty="0"/>
              <a:t>a sense of equality to teamwork.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Businesses </a:t>
            </a:r>
            <a:r>
              <a:rPr lang="en-US" sz="2800" dirty="0"/>
              <a:t>build diversity by</a:t>
            </a:r>
          </a:p>
          <a:p>
            <a:pPr marL="0" indent="0">
              <a:buNone/>
            </a:pPr>
            <a:r>
              <a:rPr lang="en-US" sz="2800" dirty="0"/>
              <a:t>•	hiring</a:t>
            </a:r>
          </a:p>
          <a:p>
            <a:pPr marL="0" indent="0">
              <a:buNone/>
            </a:pPr>
            <a:r>
              <a:rPr lang="en-US" sz="2800" dirty="0"/>
              <a:t>•	promoting</a:t>
            </a:r>
          </a:p>
          <a:p>
            <a:pPr marL="0" indent="0">
              <a:buNone/>
            </a:pPr>
            <a:r>
              <a:rPr lang="en-US" sz="2800" dirty="0"/>
              <a:t>•	terminating</a:t>
            </a:r>
          </a:p>
          <a:p>
            <a:pPr marL="0" indent="0">
              <a:buNone/>
            </a:pPr>
            <a:r>
              <a:rPr lang="en-US" sz="2800" dirty="0"/>
              <a:t>to balance resources in the organization.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228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Workplace discrimination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559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sz="2800" dirty="0" smtClean="0"/>
              <a:t>Organizations </a:t>
            </a:r>
            <a:r>
              <a:rPr lang="en-US" sz="2800" dirty="0"/>
              <a:t>must adhere to  laws that make various forms </a:t>
            </a:r>
            <a:r>
              <a:rPr lang="en-US" sz="2800" dirty="0" smtClean="0"/>
              <a:t>  of </a:t>
            </a:r>
            <a:r>
              <a:rPr lang="en-US" sz="2800" dirty="0"/>
              <a:t>discrimination in  illegal,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•Human </a:t>
            </a:r>
            <a:r>
              <a:rPr lang="en-US" sz="2800" dirty="0"/>
              <a:t>resources workers management must recruit and train according to legal and business standards.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•More </a:t>
            </a:r>
            <a:r>
              <a:rPr lang="en-US" sz="2800" dirty="0"/>
              <a:t>employees are aware of their </a:t>
            </a:r>
            <a:r>
              <a:rPr lang="en-US" sz="2800" dirty="0" smtClean="0"/>
              <a:t>rights</a:t>
            </a:r>
          </a:p>
          <a:p>
            <a:endParaRPr lang="en-US" sz="2800" dirty="0"/>
          </a:p>
          <a:p>
            <a:r>
              <a:rPr lang="en-US" sz="2800" dirty="0" smtClean="0"/>
              <a:t>•Consequently</a:t>
            </a:r>
            <a:r>
              <a:rPr lang="en-US" sz="2800" dirty="0"/>
              <a:t>,  a modern Human resource department must address complaints about discrimination as they increase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4693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298448"/>
            <a:ext cx="89916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List of work place discrimination </a:t>
            </a:r>
            <a:r>
              <a:rPr lang="en-US" sz="2800" dirty="0" smtClean="0"/>
              <a:t>resources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HR</a:t>
            </a:r>
            <a:r>
              <a:rPr lang="en-US" sz="2800" dirty="0"/>
              <a:t>, Hero. Your employment law response; Discrimination in the workplace http://topics.hrhero.com/discrimination-in-the-workplace</a:t>
            </a:r>
            <a:r>
              <a:rPr lang="en-US" sz="2800" dirty="0" smtClean="0"/>
              <a:t>/#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 marL="342900" indent="-342900"/>
            <a:r>
              <a:rPr lang="en-US" sz="2800" dirty="0" smtClean="0"/>
              <a:t>Law </a:t>
            </a:r>
            <a:r>
              <a:rPr lang="en-US" sz="2800" dirty="0"/>
              <a:t>Offices of Kesluc, Silverstein and Jacob. Employment discrimination resources http://www.californialaborlawattorney.com/employment-discrimination-resources.htm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2599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717280" cy="525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sz="2800" dirty="0" smtClean="0"/>
              <a:t>Adijar </a:t>
            </a:r>
            <a:r>
              <a:rPr lang="en-US" sz="2800" dirty="0"/>
              <a:t>and Levine Law Firm. Your Rights Discrimination http://</a:t>
            </a:r>
            <a:r>
              <a:rPr lang="en-US" sz="2800" dirty="0" smtClean="0"/>
              <a:t>www.workplacefairness.org/discrimination</a:t>
            </a:r>
          </a:p>
          <a:p>
            <a:endParaRPr lang="en-US" sz="2800" dirty="0"/>
          </a:p>
          <a:p>
            <a:pPr marL="342900" indent="-342900"/>
            <a:r>
              <a:rPr lang="en-US" sz="2800" dirty="0" smtClean="0"/>
              <a:t>Lahey</a:t>
            </a:r>
            <a:r>
              <a:rPr lang="en-US" sz="2800" dirty="0"/>
              <a:t>, J. (2005) Do Older Workers Face Discrimination? Boston College</a:t>
            </a:r>
            <a:r>
              <a:rPr lang="en-US" sz="2800" dirty="0" smtClean="0"/>
              <a:t>.</a:t>
            </a:r>
          </a:p>
          <a:p>
            <a:pPr marL="342900" indent="-342900"/>
            <a:endParaRPr lang="en-US" sz="2800" dirty="0"/>
          </a:p>
          <a:p>
            <a:r>
              <a:rPr lang="en-US" sz="2800" dirty="0" smtClean="0"/>
              <a:t>Elkington</a:t>
            </a:r>
            <a:r>
              <a:rPr lang="en-US" sz="2800" dirty="0"/>
              <a:t>, John and Hartigan, Pamela (2008). The Power of Unreasonable People: How Social Entrepreneurs Create Markets That Change the World. Boston: Harvard Business Press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70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34</TotalTime>
  <Words>68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Soho</vt:lpstr>
      <vt:lpstr> Healthcare: Discrimination </vt:lpstr>
      <vt:lpstr>Introduction</vt:lpstr>
      <vt:lpstr>Workplace discrimination Laws</vt:lpstr>
      <vt:lpstr>Conclusion</vt:lpstr>
      <vt:lpstr>Conclusion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Healthcare: Discrimination Outline/speaker notes</dc:title>
  <dc:creator>Tonica</dc:creator>
  <cp:lastModifiedBy>Tonica</cp:lastModifiedBy>
  <cp:revision>4</cp:revision>
  <dcterms:created xsi:type="dcterms:W3CDTF">2014-03-30T06:38:15Z</dcterms:created>
  <dcterms:modified xsi:type="dcterms:W3CDTF">2014-03-30T07:12:33Z</dcterms:modified>
</cp:coreProperties>
</file>