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DDD80-EEA1-4C1B-AD82-7A90E7002B0E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95EC-EBF9-4644-B156-C9B82BA1D9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Larson, Rolfe and Business Planning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895EC-EBF9-4644-B156-C9B82BA1D96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62F84B-A122-4D55-A552-0E863908AFF2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90EDA6-5D03-42F9-BB69-1DFC5EF530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2F84B-A122-4D55-A552-0E863908AFF2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0EDA6-5D03-42F9-BB69-1DFC5EF53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762F84B-A122-4D55-A552-0E863908AFF2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90EDA6-5D03-42F9-BB69-1DFC5EF53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2F84B-A122-4D55-A552-0E863908AFF2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0EDA6-5D03-42F9-BB69-1DFC5EF53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62F84B-A122-4D55-A552-0E863908AFF2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90EDA6-5D03-42F9-BB69-1DFC5EF530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2F84B-A122-4D55-A552-0E863908AFF2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0EDA6-5D03-42F9-BB69-1DFC5EF53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2F84B-A122-4D55-A552-0E863908AFF2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0EDA6-5D03-42F9-BB69-1DFC5EF53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2F84B-A122-4D55-A552-0E863908AFF2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0EDA6-5D03-42F9-BB69-1DFC5EF53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62F84B-A122-4D55-A552-0E863908AFF2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0EDA6-5D03-42F9-BB69-1DFC5EF53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2F84B-A122-4D55-A552-0E863908AFF2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0EDA6-5D03-42F9-BB69-1DFC5EF530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2F84B-A122-4D55-A552-0E863908AFF2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0EDA6-5D03-42F9-BB69-1DFC5EF530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762F84B-A122-4D55-A552-0E863908AFF2}" type="datetimeFigureOut">
              <a:rPr lang="en-US" smtClean="0"/>
              <a:t>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C90EDA6-5D03-42F9-BB69-1DFC5EF530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Comprehensive Management Training Program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Phase 2 Group Project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NL &amp;C requests a comprehensive management training program for online networking and a full discussion of each phase.</a:t>
            </a:r>
          </a:p>
          <a:p>
            <a:r>
              <a:rPr lang="en-US" dirty="0" smtClean="0"/>
              <a:t>Different types of content should be included in a Business Plan:</a:t>
            </a:r>
          </a:p>
          <a:p>
            <a:r>
              <a:rPr lang="en-US" dirty="0" smtClean="0"/>
              <a:t>A. Business Summary to include the purpose of management, operations and marketing and financing.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Market Opportunity</a:t>
            </a:r>
          </a:p>
          <a:p>
            <a:r>
              <a:rPr lang="en-US" dirty="0" smtClean="0"/>
              <a:t>Should be considered when ascertaining research on target customers, customers and prices.</a:t>
            </a:r>
          </a:p>
          <a:p>
            <a:r>
              <a:rPr lang="en-US" dirty="0" smtClean="0"/>
              <a:t>People</a:t>
            </a:r>
          </a:p>
          <a:p>
            <a:r>
              <a:rPr lang="en-US" dirty="0" smtClean="0"/>
              <a:t>The skills of the right people to make this happen should be considered.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This is where the start-up, marketing, implementation and operational and marketing and financial sources are established.</a:t>
            </a:r>
          </a:p>
          <a:p>
            <a:r>
              <a:rPr lang="en-US" dirty="0" smtClean="0"/>
              <a:t>Contingencies</a:t>
            </a:r>
          </a:p>
          <a:p>
            <a:r>
              <a:rPr lang="en-US" dirty="0" smtClean="0"/>
              <a:t>This is where possible lacking could occur and a feasible plan to overcome such lacking will be implemented.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Gains from Developing a Management Training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leads to early identification of possible problems and early solutions to fix problems that may hinder progress.</a:t>
            </a:r>
          </a:p>
          <a:p>
            <a:r>
              <a:rPr lang="en-US" dirty="0" smtClean="0"/>
              <a:t>Can serve as a roadmap to anticipate yields and results.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173</Words>
  <Application>Microsoft Office PowerPoint</Application>
  <PresentationFormat>On-screen Show (4:3)</PresentationFormat>
  <Paragraphs>20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 Comprehensive Management Training Program</vt:lpstr>
      <vt:lpstr>Step 1</vt:lpstr>
      <vt:lpstr>Step 1 continued</vt:lpstr>
      <vt:lpstr>Gains from Developing a Management Training Program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Comprehensive Management Training Program</dc:title>
  <dc:creator>Brooke</dc:creator>
  <cp:lastModifiedBy>Brooke</cp:lastModifiedBy>
  <cp:revision>3</cp:revision>
  <dcterms:created xsi:type="dcterms:W3CDTF">2010-02-04T03:00:59Z</dcterms:created>
  <dcterms:modified xsi:type="dcterms:W3CDTF">2010-02-04T03:17:01Z</dcterms:modified>
</cp:coreProperties>
</file>