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90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94BDCB2-53CF-417D-BAA4-A5F1AB739D7C}" type="datetimeFigureOut">
              <a:rPr lang="en-US" smtClean="0"/>
              <a:t>1/10/2010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0FDCD09-2F14-4042-917F-ACF207FD0CCF}"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4BDCB2-53CF-417D-BAA4-A5F1AB739D7C}" type="datetimeFigureOut">
              <a:rPr lang="en-US" smtClean="0"/>
              <a:t>1/10/2010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FDCD09-2F14-4042-917F-ACF207FD0CCF}"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60FDCD09-2F14-4042-917F-ACF207FD0CCF}"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4BDCB2-53CF-417D-BAA4-A5F1AB739D7C}" type="datetimeFigureOut">
              <a:rPr lang="en-US" smtClean="0"/>
              <a:t>1/10/2010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94BDCB2-53CF-417D-BAA4-A5F1AB739D7C}" type="datetimeFigureOut">
              <a:rPr lang="en-US" smtClean="0"/>
              <a:t>1/10/2010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60FDCD09-2F14-4042-917F-ACF207FD0CCF}"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094BDCB2-53CF-417D-BAA4-A5F1AB739D7C}" type="datetimeFigureOut">
              <a:rPr lang="en-US" smtClean="0"/>
              <a:t>1/10/2010</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0FDCD09-2F14-4042-917F-ACF207FD0CCF}"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94BDCB2-53CF-417D-BAA4-A5F1AB739D7C}" type="datetimeFigureOut">
              <a:rPr lang="en-US" smtClean="0"/>
              <a:t>1/10/2010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FDCD09-2F14-4042-917F-ACF207FD0CCF}"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94BDCB2-53CF-417D-BAA4-A5F1AB739D7C}" type="datetimeFigureOut">
              <a:rPr lang="en-US" smtClean="0"/>
              <a:t>1/10/2010</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0FDCD09-2F14-4042-917F-ACF207FD0CCF}"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4BDCB2-53CF-417D-BAA4-A5F1AB739D7C}" type="datetimeFigureOut">
              <a:rPr lang="en-US" smtClean="0"/>
              <a:t>1/10/2010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60FDCD09-2F14-4042-917F-ACF207FD0CC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94BDCB2-53CF-417D-BAA4-A5F1AB739D7C}" type="datetimeFigureOut">
              <a:rPr lang="en-US" smtClean="0"/>
              <a:t>1/10/2010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0FDCD09-2F14-4042-917F-ACF207FD0CC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0FDCD09-2F14-4042-917F-ACF207FD0CCF}"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094BDCB2-53CF-417D-BAA4-A5F1AB739D7C}" type="datetimeFigureOut">
              <a:rPr lang="en-US" smtClean="0"/>
              <a:t>1/10/2010</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60FDCD09-2F14-4042-917F-ACF207FD0CCF}"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094BDCB2-53CF-417D-BAA4-A5F1AB739D7C}" type="datetimeFigureOut">
              <a:rPr lang="en-US" smtClean="0"/>
              <a:t>1/10/2010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94BDCB2-53CF-417D-BAA4-A5F1AB739D7C}" type="datetimeFigureOut">
              <a:rPr lang="en-US" smtClean="0"/>
              <a:t>1/10/2010</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0FDCD09-2F14-4042-917F-ACF207FD0CCF}"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womanowned.com/Growing/Employees/Diversity.aspx" TargetMode="External"/><Relationship Id="rId2" Type="http://schemas.openxmlformats.org/officeDocument/2006/relationships/hyperlink" Target="http://www.businesstrainingworks.com/Communication/Diversity-Training.html"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Diversity created through increasing the number of minority, women and veteran owned suppliers in the small business and HUB based arenas of the business sectors.</a:t>
            </a:r>
            <a:endParaRPr lang="en-US" dirty="0"/>
          </a:p>
        </p:txBody>
      </p:sp>
      <p:sp>
        <p:nvSpPr>
          <p:cNvPr id="2" name="Title 1"/>
          <p:cNvSpPr>
            <a:spLocks noGrp="1"/>
          </p:cNvSpPr>
          <p:nvPr>
            <p:ph type="ctrTitle"/>
          </p:nvPr>
        </p:nvSpPr>
        <p:spPr/>
        <p:txBody>
          <a:bodyPr/>
          <a:lstStyle/>
          <a:p>
            <a:r>
              <a:rPr lang="en-US" dirty="0" smtClean="0"/>
              <a:t>Nestle Diversity led by Peter </a:t>
            </a:r>
            <a:r>
              <a:rPr lang="en-US" dirty="0" smtClean="0"/>
              <a:t>Brabeck-Letmathe</a:t>
            </a: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Air </a:t>
            </a:r>
            <a:r>
              <a:rPr lang="en-US" dirty="0" smtClean="0"/>
              <a:t>Liquide’s</a:t>
            </a:r>
            <a:r>
              <a:rPr lang="en-US" dirty="0" smtClean="0"/>
              <a:t> Philosophy on Diversity Training</a:t>
            </a:r>
            <a:endParaRPr lang="en-US" dirty="0"/>
          </a:p>
        </p:txBody>
      </p:sp>
      <p:sp>
        <p:nvSpPr>
          <p:cNvPr id="3" name="Content Placeholder 2"/>
          <p:cNvSpPr>
            <a:spLocks noGrp="1"/>
          </p:cNvSpPr>
          <p:nvPr>
            <p:ph sz="quarter" idx="1"/>
          </p:nvPr>
        </p:nvSpPr>
        <p:spPr/>
        <p:txBody>
          <a:bodyPr>
            <a:normAutofit/>
          </a:bodyPr>
          <a:lstStyle/>
          <a:p>
            <a:r>
              <a:rPr lang="en-US" dirty="0" smtClean="0"/>
              <a:t>Women represent 20% of the workforce in engineering.</a:t>
            </a:r>
          </a:p>
          <a:p>
            <a:r>
              <a:rPr lang="en-US" dirty="0" smtClean="0"/>
              <a:t>Women represent 30% of all new hires in their company.</a:t>
            </a:r>
          </a:p>
          <a:p>
            <a:r>
              <a:rPr lang="en-US" dirty="0" smtClean="0"/>
              <a:t>The company hires from over 75 diverse ethnic cultures.</a:t>
            </a:r>
          </a:p>
          <a:p>
            <a:r>
              <a:rPr lang="en-US" dirty="0" smtClean="0"/>
              <a:t>AL strives to  hire educated individuals without discrimination based on age, sex, religion or ethnic origin.</a:t>
            </a:r>
            <a:endParaRPr lang="en-US"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Workplace Diversity Training</a:t>
            </a:r>
            <a:endParaRPr lang="en-US" dirty="0"/>
          </a:p>
        </p:txBody>
      </p:sp>
      <p:sp>
        <p:nvSpPr>
          <p:cNvPr id="3" name="Content Placeholder 2"/>
          <p:cNvSpPr>
            <a:spLocks noGrp="1"/>
          </p:cNvSpPr>
          <p:nvPr>
            <p:ph sz="half" idx="1"/>
          </p:nvPr>
        </p:nvSpPr>
        <p:spPr/>
        <p:txBody>
          <a:bodyPr>
            <a:normAutofit fontScale="47500" lnSpcReduction="20000"/>
          </a:bodyPr>
          <a:lstStyle/>
          <a:p>
            <a:r>
              <a:rPr lang="en-US" sz="3000" dirty="0" smtClean="0"/>
              <a:t>Define clear objectives.</a:t>
            </a:r>
          </a:p>
          <a:p>
            <a:r>
              <a:rPr lang="en-US" sz="3000" dirty="0" smtClean="0"/>
              <a:t>Ensure there is thorough and clear communication from management to employees.</a:t>
            </a:r>
          </a:p>
          <a:p>
            <a:r>
              <a:rPr lang="en-US" sz="3000" dirty="0" smtClean="0"/>
              <a:t>Explain the business case for diversity.</a:t>
            </a:r>
          </a:p>
          <a:p>
            <a:r>
              <a:rPr lang="en-US" sz="3000" dirty="0" smtClean="0"/>
              <a:t>Describe the challenges of and remedies for stereotyping in the workplace.</a:t>
            </a:r>
          </a:p>
          <a:p>
            <a:r>
              <a:rPr lang="en-US" sz="3000" dirty="0" smtClean="0"/>
              <a:t>Demonstrate the use of open and closed questions.</a:t>
            </a:r>
          </a:p>
          <a:p>
            <a:r>
              <a:rPr lang="en-US" sz="3000" dirty="0" smtClean="0"/>
              <a:t>Identify and explain the four basic behavioral styles and the benefits and challenges of each.</a:t>
            </a:r>
          </a:p>
          <a:p>
            <a:r>
              <a:rPr lang="en-US" sz="3000" dirty="0" smtClean="0"/>
              <a:t>Describe a model of feedback, communication, and listening.</a:t>
            </a:r>
          </a:p>
          <a:p>
            <a:r>
              <a:rPr lang="en-US" sz="3000" dirty="0" smtClean="0"/>
              <a:t>Explain the importance of body language in the listening process.</a:t>
            </a:r>
          </a:p>
          <a:p>
            <a:r>
              <a:rPr lang="en-US" sz="3000" dirty="0" smtClean="0"/>
              <a:t>Demonstrate techniques for better listening skills when dealing with challenging speakers.</a:t>
            </a:r>
          </a:p>
          <a:p>
            <a:r>
              <a:rPr lang="en-US" sz="3000" dirty="0" smtClean="0"/>
              <a:t>Develop an action plan to improve communication skills.</a:t>
            </a:r>
          </a:p>
          <a:p>
            <a:r>
              <a:rPr lang="en-US" sz="3000" dirty="0" smtClean="0">
                <a:hlinkClick r:id="rId2"/>
              </a:rPr>
              <a:t>http://www.businesstrainingworks.com/Communication/Diversity-Training.html</a:t>
            </a:r>
            <a:endParaRPr lang="en-US" sz="3000" dirty="0" smtClean="0"/>
          </a:p>
          <a:p>
            <a:endParaRPr lang="en-US" dirty="0"/>
          </a:p>
        </p:txBody>
      </p:sp>
      <p:sp>
        <p:nvSpPr>
          <p:cNvPr id="4" name="Content Placeholder 3"/>
          <p:cNvSpPr>
            <a:spLocks noGrp="1"/>
          </p:cNvSpPr>
          <p:nvPr>
            <p:ph sz="half" idx="2"/>
          </p:nvPr>
        </p:nvSpPr>
        <p:spPr/>
        <p:txBody>
          <a:bodyPr>
            <a:noAutofit/>
          </a:bodyPr>
          <a:lstStyle/>
          <a:p>
            <a:r>
              <a:rPr lang="en-US" sz="1200" dirty="0" smtClean="0"/>
              <a:t>“If you are a business owner, you need to recognize, respect, and capitalize on the different backgrounds in our society.  Different cultural groups have different values, styles, and personalities.  This reflects in how businesses interact.  Having a diverse workplace will improve your company's competitive edge in the marketplace.  “</a:t>
            </a:r>
          </a:p>
          <a:p>
            <a:endParaRPr lang="en-US" sz="1200" dirty="0"/>
          </a:p>
          <a:p>
            <a:endParaRPr lang="en-US" sz="1200" dirty="0" smtClean="0"/>
          </a:p>
          <a:p>
            <a:endParaRPr lang="en-US" sz="1200" dirty="0"/>
          </a:p>
          <a:p>
            <a:r>
              <a:rPr lang="en-US" sz="1200" dirty="0" smtClean="0"/>
              <a:t>“Diversity, or sensitivity training is very common among large corporations now.  While many small business owners cannot afford this training, it is still important to put this into practice when dealing with your employees.  Many companies use different techniques for sensitivity training.  Videos, case studies, surveys, training manuals, or online training are all tools used.  You can find companies that will provide these services for your business or you can obtain the training information to use yourself.  You can obtain information from the library, bookstores, or online.”</a:t>
            </a:r>
          </a:p>
          <a:p>
            <a:endParaRPr lang="en-US" sz="1200" dirty="0"/>
          </a:p>
          <a:p>
            <a:r>
              <a:rPr lang="en-US" sz="1200" dirty="0" smtClean="0">
                <a:hlinkClick r:id="rId3"/>
              </a:rPr>
              <a:t>http://www.womanowned.com/Growing/Employees/Diversity.aspx</a:t>
            </a:r>
            <a:endParaRPr lang="en-US" sz="1200" dirty="0" smtClean="0"/>
          </a:p>
          <a:p>
            <a:endParaRPr lang="en-US" sz="1400"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Initiatives</a:t>
            </a:r>
            <a:endParaRPr lang="en-US" dirty="0"/>
          </a:p>
        </p:txBody>
      </p:sp>
      <p:sp>
        <p:nvSpPr>
          <p:cNvPr id="3" name="Content Placeholder 2"/>
          <p:cNvSpPr>
            <a:spLocks noGrp="1"/>
          </p:cNvSpPr>
          <p:nvPr>
            <p:ph sz="quarter" idx="1"/>
          </p:nvPr>
        </p:nvSpPr>
        <p:spPr/>
        <p:txBody>
          <a:bodyPr/>
          <a:lstStyle/>
          <a:p>
            <a:r>
              <a:rPr lang="en-US" dirty="0" smtClean="0"/>
              <a:t>Diversity Initiatives help companies to stay in compliance with federal and state regulations and laws.</a:t>
            </a:r>
          </a:p>
          <a:p>
            <a:r>
              <a:rPr lang="en-US" dirty="0" smtClean="0"/>
              <a:t>They also help potential employees to gain access to employment with companies that normally would hire only majority leveled employees.</a:t>
            </a:r>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Laws Relating to Diversity Issues</a:t>
            </a:r>
            <a:endParaRPr lang="en-US" dirty="0"/>
          </a:p>
        </p:txBody>
      </p:sp>
      <p:sp>
        <p:nvSpPr>
          <p:cNvPr id="3" name="Content Placeholder 2"/>
          <p:cNvSpPr>
            <a:spLocks noGrp="1"/>
          </p:cNvSpPr>
          <p:nvPr>
            <p:ph sz="quarter" idx="1"/>
          </p:nvPr>
        </p:nvSpPr>
        <p:spPr/>
        <p:txBody>
          <a:bodyPr/>
          <a:lstStyle/>
          <a:p>
            <a:r>
              <a:rPr lang="en-US" i="1" dirty="0"/>
              <a:t>Equal Employment Opportunity</a:t>
            </a:r>
            <a:r>
              <a:rPr lang="en-US" dirty="0"/>
              <a:t> (EEO) </a:t>
            </a:r>
            <a:r>
              <a:rPr lang="en-US" i="1" dirty="0"/>
              <a:t>Laws</a:t>
            </a:r>
            <a:r>
              <a:rPr lang="en-US" dirty="0"/>
              <a:t>. 29 Code of Federal Regulations (C.F.R.) </a:t>
            </a:r>
            <a:endParaRPr lang="en-US" dirty="0" smtClean="0"/>
          </a:p>
          <a:p>
            <a:r>
              <a:rPr lang="en-US" dirty="0" smtClean="0"/>
              <a:t>Human Rights Act</a:t>
            </a:r>
          </a:p>
          <a:p>
            <a:r>
              <a:rPr lang="en-US" dirty="0" smtClean="0"/>
              <a:t>Disability Act</a:t>
            </a:r>
          </a:p>
          <a:p>
            <a:r>
              <a:rPr lang="en-US" dirty="0" smtClean="0"/>
              <a:t>Workplace Diversity Laws</a:t>
            </a:r>
          </a:p>
          <a:p>
            <a:r>
              <a:rPr lang="en-US" dirty="0" smtClean="0"/>
              <a:t>Civil Rights Act 1991</a:t>
            </a:r>
          </a:p>
          <a:p>
            <a:r>
              <a:rPr lang="en-US" dirty="0" smtClean="0"/>
              <a:t>Age Discrimination Laws</a:t>
            </a:r>
          </a:p>
          <a:p>
            <a:endParaRPr lang="en-US"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72</TotalTime>
  <Words>299</Words>
  <Application>Microsoft Office PowerPoint</Application>
  <PresentationFormat>On-screen Show (4:3)</PresentationFormat>
  <Paragraphs>36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Nestle Diversity led by Peter Brabeck-Letmathe</vt:lpstr>
      <vt:lpstr>Air Liquide’s Philosophy on Diversity Training</vt:lpstr>
      <vt:lpstr>Workplace Diversity Training</vt:lpstr>
      <vt:lpstr>Diversity Initiatives</vt:lpstr>
      <vt:lpstr>Laws Relating to Diversity Issues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Brooke</dc:creator>
  <cp:lastModifiedBy>Brooke</cp:lastModifiedBy>
  <cp:revision>11</cp:revision>
  <dcterms:created xsi:type="dcterms:W3CDTF">2010-01-11T01:35:56Z</dcterms:created>
  <dcterms:modified xsi:type="dcterms:W3CDTF">2010-01-11T02:48:32Z</dcterms:modified>
</cp:coreProperties>
</file>