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9"/>
  </p:notesMasterIdLst>
  <p:sldIdLst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  <p14:sldId id="260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35" autoAdjust="0"/>
    <p:restoredTop sz="88187" autoAdjust="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7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t>10/10/2010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BP OIL SPILL : Barack Obama’s Speech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39948" y="1219200"/>
            <a:ext cx="5644220" cy="1295400"/>
          </a:xfrm>
        </p:spPr>
        <p:txBody>
          <a:bodyPr/>
          <a:lstStyle/>
          <a:p>
            <a:r>
              <a:rPr lang="en-US" dirty="0" smtClean="0"/>
              <a:t>Reported by the Daily Telegraph 16-6-2010</a:t>
            </a:r>
          </a:p>
          <a:p>
            <a:r>
              <a:rPr lang="en-US" dirty="0" smtClean="0"/>
              <a:t>The Impact of the BP Oil Spill crisis in the Gulf of Mexico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Presidents First Speech on the BP Oil Spill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0032" y="1484784"/>
            <a:ext cx="4176464" cy="29523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1772816"/>
            <a:ext cx="4248472" cy="4612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CA" dirty="0" smtClean="0"/>
              <a:t>Informs the nation on the status of the BP Oil Disaster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CA" dirty="0" smtClean="0"/>
              <a:t>Examines the current impact to people, jobs, environment and costs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CA" dirty="0" smtClean="0"/>
              <a:t>Defines the position of the Federal Government in terms of support, aid and assistance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CA" dirty="0" smtClean="0"/>
              <a:t>Defines the expected responsibility of BP to the nation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CA" dirty="0" smtClean="0"/>
              <a:t>The President defines his pledge and responsibility to the nation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99972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Early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Oil is spilling out at 5000 barrels per day into the Gulf of Mexico</a:t>
            </a:r>
          </a:p>
          <a:p>
            <a:r>
              <a:rPr lang="en-CA" dirty="0" smtClean="0"/>
              <a:t>Spill is 100 miles long and 48 miles wide</a:t>
            </a:r>
          </a:p>
          <a:p>
            <a:r>
              <a:rPr lang="en-CA" dirty="0" smtClean="0"/>
              <a:t>Tragedy from BP Deep Horizon rig drilling over a mile below sea level represents difficult and hazardous conditions</a:t>
            </a:r>
          </a:p>
          <a:p>
            <a:r>
              <a:rPr lang="en-CA" dirty="0" smtClean="0"/>
              <a:t>It could take weeks or months to stop the leak and as such there will be environmental consequences</a:t>
            </a:r>
          </a:p>
          <a:p>
            <a:r>
              <a:rPr lang="en-CA" dirty="0" smtClean="0"/>
              <a:t>US Coast Guard is in charge of the operation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0815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Pres. Obama : The Situation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5410944" cy="4048472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The disaster is the result of our addiction to fossil fuels for our prime source of energy</a:t>
            </a:r>
          </a:p>
          <a:p>
            <a:r>
              <a:rPr lang="en-CA" dirty="0" smtClean="0"/>
              <a:t>This disaster is a reminder that the US needs to pursue safer, cleaner green energy policies</a:t>
            </a:r>
          </a:p>
          <a:p>
            <a:r>
              <a:rPr lang="en-CA" dirty="0" smtClean="0"/>
              <a:t>At the moment we spend $1billion per day to foreign countries for importation of oil</a:t>
            </a:r>
          </a:p>
          <a:p>
            <a:r>
              <a:rPr lang="en-CA" dirty="0" smtClean="0"/>
              <a:t>Today we find ourselves being menaced by a cloud of black crude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340768"/>
            <a:ext cx="297180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7311348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19FF6AAF-3A81-4E9E-8B4E-770CE891E440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A3501ADB-0687-4C08-ACC7-50606E2335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01D6CA-E1A6-4301-B503-E3BC96BB1CD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</Template>
  <TotalTime>0</TotalTime>
  <Words>232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Project Status Report</vt:lpstr>
      <vt:lpstr>BP OIL SPILL : Barack Obama’s Speech</vt:lpstr>
      <vt:lpstr>The Presidents First Speech on the BP Oil Spill</vt:lpstr>
      <vt:lpstr>The Early Facts</vt:lpstr>
      <vt:lpstr>Pres. Obama : The Situation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2010-10-06T06:22:52Z</dcterms:created>
  <dcterms:modified xsi:type="dcterms:W3CDTF">2010-10-11T00:07:46Z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TC016745569991</vt:lpwstr>
  </property>
</Properties>
</file>