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10"/>
  </p:notesMasterIdLst>
  <p:sldIdLst>
    <p:sldId id="256" r:id="rId2"/>
    <p:sldId id="258" r:id="rId3"/>
    <p:sldId id="257" r:id="rId4"/>
    <p:sldId id="263" r:id="rId5"/>
    <p:sldId id="262" r:id="rId6"/>
    <p:sldId id="259" r:id="rId7"/>
    <p:sldId id="264" r:id="rId8"/>
    <p:sldId id="2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60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59CBE2-C7B0-4BBF-A449-5DCAAD42F02D}" type="datetimeFigureOut">
              <a:rPr lang="ru-RU" smtClean="0"/>
              <a:t>30.09.2010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C5A44C-BA07-4F17-8AA2-F775CF5E3AA5}"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0FC5A44C-BA07-4F17-8AA2-F775CF5E3AA5}" type="slidenum">
              <a:rPr lang="ru-RU" smtClean="0"/>
              <a:t>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0FC5A44C-BA07-4F17-8AA2-F775CF5E3AA5}" type="slidenum">
              <a:rPr lang="ru-RU" smtClean="0"/>
              <a:t>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0FC5A44C-BA07-4F17-8AA2-F775CF5E3AA5}" type="slidenum">
              <a:rPr lang="ru-RU" smtClean="0"/>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0FC5A44C-BA07-4F17-8AA2-F775CF5E3AA5}" type="slidenum">
              <a:rPr lang="ru-RU" smtClean="0"/>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0FC5A44C-BA07-4F17-8AA2-F775CF5E3AA5}" type="slidenum">
              <a:rPr lang="ru-RU" smtClean="0"/>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0FC5A44C-BA07-4F17-8AA2-F775CF5E3AA5}" type="slidenum">
              <a:rPr lang="ru-RU" smtClean="0"/>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0FC5A44C-BA07-4F17-8AA2-F775CF5E3AA5}" type="slidenum">
              <a:rPr lang="ru-RU" smtClean="0"/>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0FC5A44C-BA07-4F17-8AA2-F775CF5E3AA5}" type="slidenum">
              <a:rPr lang="ru-RU" smtClean="0"/>
              <a:t>8</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2715CB7-C221-494A-9627-A778E55F2A64}" type="datetimeFigureOut">
              <a:rPr lang="en-US" smtClean="0"/>
              <a:pPr/>
              <a:t>9/30/2010</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CCE001F-B296-4535-BC2C-D37BE46B03A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2715CB7-C221-494A-9627-A778E55F2A64}" type="datetimeFigureOut">
              <a:rPr lang="en-US" smtClean="0"/>
              <a:pPr/>
              <a:t>9/30/2010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CCE001F-B296-4535-BC2C-D37BE46B03A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B2715CB7-C221-494A-9627-A778E55F2A64}" type="datetimeFigureOut">
              <a:rPr lang="en-US" smtClean="0"/>
              <a:pPr/>
              <a:t>9/30/2010</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CCE001F-B296-4535-BC2C-D37BE46B03A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2715CB7-C221-494A-9627-A778E55F2A64}" type="datetimeFigureOut">
              <a:rPr lang="en-US" smtClean="0"/>
              <a:pPr/>
              <a:t>9/30/2010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9CCE001F-B296-4535-BC2C-D37BE46B03A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2715CB7-C221-494A-9627-A778E55F2A64}" type="datetimeFigureOut">
              <a:rPr lang="en-US" smtClean="0"/>
              <a:pPr/>
              <a:t>9/30/2010</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9CCE001F-B296-4535-BC2C-D37BE46B03A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715CB7-C221-494A-9627-A778E55F2A64}" type="datetimeFigureOut">
              <a:rPr lang="en-US" smtClean="0"/>
              <a:pPr/>
              <a:t>9/30/2010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9CCE001F-B296-4535-BC2C-D37BE46B03A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2715CB7-C221-494A-9627-A778E55F2A64}" type="datetimeFigureOut">
              <a:rPr lang="en-US" smtClean="0"/>
              <a:pPr/>
              <a:t>9/30/2010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9CCE001F-B296-4535-BC2C-D37BE46B03A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2715CB7-C221-494A-9627-A778E55F2A64}" type="datetimeFigureOut">
              <a:rPr lang="en-US" smtClean="0"/>
              <a:pPr/>
              <a:t>9/30/2010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9CCE001F-B296-4535-BC2C-D37BE46B03A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B2715CB7-C221-494A-9627-A778E55F2A64}" type="datetimeFigureOut">
              <a:rPr lang="en-US" smtClean="0"/>
              <a:pPr/>
              <a:t>9/30/2010</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9CCE001F-B296-4535-BC2C-D37BE46B03A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715CB7-C221-494A-9627-A778E55F2A64}" type="datetimeFigureOut">
              <a:rPr lang="en-US" smtClean="0"/>
              <a:pPr/>
              <a:t>9/30/2010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9CCE001F-B296-4535-BC2C-D37BE46B03A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B2715CB7-C221-494A-9627-A778E55F2A64}" type="datetimeFigureOut">
              <a:rPr lang="en-US" smtClean="0"/>
              <a:pPr/>
              <a:t>9/30/2010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9CCE001F-B296-4535-BC2C-D37BE46B03AE}"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2715CB7-C221-494A-9627-A778E55F2A64}" type="datetimeFigureOut">
              <a:rPr lang="en-US" smtClean="0"/>
              <a:pPr/>
              <a:t>9/30/2010</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CCE001F-B296-4535-BC2C-D37BE46B03A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encyclopedia.com/doc/1G2-3468303113.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chnm.gmu.edu/courses/schrag/wiki/index.php?title=The_Eighti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smtClean="0"/>
              <a:t>The Trends of the 1980s</a:t>
            </a:r>
            <a:endParaRPr lang="en-US" sz="4800" dirty="0"/>
          </a:p>
        </p:txBody>
      </p:sp>
      <p:pic>
        <p:nvPicPr>
          <p:cNvPr id="19458" name="Picture 2" descr="http://t2.gstatic.com/images?q=tbn:ANd9GcRUT-0CjRGFsQqVNbpdnYCmWLtyR_7OlKiKhGLkJJYYD7vNKjs&amp;t=1&amp;usg=__zpqVxxr4AkCHtVA_YzLc6mnmQWY="/>
          <p:cNvPicPr>
            <a:picLocks noChangeAspect="1" noChangeArrowheads="1"/>
          </p:cNvPicPr>
          <p:nvPr/>
        </p:nvPicPr>
        <p:blipFill>
          <a:blip r:embed="rId3" cstate="print"/>
          <a:srcRect/>
          <a:stretch>
            <a:fillRect/>
          </a:stretch>
        </p:blipFill>
        <p:spPr bwMode="auto">
          <a:xfrm>
            <a:off x="4724400" y="3581400"/>
            <a:ext cx="3495675" cy="288711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6868" y="533400"/>
            <a:ext cx="5105400" cy="1524000"/>
          </a:xfrm>
        </p:spPr>
        <p:txBody>
          <a:bodyPr/>
          <a:lstStyle/>
          <a:p>
            <a:r>
              <a:rPr lang="en-US" dirty="0" smtClean="0"/>
              <a:t>Economic Culture</a:t>
            </a:r>
            <a:endParaRPr lang="en-US" dirty="0"/>
          </a:p>
        </p:txBody>
      </p:sp>
      <p:sp>
        <p:nvSpPr>
          <p:cNvPr id="3" name="Subtitle 2"/>
          <p:cNvSpPr>
            <a:spLocks noGrp="1"/>
          </p:cNvSpPr>
          <p:nvPr>
            <p:ph type="subTitle" idx="1"/>
          </p:nvPr>
        </p:nvSpPr>
        <p:spPr>
          <a:xfrm>
            <a:off x="3354442" y="3505200"/>
            <a:ext cx="5114778" cy="3048000"/>
          </a:xfrm>
        </p:spPr>
        <p:txBody>
          <a:bodyPr>
            <a:normAutofit fontScale="40000" lnSpcReduction="20000"/>
          </a:bodyPr>
          <a:lstStyle/>
          <a:p>
            <a:endParaRPr lang="en-US" dirty="0" smtClean="0"/>
          </a:p>
          <a:p>
            <a:endParaRPr lang="en-US" dirty="0" smtClean="0"/>
          </a:p>
          <a:p>
            <a:endParaRPr lang="en-US" sz="3400" dirty="0" smtClean="0"/>
          </a:p>
          <a:p>
            <a:pPr algn="l"/>
            <a:r>
              <a:rPr lang="en-US" sz="3400" dirty="0" smtClean="0"/>
              <a:t>Source: Manlyrash.com (2010)</a:t>
            </a:r>
          </a:p>
          <a:p>
            <a:pPr algn="l"/>
            <a:endParaRPr lang="en-US" sz="3400" dirty="0" smtClean="0"/>
          </a:p>
          <a:p>
            <a:pPr algn="l"/>
            <a:endParaRPr lang="en-US" sz="3400" dirty="0" smtClean="0"/>
          </a:p>
          <a:p>
            <a:pPr algn="l"/>
            <a:r>
              <a:rPr lang="en-US" sz="4200" dirty="0" smtClean="0"/>
              <a:t>The 1980’s witnessed the Presidency of Ronald Reagan. Known as ‘Reaganomics” the economic policy of President Ronald Reagan served to end the inflation of the 1970’s however the U.S. was burdened with high deficits and economic inequality on the increase</a:t>
            </a:r>
            <a:r>
              <a:rPr lang="en-US" sz="3400" dirty="0" smtClean="0"/>
              <a:t>. </a:t>
            </a:r>
            <a:endParaRPr lang="en-US" sz="3400" dirty="0"/>
          </a:p>
        </p:txBody>
      </p:sp>
      <p:pic>
        <p:nvPicPr>
          <p:cNvPr id="17410" name="Picture 2" descr="http://t2.gstatic.com/images?q=tbn:ANd9GcT2t6OX1Vev8hdmCZkVBtVnsM-8Y5e5D0auidKHYXGGViw_Z8s&amp;t=1&amp;usg=__bh53DMFgTQPeSZ9ZEicUH0pWsFk="/>
          <p:cNvPicPr>
            <a:picLocks noChangeAspect="1" noChangeArrowheads="1"/>
          </p:cNvPicPr>
          <p:nvPr/>
        </p:nvPicPr>
        <p:blipFill>
          <a:blip r:embed="rId3" cstate="print"/>
          <a:srcRect/>
          <a:stretch>
            <a:fillRect/>
          </a:stretch>
        </p:blipFill>
        <p:spPr bwMode="auto">
          <a:xfrm>
            <a:off x="3352800" y="1066800"/>
            <a:ext cx="1914525" cy="239077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Culture</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The decade of the 1980’s witnessed American culture being defined by “a triumphant political and social conservatism.”  (Encyclopedia.com, 2010)</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533400"/>
            <a:ext cx="6629400" cy="2554545"/>
          </a:xfrm>
          <a:prstGeom prst="rect">
            <a:avLst/>
          </a:prstGeom>
          <a:noFill/>
        </p:spPr>
        <p:txBody>
          <a:bodyPr wrap="square" numCol="1" rtlCol="0">
            <a:spAutoFit/>
          </a:bodyPr>
          <a:lstStyle/>
          <a:p>
            <a:r>
              <a:rPr lang="en-US" sz="2000" b="1" dirty="0" smtClean="0">
                <a:solidFill>
                  <a:schemeClr val="tx2"/>
                </a:solidFill>
                <a:latin typeface="Bookman Old Style" pitchFamily="18" charset="0"/>
              </a:rPr>
              <a:t>The 1980’s social culture was characterized the Cold War, the wedding of Princess Diana and Prince Charles and mind-bending attempts at solving  Rubik's Cube. The social ills were clearly affected by the Crack Cocaine use in minority neighborhoods and the disparate sentencing to prison of African American street dealers.</a:t>
            </a:r>
            <a:endParaRPr lang="en-US" sz="2000" b="1" dirty="0">
              <a:solidFill>
                <a:schemeClr val="tx2"/>
              </a:solidFill>
              <a:latin typeface="Bookman Old Style" pitchFamily="18" charset="0"/>
            </a:endParaRPr>
          </a:p>
        </p:txBody>
      </p:sp>
      <p:pic>
        <p:nvPicPr>
          <p:cNvPr id="20482" name="Picture 2" descr="80s rubix cube"/>
          <p:cNvPicPr>
            <a:picLocks noChangeAspect="1" noChangeArrowheads="1"/>
          </p:cNvPicPr>
          <p:nvPr/>
        </p:nvPicPr>
        <p:blipFill>
          <a:blip r:embed="rId3" cstate="print"/>
          <a:srcRect/>
          <a:stretch>
            <a:fillRect/>
          </a:stretch>
        </p:blipFill>
        <p:spPr bwMode="auto">
          <a:xfrm>
            <a:off x="3962400" y="3262449"/>
            <a:ext cx="3495675" cy="359555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54442" y="0"/>
            <a:ext cx="5114778" cy="6096000"/>
          </a:xfrm>
        </p:spPr>
        <p:txBody>
          <a:bodyPr>
            <a:normAutofit/>
          </a:bodyPr>
          <a:lstStyle/>
          <a:p>
            <a:pPr algn="l"/>
            <a:endParaRPr lang="en-US" sz="3600" dirty="0" smtClean="0">
              <a:latin typeface="Andalus" pitchFamily="2" charset="-78"/>
              <a:cs typeface="Andalus" pitchFamily="2" charset="-78"/>
            </a:endParaRPr>
          </a:p>
          <a:p>
            <a:pPr algn="l"/>
            <a:r>
              <a:rPr lang="en-US" sz="3600" dirty="0" smtClean="0">
                <a:latin typeface="Andalus" pitchFamily="2" charset="-78"/>
                <a:cs typeface="Andalus" pitchFamily="2" charset="-78"/>
              </a:rPr>
              <a:t>According to John Ehrman in the work entitled: “The Eighties: America in the Age of Reason” the decade of the 1980  was “above all a time of transition.” (2005)</a:t>
            </a:r>
            <a:endParaRPr lang="en-US" sz="3600" dirty="0">
              <a:latin typeface="Andalus" pitchFamily="2" charset="-78"/>
              <a:cs typeface="Andalus"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6868" y="533400"/>
            <a:ext cx="5105400" cy="2057400"/>
          </a:xfrm>
        </p:spPr>
        <p:txBody>
          <a:bodyPr/>
          <a:lstStyle/>
          <a:p>
            <a:r>
              <a:rPr lang="en-US" dirty="0" smtClean="0"/>
              <a:t>Political Culture</a:t>
            </a:r>
            <a:endParaRPr lang="en-US" dirty="0"/>
          </a:p>
        </p:txBody>
      </p:sp>
      <p:sp>
        <p:nvSpPr>
          <p:cNvPr id="3" name="Subtitle 2"/>
          <p:cNvSpPr>
            <a:spLocks noGrp="1"/>
          </p:cNvSpPr>
          <p:nvPr>
            <p:ph type="subTitle" idx="1"/>
          </p:nvPr>
        </p:nvSpPr>
        <p:spPr>
          <a:xfrm>
            <a:off x="3354442" y="3539864"/>
            <a:ext cx="5114778" cy="2327536"/>
          </a:xfrm>
        </p:spPr>
        <p:txBody>
          <a:bodyPr>
            <a:noAutofit/>
          </a:bodyPr>
          <a:lstStyle/>
          <a:p>
            <a:r>
              <a:rPr lang="en-US" sz="3600" dirty="0" smtClean="0"/>
              <a:t>The political culture of the 1980s was impacted by conservatism and the Cold War as well as the Iran Contra Affair.</a:t>
            </a:r>
            <a:endParaRPr lang="en-US"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52800" y="5181600"/>
            <a:ext cx="5268820" cy="1870336"/>
          </a:xfrm>
        </p:spPr>
        <p:txBody>
          <a:bodyPr/>
          <a:lstStyle/>
          <a:p>
            <a:pPr algn="ctr"/>
            <a:r>
              <a:rPr lang="en-US" dirty="0" smtClean="0"/>
              <a:t>The End</a:t>
            </a:r>
            <a:endParaRPr lang="en-US" dirty="0"/>
          </a:p>
        </p:txBody>
      </p:sp>
      <p:pic>
        <p:nvPicPr>
          <p:cNvPr id="21506" name="Picture 2" descr="http://eightiesclub.tripod.com/10c713d50.jpg"/>
          <p:cNvPicPr>
            <a:picLocks noChangeAspect="1" noChangeArrowheads="1"/>
          </p:cNvPicPr>
          <p:nvPr/>
        </p:nvPicPr>
        <p:blipFill>
          <a:blip r:embed="rId3" cstate="print"/>
          <a:srcRect/>
          <a:stretch>
            <a:fillRect/>
          </a:stretch>
        </p:blipFill>
        <p:spPr bwMode="auto">
          <a:xfrm>
            <a:off x="4648200" y="1371600"/>
            <a:ext cx="2619375" cy="202882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a:t>
            </a:r>
            <a:endParaRPr lang="en-US" dirty="0"/>
          </a:p>
        </p:txBody>
      </p:sp>
      <p:sp>
        <p:nvSpPr>
          <p:cNvPr id="3" name="Content Placeholder 2"/>
          <p:cNvSpPr>
            <a:spLocks noGrp="1"/>
          </p:cNvSpPr>
          <p:nvPr>
            <p:ph idx="1"/>
          </p:nvPr>
        </p:nvSpPr>
        <p:spPr/>
        <p:txBody>
          <a:bodyPr/>
          <a:lstStyle/>
          <a:p>
            <a:r>
              <a:rPr lang="en-US" dirty="0"/>
              <a:t>"The 1980s: Lifestyles and Social Trends: Overview." </a:t>
            </a:r>
            <a:r>
              <a:rPr lang="en-US" u="sng" dirty="0"/>
              <a:t>American Decades</a:t>
            </a:r>
            <a:r>
              <a:rPr lang="en-US" dirty="0"/>
              <a:t>. 2001. Retrieved September 30, 2010 from Encyclopedia.com</a:t>
            </a:r>
            <a:r>
              <a:rPr lang="en-US" dirty="0" smtClean="0"/>
              <a:t>: </a:t>
            </a:r>
            <a:r>
              <a:rPr lang="en-US" dirty="0" smtClean="0">
                <a:hlinkClick r:id="rId3"/>
              </a:rPr>
              <a:t>http</a:t>
            </a:r>
            <a:r>
              <a:rPr lang="en-US" dirty="0">
                <a:hlinkClick r:id="rId3"/>
              </a:rPr>
              <a:t>://</a:t>
            </a:r>
            <a:r>
              <a:rPr lang="en-US" dirty="0" smtClean="0">
                <a:hlinkClick r:id="rId3"/>
              </a:rPr>
              <a:t>www.encyclopedia.com/doc/1G2-3468303113.html</a:t>
            </a:r>
            <a:endParaRPr lang="en-US" dirty="0" smtClean="0"/>
          </a:p>
          <a:p>
            <a:endParaRPr lang="en-US" dirty="0" smtClean="0"/>
          </a:p>
          <a:p>
            <a:pPr lvl="0"/>
            <a:r>
              <a:rPr lang="en-US" dirty="0" smtClean="0"/>
              <a:t>John Ehrman. </a:t>
            </a:r>
            <a:r>
              <a:rPr lang="en-US" i="1" dirty="0" smtClean="0">
                <a:hlinkClick r:id="rId4" tooltip="The Eighties"/>
              </a:rPr>
              <a:t>The Eighties</a:t>
            </a:r>
            <a:r>
              <a:rPr lang="en-US" i="1" dirty="0" smtClean="0"/>
              <a:t>: America in the Age of Reagan. New Haven: Yale University Press, 2005.</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9"/>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9"/>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0</TotalTime>
  <Words>219</Words>
  <Application>Microsoft Office PowerPoint</Application>
  <PresentationFormat>Экран (4:3)</PresentationFormat>
  <Paragraphs>29</Paragraphs>
  <Slides>8</Slides>
  <Notes>8</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Opulent</vt:lpstr>
      <vt:lpstr>The Trends of the 1980s</vt:lpstr>
      <vt:lpstr>Economic Culture</vt:lpstr>
      <vt:lpstr>Social Culture</vt:lpstr>
      <vt:lpstr>Слайд 4</vt:lpstr>
      <vt:lpstr>Слайд 5</vt:lpstr>
      <vt:lpstr>Political Culture</vt:lpstr>
      <vt:lpstr>Слайд 7</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2010-09-30T20:10:07Z</dcterms:created>
  <dcterms:modified xsi:type="dcterms:W3CDTF">2010-09-30T20:10:09Z</dcterms:modified>
</cp:coreProperties>
</file>