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DC495-3316-43D3-944F-1F4C03C9AFCC}" type="datetimeFigureOut">
              <a:rPr lang="ru-RU" smtClean="0"/>
              <a:t>24.06.2010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F0F4B-1A38-4B09-95AA-619F62130F4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F0F4B-1A38-4B09-95AA-619F62130F4E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F0F4B-1A38-4B09-95AA-619F62130F4E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F0F4B-1A38-4B09-95AA-619F62130F4E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F0F4B-1A38-4B09-95AA-619F62130F4E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F0F4B-1A38-4B09-95AA-619F62130F4E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F0F4B-1A38-4B09-95AA-619F62130F4E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F0F4B-1A38-4B09-95AA-619F62130F4E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F0F4B-1A38-4B09-95AA-619F62130F4E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76200"/>
            <a:ext cx="7162800" cy="9937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993775"/>
            <a:ext cx="6400800" cy="606425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477000"/>
            <a:ext cx="2133600" cy="3206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112D1A-630D-44C8-BA6C-04D5B35C3801}" type="datetimeFigureOut">
              <a:rPr lang="en-US"/>
              <a:pPr>
                <a:defRPr/>
              </a:pPr>
              <a:t>6/24/2010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7000"/>
            <a:ext cx="2895600" cy="3206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7000"/>
            <a:ext cx="2133600" cy="3206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81E2FE-F15E-4D34-8330-F364CEBAD9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32177-FA7F-4290-B8BF-B90A9B72ED46}" type="datetimeFigureOut">
              <a:rPr lang="en-US"/>
              <a:pPr>
                <a:defRPr/>
              </a:pPr>
              <a:t>6/24/2010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13D81-C075-4C2E-9542-80581AC91F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50D75-7B9A-4C52-AA8E-750E24C7F36A}" type="datetimeFigureOut">
              <a:rPr lang="en-US"/>
              <a:pPr>
                <a:defRPr/>
              </a:pPr>
              <a:t>6/24/2010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BFBEA-8CAC-4B2E-BF7A-B46899FB9E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63DF0-B711-4C9E-B237-79B15AF93FBA}" type="datetimeFigureOut">
              <a:rPr lang="en-US"/>
              <a:pPr>
                <a:defRPr/>
              </a:pPr>
              <a:t>6/24/2010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7025E-B8B1-4736-934F-C3FAD48075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A3A3C-CFE6-44C9-9028-FC2241843A41}" type="datetimeFigureOut">
              <a:rPr lang="en-US"/>
              <a:pPr>
                <a:defRPr/>
              </a:pPr>
              <a:t>6/24/2010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748E1-DA6A-4AA1-9F80-4114EEF34D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9B1CE-958C-47C9-BE2C-A6D161000391}" type="datetimeFigureOut">
              <a:rPr lang="en-US"/>
              <a:pPr>
                <a:defRPr/>
              </a:pPr>
              <a:t>6/24/2010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CFF24-363D-4EC7-8EB3-205A1433B2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63ED7-376B-40A6-B871-6D4834B30267}" type="datetimeFigureOut">
              <a:rPr lang="en-US"/>
              <a:pPr>
                <a:defRPr/>
              </a:pPr>
              <a:t>6/24/2010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1AD8F-CE71-4E02-B4F7-FA30CA5F3E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96704-8918-454A-AADB-E69462DE695F}" type="datetimeFigureOut">
              <a:rPr lang="en-US"/>
              <a:pPr>
                <a:defRPr/>
              </a:pPr>
              <a:t>6/24/2010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FA73F-9063-4B8C-95E1-DE26E4E621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AF77F-C678-4C04-AD8E-6291D6D25293}" type="datetimeFigureOut">
              <a:rPr lang="en-US"/>
              <a:pPr>
                <a:defRPr/>
              </a:pPr>
              <a:t>6/24/2010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E579E-9FB0-4064-B421-2B6B11A109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4624F-9A2A-4262-9431-509865F3EE82}" type="datetimeFigureOut">
              <a:rPr lang="en-US"/>
              <a:pPr>
                <a:defRPr/>
              </a:pPr>
              <a:t>6/24/2010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5F259-6E0B-4DE2-AF9B-7E8F0BDCD2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A3A91-3967-4BF8-AAC2-414C26DA5B04}" type="datetimeFigureOut">
              <a:rPr lang="en-US"/>
              <a:pPr>
                <a:defRPr/>
              </a:pPr>
              <a:t>6/24/2010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C565C-C565-4BE7-93DE-9961899F48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087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</a:defRPr>
            </a:lvl1pPr>
          </a:lstStyle>
          <a:p>
            <a:pPr>
              <a:defRPr/>
            </a:pPr>
            <a:fld id="{044DDF4A-D799-46C7-B94D-87FBCF3F82F7}" type="datetimeFigureOut">
              <a:rPr lang="en-US"/>
              <a:pPr>
                <a:defRPr/>
              </a:pPr>
              <a:t>6/24/2010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08725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087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</a:defRPr>
            </a:lvl1pPr>
          </a:lstStyle>
          <a:p>
            <a:pPr>
              <a:defRPr/>
            </a:pPr>
            <a:fld id="{5D7B9F95-8576-46CD-AEB8-7719965A87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sociatedcontent.com/article/1055309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bestiary.ca/etexts/morley1989/morley1889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Trickster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Ancient and Modern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Trickster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Often associated with a god, goddess, man, woman, or animal that plays tricks and disobeys conventional behaviour</a:t>
            </a:r>
          </a:p>
          <a:p>
            <a:r>
              <a:rPr lang="en-CA" dirty="0" smtClean="0"/>
              <a:t>The Fox, Coyote are often depicted as tricksters of the animal world</a:t>
            </a:r>
          </a:p>
          <a:p>
            <a:r>
              <a:rPr lang="en-CA" dirty="0" smtClean="0"/>
              <a:t>The Clown, Jester, magician and illusionist are more modern figures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Capt Jack Sparrow</a:t>
            </a:r>
            <a:endParaRPr lang="en-CA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7515" y="1219200"/>
            <a:ext cx="2746485" cy="2533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57200" y="2133600"/>
            <a:ext cx="533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Pirates of the Caribbean Film, with Captain Jack Sparrow played by actor Johnny Depp.</a:t>
            </a:r>
          </a:p>
          <a:p>
            <a:endParaRPr lang="en-CA" dirty="0"/>
          </a:p>
          <a:p>
            <a:r>
              <a:rPr lang="en-CA" dirty="0" smtClean="0"/>
              <a:t>Featured in Pirates of the Caribbean and the Curse of the Black Pearl</a:t>
            </a:r>
          </a:p>
          <a:p>
            <a:endParaRPr lang="en-CA" dirty="0"/>
          </a:p>
          <a:p>
            <a:r>
              <a:rPr lang="en-CA" dirty="0" smtClean="0"/>
              <a:t>The pirate genre was a perfect cover to bring out the trickster character</a:t>
            </a:r>
          </a:p>
          <a:p>
            <a:endParaRPr lang="en-CA" dirty="0"/>
          </a:p>
          <a:p>
            <a:r>
              <a:rPr lang="en-CA" dirty="0" smtClean="0"/>
              <a:t>A master of trickery and situation inverting turning the position to his advantage 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 smtClean="0"/>
              <a:t>Common elements of the trickster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Deception</a:t>
            </a:r>
          </a:p>
          <a:p>
            <a:r>
              <a:rPr lang="en-CA" dirty="0" smtClean="0"/>
              <a:t>Illusion</a:t>
            </a:r>
          </a:p>
          <a:p>
            <a:r>
              <a:rPr lang="en-CA" dirty="0" smtClean="0"/>
              <a:t>Lying, Cheating &amp; Tricking</a:t>
            </a:r>
          </a:p>
          <a:p>
            <a:r>
              <a:rPr lang="en-CA" dirty="0" smtClean="0"/>
              <a:t>Shape shifter : use of disguise</a:t>
            </a:r>
          </a:p>
          <a:p>
            <a:r>
              <a:rPr lang="en-CA" dirty="0" smtClean="0"/>
              <a:t>Situation invertors</a:t>
            </a:r>
          </a:p>
          <a:p>
            <a:r>
              <a:rPr lang="en-CA" dirty="0" smtClean="0"/>
              <a:t>Imitator of the gods</a:t>
            </a:r>
          </a:p>
          <a:p>
            <a:r>
              <a:rPr lang="en-CA" dirty="0" smtClean="0"/>
              <a:t>Transformer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Trickster Comparison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200400"/>
          </a:xfrm>
        </p:spPr>
        <p:txBody>
          <a:bodyPr/>
          <a:lstStyle/>
          <a:p>
            <a:r>
              <a:rPr lang="en-CA" dirty="0" smtClean="0"/>
              <a:t>Capt Jack Sparrow is the loveable trickster who is self-indulgent who uses tricks to secure women, rum and gold.</a:t>
            </a:r>
          </a:p>
          <a:p>
            <a:r>
              <a:rPr lang="en-CA" dirty="0" smtClean="0"/>
              <a:t>Compared to Tyler Durden (Fight Club) a modern trickster who destroys the qualities of the ancient mythological tricksters. </a:t>
            </a:r>
            <a:endParaRPr lang="en-CA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4572000"/>
            <a:ext cx="1552400" cy="1837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Reynard Cycle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5867400" cy="3429000"/>
          </a:xfrm>
        </p:spPr>
        <p:txBody>
          <a:bodyPr/>
          <a:lstStyle/>
          <a:p>
            <a:r>
              <a:rPr lang="en-CA" sz="2400" dirty="0" smtClean="0"/>
              <a:t>The Fox has been used to depict the trickster throughout the ages:</a:t>
            </a:r>
          </a:p>
          <a:p>
            <a:pPr lvl="1"/>
            <a:r>
              <a:rPr lang="en-CA" sz="2000" dirty="0" smtClean="0"/>
              <a:t>Reynard the Fox in German Folklore</a:t>
            </a:r>
          </a:p>
          <a:p>
            <a:pPr lvl="1"/>
            <a:r>
              <a:rPr lang="en-CA" sz="2000" dirty="0" smtClean="0"/>
              <a:t>Renert the Fox in Luxembourg</a:t>
            </a:r>
          </a:p>
          <a:p>
            <a:pPr lvl="1"/>
            <a:r>
              <a:rPr lang="en-CA" sz="2000" dirty="0" smtClean="0"/>
              <a:t>1937 Tale of the Fox</a:t>
            </a:r>
          </a:p>
          <a:p>
            <a:pPr lvl="1"/>
            <a:r>
              <a:rPr lang="en-CA" sz="2000" dirty="0" smtClean="0"/>
              <a:t>The Black Fox (1962) – Hitler’s rise to power</a:t>
            </a:r>
          </a:p>
          <a:p>
            <a:pPr lvl="1"/>
            <a:r>
              <a:rPr lang="en-CA" sz="2000" dirty="0" smtClean="0"/>
              <a:t>Zorro ( means fox in Spanish)</a:t>
            </a:r>
          </a:p>
          <a:p>
            <a:pPr lvl="1"/>
            <a:r>
              <a:rPr lang="en-CA" sz="2000" dirty="0" smtClean="0"/>
              <a:t>Chaucer – Tales of Canterbury</a:t>
            </a:r>
          </a:p>
          <a:p>
            <a:pPr lvl="1"/>
            <a:r>
              <a:rPr lang="en-CA" sz="2000" dirty="0" smtClean="0"/>
              <a:t>Marie de France – Forest of dreams</a:t>
            </a:r>
          </a:p>
          <a:p>
            <a:pPr lvl="1"/>
            <a:endParaRPr lang="en-CA" sz="2000" dirty="0" smtClean="0"/>
          </a:p>
          <a:p>
            <a:pPr lvl="1"/>
            <a:endParaRPr lang="en-CA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2286000"/>
            <a:ext cx="1552669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Classical Mythology</a:t>
            </a:r>
            <a:endParaRPr lang="en-CA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5836" y="1219200"/>
            <a:ext cx="133816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" y="1676400"/>
            <a:ext cx="6733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FFC000"/>
                </a:solidFill>
              </a:rPr>
              <a:t>EROS</a:t>
            </a:r>
            <a:r>
              <a:rPr lang="en-CA" b="1" dirty="0" smtClean="0"/>
              <a:t> </a:t>
            </a:r>
            <a:r>
              <a:rPr lang="en-CA" dirty="0" smtClean="0"/>
              <a:t>– The son of Aphrodite was said to be a mischievous and</a:t>
            </a:r>
          </a:p>
          <a:p>
            <a:r>
              <a:rPr lang="en-CA" dirty="0" smtClean="0"/>
              <a:t>cunning trickster </a:t>
            </a:r>
            <a:endParaRPr lang="en-CA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" y="2514601"/>
            <a:ext cx="1560062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14600" y="304800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rgbClr val="FFC000"/>
                </a:solidFill>
              </a:rPr>
              <a:t>DON JUAN </a:t>
            </a:r>
            <a:r>
              <a:rPr lang="en-CA" dirty="0" smtClean="0"/>
              <a:t>– Was the trickster in Spanish folklore and mythology.  The seducer of women by trickery and deceit</a:t>
            </a:r>
            <a:endParaRPr lang="en-CA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038600"/>
            <a:ext cx="157162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914400" y="5029200"/>
            <a:ext cx="53270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The legendry figure of </a:t>
            </a:r>
            <a:r>
              <a:rPr lang="en-CA" b="1" dirty="0" smtClean="0">
                <a:solidFill>
                  <a:srgbClr val="FFC000"/>
                </a:solidFill>
              </a:rPr>
              <a:t>ROBIN HOOD </a:t>
            </a:r>
            <a:r>
              <a:rPr lang="en-CA" dirty="0" smtClean="0"/>
              <a:t>from English</a:t>
            </a:r>
          </a:p>
          <a:p>
            <a:r>
              <a:rPr lang="en-CA" dirty="0" smtClean="0"/>
              <a:t>Folklore. He tricked an unscrupulous Sherriff  of</a:t>
            </a:r>
          </a:p>
          <a:p>
            <a:r>
              <a:rPr lang="en-CA" dirty="0" smtClean="0"/>
              <a:t>Nottingham in order to help the persecuted poor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REFERENCES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209800"/>
            <a:ext cx="807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The Trickster: A gods evolution from ancient to modern times, 24.6.2010, by WA Conner, 22.9.2008  Associated Content</a:t>
            </a:r>
          </a:p>
          <a:p>
            <a:r>
              <a:rPr lang="en-CA" dirty="0" smtClean="0">
                <a:hlinkClick r:id="rId3"/>
              </a:rPr>
              <a:t>http://www.associatedcontent.com/article/1055309</a:t>
            </a:r>
            <a:endParaRPr lang="en-CA" dirty="0" smtClean="0"/>
          </a:p>
          <a:p>
            <a:endParaRPr lang="en-CA" dirty="0"/>
          </a:p>
          <a:p>
            <a:r>
              <a:rPr lang="en-CA" dirty="0" smtClean="0"/>
              <a:t>The history of Reynard the Fox, Henry Morley 1989, 24.6.2010</a:t>
            </a:r>
          </a:p>
          <a:p>
            <a:r>
              <a:rPr lang="en-CA" dirty="0" smtClean="0">
                <a:hlinkClick r:id="rId4"/>
              </a:rPr>
              <a:t>http://www.bestiary.ca/etexts/morley1989/morley1889.htm</a:t>
            </a:r>
            <a:r>
              <a:rPr lang="en-CA" dirty="0" smtClean="0"/>
              <a:t> </a:t>
            </a:r>
          </a:p>
          <a:p>
            <a:endParaRPr lang="en-CA" dirty="0"/>
          </a:p>
          <a:p>
            <a:r>
              <a:rPr lang="en-CA" dirty="0" smtClean="0"/>
              <a:t>Hyde Lewis, Trickster Makes the World: Mischief Myth and Art, North Point Press, New York 1998</a:t>
            </a:r>
          </a:p>
          <a:p>
            <a:endParaRPr lang="en-CA" dirty="0"/>
          </a:p>
          <a:p>
            <a:r>
              <a:rPr lang="en-CA" dirty="0" smtClean="0"/>
              <a:t>Pirates of the Caribbean: The curse of the black pearl, Dir by Gore Verbinski, Screenplay by Ted Elliot and Terry Rossio 2003, DVD Disney 2003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k_am_17 PowerPlugs Templates for PowerPoint">
  <a:themeElements>
    <a:clrScheme name="Default Design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Mask_am_17 PowerPlugs Templates for PowerPoint</Template>
  <TotalTime>0</TotalTime>
  <Words>399</Words>
  <Application>Microsoft Office PowerPoint</Application>
  <PresentationFormat>Экран (4:3)</PresentationFormat>
  <Paragraphs>59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Mask_am_17 PowerPlugs Templates for PowerPoint</vt:lpstr>
      <vt:lpstr>The Trickster</vt:lpstr>
      <vt:lpstr>The Trickster</vt:lpstr>
      <vt:lpstr>Capt Jack Sparrow</vt:lpstr>
      <vt:lpstr>Common elements of the trickster</vt:lpstr>
      <vt:lpstr>Trickster Comparison</vt:lpstr>
      <vt:lpstr>Reynard Cycle</vt:lpstr>
      <vt:lpstr>Classical Mythology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2010-06-24T23:53:04Z</dcterms:created>
  <dcterms:modified xsi:type="dcterms:W3CDTF">2010-06-24T23:53:07Z</dcterms:modified>
</cp:coreProperties>
</file>