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mv" ContentType="video/x-ms-wmv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  <p:guide pos="144"/>
        <p:guide pos="561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nimated clouds.wmv">
            <a:hlinkClick r:id="" action="ppaction://media"/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>
            <a:lum bright="10000"/>
          </a:blip>
          <a:srcRect l="4494" t="26120" r="4720" b="14091"/>
          <a:stretch/>
        </p:blipFill>
        <p:spPr>
          <a:xfrm flipH="1">
            <a:off x="0" y="0"/>
            <a:ext cx="9144000" cy="4014702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2057400"/>
            <a:ext cx="9144000" cy="19812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77554"/>
            <a:ext cx="7391400" cy="35994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990600"/>
            <a:ext cx="86868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24400" y="4114800"/>
            <a:ext cx="4191000" cy="19812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8FAA-2B4D-4D0F-A1F0-EEB2E56ED74D}" type="datetimeFigureOut">
              <a:rPr lang="en-US" smtClean="0"/>
              <a:t>10/27/2010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43C31-284E-4DC4-829E-29D2DA66973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7095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5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295400"/>
            <a:ext cx="7010400" cy="4953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8FAA-2B4D-4D0F-A1F0-EEB2E56ED74D}" type="datetimeFigureOut">
              <a:rPr lang="en-US" smtClean="0"/>
              <a:t>10/27/2010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43C31-284E-4DC4-829E-29D2DA66973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03272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nimated clouds.wmv">
            <a:hlinkClick r:id="" action="ppaction://media"/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>
            <a:lum bright="10000"/>
          </a:blip>
          <a:srcRect l="4494" t="26120" r="4720" b="62105"/>
          <a:stretch/>
        </p:blipFill>
        <p:spPr>
          <a:xfrm flipH="1">
            <a:off x="0" y="6067313"/>
            <a:ext cx="9144000" cy="79068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794"/>
          <a:stretch/>
        </p:blipFill>
        <p:spPr>
          <a:xfrm>
            <a:off x="7010400" y="5215549"/>
            <a:ext cx="2133600" cy="1618246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1864" y="120126"/>
            <a:ext cx="2057400" cy="5290073"/>
          </a:xfrm>
        </p:spPr>
        <p:txBody>
          <a:bodyPr vert="eaVert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20126"/>
            <a:ext cx="65532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8FAA-2B4D-4D0F-A1F0-EEB2E56ED74D}" type="datetimeFigureOut">
              <a:rPr lang="en-US" smtClean="0"/>
              <a:t>10/27/2010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43C31-284E-4DC4-829E-29D2DA66973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553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5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8FAA-2B4D-4D0F-A1F0-EEB2E56ED74D}" type="datetimeFigureOut">
              <a:rPr lang="en-US" smtClean="0"/>
              <a:t>10/27/2010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43C31-284E-4DC4-829E-29D2DA66973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78676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nimated clouds.wmv">
            <a:hlinkClick r:id="" action="ppaction://media"/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>
            <a:lum bright="10000"/>
          </a:blip>
          <a:srcRect l="4494" t="26120" r="4720" b="22814"/>
          <a:stretch/>
        </p:blipFill>
        <p:spPr>
          <a:xfrm flipH="1">
            <a:off x="0" y="0"/>
            <a:ext cx="9144000" cy="342900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1447800"/>
            <a:ext cx="9144000" cy="19812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00985"/>
            <a:ext cx="86868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3505200"/>
            <a:ext cx="4343400" cy="129578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8FAA-2B4D-4D0F-A1F0-EEB2E56ED74D}" type="datetimeFigureOut">
              <a:rPr lang="en-US" smtClean="0"/>
              <a:t>10/27/2010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43C31-284E-4DC4-829E-29D2DA669733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381"/>
          <a:stretch/>
        </p:blipFill>
        <p:spPr>
          <a:xfrm>
            <a:off x="4495800" y="1759754"/>
            <a:ext cx="4648200" cy="3117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831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5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798637"/>
            <a:ext cx="4267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98637"/>
            <a:ext cx="4267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8FAA-2B4D-4D0F-A1F0-EEB2E56ED74D}" type="datetimeFigureOut">
              <a:rPr lang="en-US" smtClean="0"/>
              <a:t>10/27/2010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43C31-284E-4DC4-829E-29D2DA66973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6848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719432"/>
            <a:ext cx="42687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2359194"/>
            <a:ext cx="42687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19432"/>
            <a:ext cx="42703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59194"/>
            <a:ext cx="42703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8FAA-2B4D-4D0F-A1F0-EEB2E56ED74D}" type="datetimeFigureOut">
              <a:rPr lang="en-US" smtClean="0"/>
              <a:t>10/27/2010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43C31-284E-4DC4-829E-29D2DA66973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97921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8FAA-2B4D-4D0F-A1F0-EEB2E56ED74D}" type="datetimeFigureOut">
              <a:rPr lang="en-US" smtClean="0"/>
              <a:t>10/27/2010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43C31-284E-4DC4-829E-29D2DA66973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30999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8FAA-2B4D-4D0F-A1F0-EEB2E56ED74D}" type="datetimeFigureOut">
              <a:rPr lang="en-US" smtClean="0"/>
              <a:t>10/27/2010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43C31-284E-4DC4-829E-29D2DA66973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45917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nimated clouds.wmv">
            <a:hlinkClick r:id="" action="ppaction://media"/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>
            <a:lum bright="10000"/>
          </a:blip>
          <a:srcRect l="4494" t="26120" r="4720" b="62105"/>
          <a:stretch/>
        </p:blipFill>
        <p:spPr>
          <a:xfrm flipH="1">
            <a:off x="0" y="6067313"/>
            <a:ext cx="9144000" cy="79068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794"/>
          <a:stretch/>
        </p:blipFill>
        <p:spPr>
          <a:xfrm>
            <a:off x="7010400" y="5215549"/>
            <a:ext cx="2133600" cy="16182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90487"/>
            <a:ext cx="3236913" cy="1162050"/>
          </a:xfrm>
        </p:spPr>
        <p:txBody>
          <a:bodyPr anchor="b"/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90487"/>
            <a:ext cx="53403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252537"/>
            <a:ext cx="32369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8FAA-2B4D-4D0F-A1F0-EEB2E56ED74D}" type="datetimeFigureOut">
              <a:rPr lang="en-US" smtClean="0"/>
              <a:t>10/27/2010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43C31-284E-4DC4-829E-29D2DA66973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8395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5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nimated clouds.wmv">
            <a:hlinkClick r:id="" action="ppaction://media"/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>
            <a:lum bright="10000"/>
          </a:blip>
          <a:srcRect l="4494" t="26120" r="4720" b="62105"/>
          <a:stretch/>
        </p:blipFill>
        <p:spPr>
          <a:xfrm flipH="1">
            <a:off x="0" y="6067313"/>
            <a:ext cx="9144000" cy="79068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794"/>
          <a:stretch/>
        </p:blipFill>
        <p:spPr>
          <a:xfrm>
            <a:off x="7010400" y="5215549"/>
            <a:ext cx="2133600" cy="16182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4437941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250116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500467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8FAA-2B4D-4D0F-A1F0-EEB2E56ED74D}" type="datetimeFigureOut">
              <a:rPr lang="en-US" smtClean="0"/>
              <a:t>10/27/2010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43C31-284E-4DC4-829E-29D2DA66973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0577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5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microsoft.com/office/2007/relationships/media" Target="../media/media1.wm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video" Target="../media/media1.wmv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nimated clouds.wmv">
            <a:hlinkClick r:id="" action="ppaction://media"/>
          </p:cNvPr>
          <p:cNvPicPr>
            <a:picLocks noChangeAspect="1"/>
          </p:cNvPicPr>
          <p:nvPr>
            <a:vide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 rotWithShape="1">
          <a:blip r:embed="rId15">
            <a:lum bright="10000"/>
          </a:blip>
          <a:srcRect l="4494" t="26120" r="4720" b="55296"/>
          <a:stretch/>
        </p:blipFill>
        <p:spPr>
          <a:xfrm flipH="1">
            <a:off x="0" y="0"/>
            <a:ext cx="9144000" cy="1247887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295400"/>
            <a:ext cx="8686800" cy="495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268FAA-2B4D-4D0F-A1F0-EEB2E56ED74D}" type="datetimeFigureOut">
              <a:rPr lang="en-US" smtClean="0"/>
              <a:t>10/27/2010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73732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143C31-284E-4DC4-829E-29D2DA669733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794"/>
          <a:stretch/>
        </p:blipFill>
        <p:spPr>
          <a:xfrm>
            <a:off x="7010400" y="464761"/>
            <a:ext cx="2133600" cy="161824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59801"/>
            <a:ext cx="7010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944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5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Where did you find that book?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E-Commerce</a:t>
            </a:r>
          </a:p>
          <a:p>
            <a:r>
              <a:rPr lang="en-US" dirty="0" smtClean="0"/>
              <a:t>Presentation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08547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Amazon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Aims to be the global leader for three</a:t>
            </a:r>
          </a:p>
          <a:p>
            <a:pPr marL="0" indent="0">
              <a:buNone/>
            </a:pPr>
            <a:r>
              <a:rPr lang="en-US" sz="2400" dirty="0" smtClean="0"/>
              <a:t> prime customers:</a:t>
            </a:r>
          </a:p>
          <a:p>
            <a:pPr marL="857250" lvl="1" indent="-457200"/>
            <a:r>
              <a:rPr lang="en-US" sz="2400" dirty="0" smtClean="0"/>
              <a:t>Consumer Customers</a:t>
            </a:r>
          </a:p>
          <a:p>
            <a:pPr marL="857250" lvl="1" indent="-457200"/>
            <a:r>
              <a:rPr lang="en-US" sz="2400" dirty="0" smtClean="0"/>
              <a:t>Seller Customers</a:t>
            </a:r>
          </a:p>
          <a:p>
            <a:pPr marL="857250" lvl="1" indent="-457200"/>
            <a:r>
              <a:rPr lang="en-US" sz="2400" dirty="0" smtClean="0"/>
              <a:t>Developer Customers</a:t>
            </a:r>
          </a:p>
          <a:p>
            <a:pPr marL="457200" indent="-457200"/>
            <a:r>
              <a:rPr lang="en-US" sz="2400" dirty="0" smtClean="0"/>
              <a:t>Barnes &amp; Noble, The Book Deposi</a:t>
            </a:r>
            <a:r>
              <a:rPr lang="en-US" sz="2400" dirty="0" smtClean="0"/>
              <a:t>tory, Blackwell Book Stores</a:t>
            </a:r>
          </a:p>
          <a:p>
            <a:pPr marL="457200" indent="-457200"/>
            <a:r>
              <a:rPr lang="en-US" sz="2400" dirty="0" smtClean="0"/>
              <a:t>Computer Communications – Online webstore, M-Commerce, RSS feeds, E-Mail alerts, Webcasts etc.</a:t>
            </a:r>
          </a:p>
          <a:p>
            <a:pPr marL="457200" indent="-457200"/>
            <a:r>
              <a:rPr lang="en-US" sz="2400" dirty="0" smtClean="0"/>
              <a:t>Mobile Commerce – Buying &amp; selling through most hand held wireless network devices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35505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Barnes &amp; Noble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Fortune 500 Company and worlds 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largest bookseller:</a:t>
            </a:r>
          </a:p>
          <a:p>
            <a:pPr marL="857250" lvl="1" indent="-457200"/>
            <a:r>
              <a:rPr lang="en-US" sz="2400" dirty="0" smtClean="0"/>
              <a:t>717 retail book stores in regional shopping malls</a:t>
            </a:r>
          </a:p>
          <a:p>
            <a:pPr marL="857250" lvl="1" indent="-457200"/>
            <a:r>
              <a:rPr lang="en-US" sz="2400" dirty="0" smtClean="0"/>
              <a:t>Operates over 50 states </a:t>
            </a:r>
          </a:p>
          <a:p>
            <a:pPr marL="857250" lvl="1" indent="-457200"/>
            <a:r>
              <a:rPr lang="en-US" sz="2400" dirty="0" smtClean="0"/>
              <a:t>Caters for over 4 million students</a:t>
            </a:r>
          </a:p>
          <a:p>
            <a:pPr marL="857250" lvl="1" indent="-457200"/>
            <a:r>
              <a:rPr lang="en-US" sz="2400" dirty="0" smtClean="0"/>
              <a:t>One of the largest e-commerce sites covering more than 1 million titles</a:t>
            </a:r>
          </a:p>
          <a:p>
            <a:pPr marL="457200" indent="-457200"/>
            <a:r>
              <a:rPr lang="en-US" sz="2400" dirty="0" smtClean="0"/>
              <a:t>Leading technology company with multi channel distribution</a:t>
            </a:r>
            <a:endParaRPr lang="en-US" sz="2400" dirty="0"/>
          </a:p>
          <a:p>
            <a:pPr marL="857250" lvl="1" indent="-457200"/>
            <a:endParaRPr lang="en-US" sz="2400" dirty="0" smtClean="0"/>
          </a:p>
          <a:p>
            <a:pPr marL="857250" lvl="1" indent="-45720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43242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Borders (BGP)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2008 reports revenues of $3.2 billion</a:t>
            </a:r>
          </a:p>
          <a:p>
            <a:r>
              <a:rPr lang="en-US" dirty="0" smtClean="0"/>
              <a:t>HQ in Michigan with more than 1000 world-wide stores and over 19,500 employees</a:t>
            </a:r>
          </a:p>
          <a:p>
            <a:r>
              <a:rPr lang="en-US" dirty="0" smtClean="0"/>
              <a:t>Operates a rewards scheme with more than 40 million subscribers</a:t>
            </a:r>
          </a:p>
          <a:p>
            <a:r>
              <a:rPr lang="en-US" dirty="0" smtClean="0"/>
              <a:t>Vision is to create richer more satisfying lives through knowledge and entertainment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86529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M-commerce activities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Enables online ordering of books and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other products through hand held devices with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wireless internet connection:</a:t>
            </a:r>
          </a:p>
          <a:p>
            <a:pPr marL="857250" lvl="1" indent="-457200"/>
            <a:r>
              <a:rPr lang="en-US" dirty="0" smtClean="0"/>
              <a:t>Cell phones</a:t>
            </a:r>
          </a:p>
          <a:p>
            <a:pPr marL="857250" lvl="1" indent="-457200"/>
            <a:r>
              <a:rPr lang="en-US" dirty="0" smtClean="0"/>
              <a:t>i-phones</a:t>
            </a:r>
          </a:p>
          <a:p>
            <a:pPr marL="857250" lvl="1" indent="-457200"/>
            <a:r>
              <a:rPr lang="en-US" dirty="0" smtClean="0"/>
              <a:t>Notebook computers</a:t>
            </a:r>
          </a:p>
          <a:p>
            <a:pPr marL="857250" lvl="1" indent="-457200"/>
            <a:r>
              <a:rPr lang="en-US" dirty="0" smtClean="0"/>
              <a:t>Dashtop mobile devices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75295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4116469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ationPro_BooksInCloudsVideo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97847DE1-7447-4BB3-92C7-CFBC2A0F3E6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PresentationPro_BooksInCloudsVideo</Template>
  <TotalTime>51</TotalTime>
  <Words>195</Words>
  <Application>Microsoft Office PowerPoint</Application>
  <PresentationFormat>On-screen Show (4:3)</PresentationFormat>
  <Paragraphs>34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PresentationPro_BooksInCloudsVideo</vt:lpstr>
      <vt:lpstr>Where did you find that book?</vt:lpstr>
      <vt:lpstr>Amazon </vt:lpstr>
      <vt:lpstr>Barnes &amp; Noble</vt:lpstr>
      <vt:lpstr>Borders (BGP)</vt:lpstr>
      <vt:lpstr>M-commerce activities</vt:lpstr>
      <vt:lpstr>References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Where did you find that book?</dc:title>
  <dc:creator>Owner</dc:creator>
  <cp:lastModifiedBy>Owner</cp:lastModifiedBy>
  <cp:revision>4</cp:revision>
  <dcterms:created xsi:type="dcterms:W3CDTF">2010-10-28T04:11:05Z</dcterms:created>
  <dcterms:modified xsi:type="dcterms:W3CDTF">2010-10-28T05:02:09Z</dcterms:modified>
  <cp:category>2010 education</cp:category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TC101881359</vt:lpwstr>
  </property>
</Properties>
</file>