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11"/>
  </p:notesMasterIdLst>
  <p:handoutMasterIdLst>
    <p:handoutMasterId r:id="rId12"/>
  </p:handout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CA"/>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BA00"/>
    <a:srgbClr val="D9DD89"/>
    <a:srgbClr val="FFFFAF"/>
    <a:srgbClr val="4D4D4D"/>
    <a:srgbClr val="663300"/>
    <a:srgbClr val="63A0D7"/>
    <a:srgbClr val="230F9D"/>
    <a:srgbClr val="FF151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CA" dirty="0"/>
          </a:p>
        </p:txBody>
      </p:sp>
      <p:sp>
        <p:nvSpPr>
          <p:cNvPr id="102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CA" dirty="0"/>
          </a:p>
        </p:txBody>
      </p:sp>
      <p:sp>
        <p:nvSpPr>
          <p:cNvPr id="102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CA" dirty="0"/>
          </a:p>
        </p:txBody>
      </p:sp>
      <p:sp>
        <p:nvSpPr>
          <p:cNvPr id="102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8EF95D23-517E-450F-A025-A4A09613DC1D}" type="slidenum">
              <a:rPr lang="en-CA"/>
              <a:pPr/>
              <a:t>‹#›</a:t>
            </a:fld>
            <a:endParaRPr lang="en-CA"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4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CA" dirty="0"/>
          </a:p>
        </p:txBody>
      </p:sp>
      <p:sp>
        <p:nvSpPr>
          <p:cNvPr id="264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CA" dirty="0"/>
          </a:p>
        </p:txBody>
      </p:sp>
      <p:sp>
        <p:nvSpPr>
          <p:cNvPr id="26419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64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264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CA" dirty="0"/>
          </a:p>
        </p:txBody>
      </p:sp>
      <p:sp>
        <p:nvSpPr>
          <p:cNvPr id="264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42293A22-40D5-4A1A-8C7E-D110D565B0FF}" type="slidenum">
              <a:rPr lang="en-CA"/>
              <a:pPr/>
              <a:t>‹#›</a:t>
            </a:fld>
            <a:endParaRPr lang="en-CA"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80F6A-4AE7-4EC2-9F7E-9A04D2E78C9F}" type="slidenum">
              <a:rPr lang="en-CA"/>
              <a:pPr/>
              <a:t>1</a:t>
            </a:fld>
            <a:endParaRPr lang="en-CA" dirty="0"/>
          </a:p>
        </p:txBody>
      </p:sp>
      <p:sp>
        <p:nvSpPr>
          <p:cNvPr id="336898" name="Rectangle 2"/>
          <p:cNvSpPr>
            <a:spLocks noRot="1" noChangeArrowheads="1" noTextEdit="1"/>
          </p:cNvSpPr>
          <p:nvPr>
            <p:ph type="sldImg"/>
          </p:nvPr>
        </p:nvSpPr>
        <p:spPr>
          <a:ln/>
        </p:spPr>
      </p:sp>
      <p:sp>
        <p:nvSpPr>
          <p:cNvPr id="3368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42293A22-40D5-4A1A-8C7E-D110D565B0FF}" type="slidenum">
              <a:rPr lang="en-CA" smtClean="0"/>
              <a:pPr/>
              <a:t>4</a:t>
            </a:fld>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89833" name="Rectangle 41"/>
          <p:cNvSpPr>
            <a:spLocks noGrp="1" noChangeArrowheads="1"/>
          </p:cNvSpPr>
          <p:nvPr>
            <p:ph type="ctrTitle"/>
          </p:nvPr>
        </p:nvSpPr>
        <p:spPr>
          <a:xfrm>
            <a:off x="755650" y="4652963"/>
            <a:ext cx="8154988" cy="1009650"/>
          </a:xfrm>
        </p:spPr>
        <p:txBody>
          <a:bodyPr/>
          <a:lstStyle>
            <a:lvl1pPr algn="r">
              <a:defRPr sz="4800"/>
            </a:lvl1pPr>
          </a:lstStyle>
          <a:p>
            <a:r>
              <a:rPr lang="en-US" smtClean="0"/>
              <a:t>Click to edit Master title style</a:t>
            </a:r>
            <a:endParaRPr lang="en-CA"/>
          </a:p>
        </p:txBody>
      </p:sp>
      <p:sp>
        <p:nvSpPr>
          <p:cNvPr id="289834" name="Rectangle 42"/>
          <p:cNvSpPr>
            <a:spLocks noGrp="1" noChangeArrowheads="1"/>
          </p:cNvSpPr>
          <p:nvPr>
            <p:ph type="subTitle" idx="1"/>
          </p:nvPr>
        </p:nvSpPr>
        <p:spPr>
          <a:xfrm>
            <a:off x="827088" y="5662613"/>
            <a:ext cx="8058150" cy="936625"/>
          </a:xfrm>
        </p:spPr>
        <p:txBody>
          <a:bodyPr/>
          <a:lstStyle>
            <a:lvl1pPr marL="0" indent="0" algn="r">
              <a:buFontTx/>
              <a:buNone/>
              <a:defRPr sz="2800"/>
            </a:lvl1pPr>
          </a:lstStyle>
          <a:p>
            <a:r>
              <a:rPr lang="en-US" smtClean="0"/>
              <a:t>Click to edit Master subtitle style</a:t>
            </a:r>
            <a:endParaRPr lang="en-CA"/>
          </a:p>
        </p:txBody>
      </p:sp>
      <p:sp>
        <p:nvSpPr>
          <p:cNvPr id="289842" name="Rectangle 50"/>
          <p:cNvSpPr>
            <a:spLocks noGrp="1" noChangeArrowheads="1"/>
          </p:cNvSpPr>
          <p:nvPr>
            <p:ph type="dt" sz="quarter" idx="2"/>
          </p:nvPr>
        </p:nvSpPr>
        <p:spPr/>
        <p:txBody>
          <a:bodyPr/>
          <a:lstStyle>
            <a:lvl1pPr>
              <a:defRPr/>
            </a:lvl1pPr>
          </a:lstStyle>
          <a:p>
            <a:endParaRPr lang="en-CA" dirty="0"/>
          </a:p>
        </p:txBody>
      </p:sp>
      <p:sp>
        <p:nvSpPr>
          <p:cNvPr id="289843" name="Rectangle 51"/>
          <p:cNvSpPr>
            <a:spLocks noGrp="1" noChangeArrowheads="1"/>
          </p:cNvSpPr>
          <p:nvPr>
            <p:ph type="ftr" sz="quarter" idx="3"/>
          </p:nvPr>
        </p:nvSpPr>
        <p:spPr/>
        <p:txBody>
          <a:bodyPr/>
          <a:lstStyle>
            <a:lvl1pPr>
              <a:defRPr/>
            </a:lvl1pPr>
          </a:lstStyle>
          <a:p>
            <a:endParaRPr lang="en-CA" dirty="0"/>
          </a:p>
        </p:txBody>
      </p:sp>
      <p:sp>
        <p:nvSpPr>
          <p:cNvPr id="289844" name="Rectangle 52"/>
          <p:cNvSpPr>
            <a:spLocks noGrp="1" noChangeArrowheads="1"/>
          </p:cNvSpPr>
          <p:nvPr>
            <p:ph type="sldNum" sz="quarter" idx="4"/>
          </p:nvPr>
        </p:nvSpPr>
        <p:spPr/>
        <p:txBody>
          <a:bodyPr/>
          <a:lstStyle>
            <a:lvl1pPr>
              <a:defRPr/>
            </a:lvl1pPr>
          </a:lstStyle>
          <a:p>
            <a:fld id="{6B0AD192-DBBF-47B0-9718-007F53367C6B}" type="slidenum">
              <a:rPr lang="en-CA"/>
              <a:pPr/>
              <a:t>‹#›</a:t>
            </a:fld>
            <a:endParaRPr lang="en-CA"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CA" dirty="0"/>
          </a:p>
        </p:txBody>
      </p:sp>
      <p:sp>
        <p:nvSpPr>
          <p:cNvPr id="5" name="Footer Placeholder 4"/>
          <p:cNvSpPr>
            <a:spLocks noGrp="1"/>
          </p:cNvSpPr>
          <p:nvPr>
            <p:ph type="ftr" sz="quarter" idx="11"/>
          </p:nvPr>
        </p:nvSpPr>
        <p:spPr/>
        <p:txBody>
          <a:bodyPr/>
          <a:lstStyle>
            <a:lvl1pPr>
              <a:defRPr/>
            </a:lvl1pPr>
          </a:lstStyle>
          <a:p>
            <a:endParaRPr lang="en-CA" dirty="0"/>
          </a:p>
        </p:txBody>
      </p:sp>
      <p:sp>
        <p:nvSpPr>
          <p:cNvPr id="6" name="Slide Number Placeholder 5"/>
          <p:cNvSpPr>
            <a:spLocks noGrp="1"/>
          </p:cNvSpPr>
          <p:nvPr>
            <p:ph type="sldNum" sz="quarter" idx="12"/>
          </p:nvPr>
        </p:nvSpPr>
        <p:spPr/>
        <p:txBody>
          <a:bodyPr/>
          <a:lstStyle>
            <a:lvl1pPr>
              <a:defRPr/>
            </a:lvl1pPr>
          </a:lstStyle>
          <a:p>
            <a:fld id="{E4D05910-9871-4209-B80F-981FC566F2AC}" type="slidenum">
              <a:rPr lang="en-CA"/>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115888"/>
            <a:ext cx="2160587" cy="654685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250825" y="115888"/>
            <a:ext cx="6329363" cy="6546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CA" dirty="0"/>
          </a:p>
        </p:txBody>
      </p:sp>
      <p:sp>
        <p:nvSpPr>
          <p:cNvPr id="5" name="Footer Placeholder 4"/>
          <p:cNvSpPr>
            <a:spLocks noGrp="1"/>
          </p:cNvSpPr>
          <p:nvPr>
            <p:ph type="ftr" sz="quarter" idx="11"/>
          </p:nvPr>
        </p:nvSpPr>
        <p:spPr/>
        <p:txBody>
          <a:bodyPr/>
          <a:lstStyle>
            <a:lvl1pPr>
              <a:defRPr/>
            </a:lvl1pPr>
          </a:lstStyle>
          <a:p>
            <a:endParaRPr lang="en-CA" dirty="0"/>
          </a:p>
        </p:txBody>
      </p:sp>
      <p:sp>
        <p:nvSpPr>
          <p:cNvPr id="6" name="Slide Number Placeholder 5"/>
          <p:cNvSpPr>
            <a:spLocks noGrp="1"/>
          </p:cNvSpPr>
          <p:nvPr>
            <p:ph type="sldNum" sz="quarter" idx="12"/>
          </p:nvPr>
        </p:nvSpPr>
        <p:spPr/>
        <p:txBody>
          <a:bodyPr/>
          <a:lstStyle>
            <a:lvl1pPr>
              <a:defRPr/>
            </a:lvl1pPr>
          </a:lstStyle>
          <a:p>
            <a:fld id="{55AADEC0-7304-4402-8D0C-725E1EE08109}" type="slidenum">
              <a:rPr lang="en-CA"/>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CA" dirty="0"/>
          </a:p>
        </p:txBody>
      </p:sp>
      <p:sp>
        <p:nvSpPr>
          <p:cNvPr id="5" name="Footer Placeholder 4"/>
          <p:cNvSpPr>
            <a:spLocks noGrp="1"/>
          </p:cNvSpPr>
          <p:nvPr>
            <p:ph type="ftr" sz="quarter" idx="11"/>
          </p:nvPr>
        </p:nvSpPr>
        <p:spPr/>
        <p:txBody>
          <a:bodyPr/>
          <a:lstStyle>
            <a:lvl1pPr>
              <a:defRPr/>
            </a:lvl1pPr>
          </a:lstStyle>
          <a:p>
            <a:endParaRPr lang="en-CA" dirty="0"/>
          </a:p>
        </p:txBody>
      </p:sp>
      <p:sp>
        <p:nvSpPr>
          <p:cNvPr id="6" name="Slide Number Placeholder 5"/>
          <p:cNvSpPr>
            <a:spLocks noGrp="1"/>
          </p:cNvSpPr>
          <p:nvPr>
            <p:ph type="sldNum" sz="quarter" idx="12"/>
          </p:nvPr>
        </p:nvSpPr>
        <p:spPr/>
        <p:txBody>
          <a:bodyPr/>
          <a:lstStyle>
            <a:lvl1pPr>
              <a:defRPr/>
            </a:lvl1pPr>
          </a:lstStyle>
          <a:p>
            <a:fld id="{BB34F2B2-59FF-4915-B188-33B3CB6979A7}" type="slidenum">
              <a:rPr lang="en-CA"/>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CA" dirty="0"/>
          </a:p>
        </p:txBody>
      </p:sp>
      <p:sp>
        <p:nvSpPr>
          <p:cNvPr id="5" name="Footer Placeholder 4"/>
          <p:cNvSpPr>
            <a:spLocks noGrp="1"/>
          </p:cNvSpPr>
          <p:nvPr>
            <p:ph type="ftr" sz="quarter" idx="11"/>
          </p:nvPr>
        </p:nvSpPr>
        <p:spPr/>
        <p:txBody>
          <a:bodyPr/>
          <a:lstStyle>
            <a:lvl1pPr>
              <a:defRPr/>
            </a:lvl1pPr>
          </a:lstStyle>
          <a:p>
            <a:endParaRPr lang="en-CA" dirty="0"/>
          </a:p>
        </p:txBody>
      </p:sp>
      <p:sp>
        <p:nvSpPr>
          <p:cNvPr id="6" name="Slide Number Placeholder 5"/>
          <p:cNvSpPr>
            <a:spLocks noGrp="1"/>
          </p:cNvSpPr>
          <p:nvPr>
            <p:ph type="sldNum" sz="quarter" idx="12"/>
          </p:nvPr>
        </p:nvSpPr>
        <p:spPr/>
        <p:txBody>
          <a:bodyPr/>
          <a:lstStyle>
            <a:lvl1pPr>
              <a:defRPr/>
            </a:lvl1pPr>
          </a:lstStyle>
          <a:p>
            <a:fld id="{9C2CC3AA-A781-4040-9EAA-10989B6F1B83}" type="slidenum">
              <a:rPr lang="en-CA"/>
              <a:pPr/>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250825" y="1700213"/>
            <a:ext cx="4244975" cy="496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700213"/>
            <a:ext cx="4244975" cy="496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CA" dirty="0"/>
          </a:p>
        </p:txBody>
      </p:sp>
      <p:sp>
        <p:nvSpPr>
          <p:cNvPr id="6" name="Footer Placeholder 5"/>
          <p:cNvSpPr>
            <a:spLocks noGrp="1"/>
          </p:cNvSpPr>
          <p:nvPr>
            <p:ph type="ftr" sz="quarter" idx="11"/>
          </p:nvPr>
        </p:nvSpPr>
        <p:spPr/>
        <p:txBody>
          <a:bodyPr/>
          <a:lstStyle>
            <a:lvl1pPr>
              <a:defRPr/>
            </a:lvl1pPr>
          </a:lstStyle>
          <a:p>
            <a:endParaRPr lang="en-CA" dirty="0"/>
          </a:p>
        </p:txBody>
      </p:sp>
      <p:sp>
        <p:nvSpPr>
          <p:cNvPr id="7" name="Slide Number Placeholder 6"/>
          <p:cNvSpPr>
            <a:spLocks noGrp="1"/>
          </p:cNvSpPr>
          <p:nvPr>
            <p:ph type="sldNum" sz="quarter" idx="12"/>
          </p:nvPr>
        </p:nvSpPr>
        <p:spPr/>
        <p:txBody>
          <a:bodyPr/>
          <a:lstStyle>
            <a:lvl1pPr>
              <a:defRPr/>
            </a:lvl1pPr>
          </a:lstStyle>
          <a:p>
            <a:fld id="{EB6B60DE-6987-47D2-879A-0B601FE33DD4}" type="slidenum">
              <a:rPr lang="en-CA"/>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CA" dirty="0"/>
          </a:p>
        </p:txBody>
      </p:sp>
      <p:sp>
        <p:nvSpPr>
          <p:cNvPr id="8" name="Footer Placeholder 7"/>
          <p:cNvSpPr>
            <a:spLocks noGrp="1"/>
          </p:cNvSpPr>
          <p:nvPr>
            <p:ph type="ftr" sz="quarter" idx="11"/>
          </p:nvPr>
        </p:nvSpPr>
        <p:spPr/>
        <p:txBody>
          <a:bodyPr/>
          <a:lstStyle>
            <a:lvl1pPr>
              <a:defRPr/>
            </a:lvl1pPr>
          </a:lstStyle>
          <a:p>
            <a:endParaRPr lang="en-CA" dirty="0"/>
          </a:p>
        </p:txBody>
      </p:sp>
      <p:sp>
        <p:nvSpPr>
          <p:cNvPr id="9" name="Slide Number Placeholder 8"/>
          <p:cNvSpPr>
            <a:spLocks noGrp="1"/>
          </p:cNvSpPr>
          <p:nvPr>
            <p:ph type="sldNum" sz="quarter" idx="12"/>
          </p:nvPr>
        </p:nvSpPr>
        <p:spPr/>
        <p:txBody>
          <a:bodyPr/>
          <a:lstStyle>
            <a:lvl1pPr>
              <a:defRPr/>
            </a:lvl1pPr>
          </a:lstStyle>
          <a:p>
            <a:fld id="{88C633D8-CD47-44AF-8E06-2DF29203BDA0}" type="slidenum">
              <a:rPr lang="en-CA"/>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CA" dirty="0"/>
          </a:p>
        </p:txBody>
      </p:sp>
      <p:sp>
        <p:nvSpPr>
          <p:cNvPr id="4" name="Footer Placeholder 3"/>
          <p:cNvSpPr>
            <a:spLocks noGrp="1"/>
          </p:cNvSpPr>
          <p:nvPr>
            <p:ph type="ftr" sz="quarter" idx="11"/>
          </p:nvPr>
        </p:nvSpPr>
        <p:spPr/>
        <p:txBody>
          <a:bodyPr/>
          <a:lstStyle>
            <a:lvl1pPr>
              <a:defRPr/>
            </a:lvl1pPr>
          </a:lstStyle>
          <a:p>
            <a:endParaRPr lang="en-CA" dirty="0"/>
          </a:p>
        </p:txBody>
      </p:sp>
      <p:sp>
        <p:nvSpPr>
          <p:cNvPr id="5" name="Slide Number Placeholder 4"/>
          <p:cNvSpPr>
            <a:spLocks noGrp="1"/>
          </p:cNvSpPr>
          <p:nvPr>
            <p:ph type="sldNum" sz="quarter" idx="12"/>
          </p:nvPr>
        </p:nvSpPr>
        <p:spPr/>
        <p:txBody>
          <a:bodyPr/>
          <a:lstStyle>
            <a:lvl1pPr>
              <a:defRPr/>
            </a:lvl1pPr>
          </a:lstStyle>
          <a:p>
            <a:fld id="{5BA78A9D-3DB3-4B1A-9093-2850CE4306B0}" type="slidenum">
              <a:rPr lang="en-CA"/>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CA" dirty="0"/>
          </a:p>
        </p:txBody>
      </p:sp>
      <p:sp>
        <p:nvSpPr>
          <p:cNvPr id="3" name="Footer Placeholder 2"/>
          <p:cNvSpPr>
            <a:spLocks noGrp="1"/>
          </p:cNvSpPr>
          <p:nvPr>
            <p:ph type="ftr" sz="quarter" idx="11"/>
          </p:nvPr>
        </p:nvSpPr>
        <p:spPr/>
        <p:txBody>
          <a:bodyPr/>
          <a:lstStyle>
            <a:lvl1pPr>
              <a:defRPr/>
            </a:lvl1pPr>
          </a:lstStyle>
          <a:p>
            <a:endParaRPr lang="en-CA" dirty="0"/>
          </a:p>
        </p:txBody>
      </p:sp>
      <p:sp>
        <p:nvSpPr>
          <p:cNvPr id="4" name="Slide Number Placeholder 3"/>
          <p:cNvSpPr>
            <a:spLocks noGrp="1"/>
          </p:cNvSpPr>
          <p:nvPr>
            <p:ph type="sldNum" sz="quarter" idx="12"/>
          </p:nvPr>
        </p:nvSpPr>
        <p:spPr/>
        <p:txBody>
          <a:bodyPr/>
          <a:lstStyle>
            <a:lvl1pPr>
              <a:defRPr/>
            </a:lvl1pPr>
          </a:lstStyle>
          <a:p>
            <a:fld id="{6F548208-CFD1-43AD-BE41-09768799B8BD}" type="slidenum">
              <a:rPr lang="en-CA"/>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CA" dirty="0"/>
          </a:p>
        </p:txBody>
      </p:sp>
      <p:sp>
        <p:nvSpPr>
          <p:cNvPr id="6" name="Footer Placeholder 5"/>
          <p:cNvSpPr>
            <a:spLocks noGrp="1"/>
          </p:cNvSpPr>
          <p:nvPr>
            <p:ph type="ftr" sz="quarter" idx="11"/>
          </p:nvPr>
        </p:nvSpPr>
        <p:spPr/>
        <p:txBody>
          <a:bodyPr/>
          <a:lstStyle>
            <a:lvl1pPr>
              <a:defRPr/>
            </a:lvl1pPr>
          </a:lstStyle>
          <a:p>
            <a:endParaRPr lang="en-CA" dirty="0"/>
          </a:p>
        </p:txBody>
      </p:sp>
      <p:sp>
        <p:nvSpPr>
          <p:cNvPr id="7" name="Slide Number Placeholder 6"/>
          <p:cNvSpPr>
            <a:spLocks noGrp="1"/>
          </p:cNvSpPr>
          <p:nvPr>
            <p:ph type="sldNum" sz="quarter" idx="12"/>
          </p:nvPr>
        </p:nvSpPr>
        <p:spPr/>
        <p:txBody>
          <a:bodyPr/>
          <a:lstStyle>
            <a:lvl1pPr>
              <a:defRPr/>
            </a:lvl1pPr>
          </a:lstStyle>
          <a:p>
            <a:fld id="{82034FD6-106F-4E86-9EF3-E44B5015BEB5}" type="slidenum">
              <a:rPr lang="en-CA"/>
              <a:pPr/>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CA" dirty="0"/>
          </a:p>
        </p:txBody>
      </p:sp>
      <p:sp>
        <p:nvSpPr>
          <p:cNvPr id="6" name="Footer Placeholder 5"/>
          <p:cNvSpPr>
            <a:spLocks noGrp="1"/>
          </p:cNvSpPr>
          <p:nvPr>
            <p:ph type="ftr" sz="quarter" idx="11"/>
          </p:nvPr>
        </p:nvSpPr>
        <p:spPr/>
        <p:txBody>
          <a:bodyPr/>
          <a:lstStyle>
            <a:lvl1pPr>
              <a:defRPr/>
            </a:lvl1pPr>
          </a:lstStyle>
          <a:p>
            <a:endParaRPr lang="en-CA" dirty="0"/>
          </a:p>
        </p:txBody>
      </p:sp>
      <p:sp>
        <p:nvSpPr>
          <p:cNvPr id="7" name="Slide Number Placeholder 6"/>
          <p:cNvSpPr>
            <a:spLocks noGrp="1"/>
          </p:cNvSpPr>
          <p:nvPr>
            <p:ph type="sldNum" sz="quarter" idx="12"/>
          </p:nvPr>
        </p:nvSpPr>
        <p:spPr/>
        <p:txBody>
          <a:bodyPr/>
          <a:lstStyle>
            <a:lvl1pPr>
              <a:defRPr/>
            </a:lvl1pPr>
          </a:lstStyle>
          <a:p>
            <a:fld id="{B2965329-5E52-47E8-A80C-796A9192E682}" type="slidenum">
              <a:rPr lang="en-CA"/>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88809" name="Rectangle 41"/>
          <p:cNvSpPr>
            <a:spLocks noGrp="1" noChangeArrowheads="1"/>
          </p:cNvSpPr>
          <p:nvPr>
            <p:ph type="title"/>
          </p:nvPr>
        </p:nvSpPr>
        <p:spPr bwMode="auto">
          <a:xfrm>
            <a:off x="250825" y="115888"/>
            <a:ext cx="8642350" cy="868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CA" smtClean="0"/>
          </a:p>
        </p:txBody>
      </p:sp>
      <p:sp>
        <p:nvSpPr>
          <p:cNvPr id="288810" name="Rectangle 42"/>
          <p:cNvSpPr>
            <a:spLocks noGrp="1" noChangeArrowheads="1"/>
          </p:cNvSpPr>
          <p:nvPr>
            <p:ph type="body" idx="1"/>
          </p:nvPr>
        </p:nvSpPr>
        <p:spPr bwMode="auto">
          <a:xfrm>
            <a:off x="250825" y="1700213"/>
            <a:ext cx="8642350" cy="4962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288823" name="Rectangle 5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endParaRPr lang="en-CA" dirty="0"/>
          </a:p>
        </p:txBody>
      </p:sp>
      <p:sp>
        <p:nvSpPr>
          <p:cNvPr id="288824" name="Rectangle 5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CA" dirty="0"/>
          </a:p>
        </p:txBody>
      </p:sp>
      <p:sp>
        <p:nvSpPr>
          <p:cNvPr id="288825" name="Rectangle 5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1FF1458D-B4A5-4A26-8803-6F850A434205}" type="slidenum">
              <a:rPr lang="en-CA"/>
              <a:pPr/>
              <a:t>‹#›</a:t>
            </a:fld>
            <a:endParaRPr lang="en-CA" dirty="0"/>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ctrTitle"/>
          </p:nvPr>
        </p:nvSpPr>
        <p:spPr/>
        <p:txBody>
          <a:bodyPr/>
          <a:lstStyle/>
          <a:p>
            <a:r>
              <a:rPr lang="en-US" dirty="0" smtClean="0"/>
              <a:t>Aero Mexico Flight 498</a:t>
            </a:r>
            <a:endParaRPr lang="en-US" dirty="0"/>
          </a:p>
        </p:txBody>
      </p:sp>
      <p:sp>
        <p:nvSpPr>
          <p:cNvPr id="335875" name="Rectangle 3"/>
          <p:cNvSpPr>
            <a:spLocks noGrp="1" noChangeArrowheads="1"/>
          </p:cNvSpPr>
          <p:nvPr>
            <p:ph type="subTitle" idx="1"/>
          </p:nvPr>
        </p:nvSpPr>
        <p:spPr/>
        <p:txBody>
          <a:bodyPr/>
          <a:lstStyle/>
          <a:p>
            <a:r>
              <a:rPr lang="en-US" dirty="0" smtClean="0"/>
              <a:t>Analysis of an Air Crash Tragedy</a:t>
            </a:r>
            <a:endParaRPr 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Introduction</a:t>
            </a:r>
            <a:endParaRPr lang="en-CA" dirty="0"/>
          </a:p>
        </p:txBody>
      </p:sp>
      <p:sp>
        <p:nvSpPr>
          <p:cNvPr id="3" name="Content Placeholder 2"/>
          <p:cNvSpPr>
            <a:spLocks noGrp="1"/>
          </p:cNvSpPr>
          <p:nvPr>
            <p:ph idx="1"/>
          </p:nvPr>
        </p:nvSpPr>
        <p:spPr/>
        <p:txBody>
          <a:bodyPr/>
          <a:lstStyle/>
          <a:p>
            <a:r>
              <a:rPr lang="en-CA" dirty="0" smtClean="0"/>
              <a:t>Aero Mexico Flight 498 en route to Los Angeles from Mexico City</a:t>
            </a:r>
          </a:p>
          <a:p>
            <a:r>
              <a:rPr lang="en-CA" dirty="0" smtClean="0"/>
              <a:t>On August 31</a:t>
            </a:r>
            <a:r>
              <a:rPr lang="en-CA" baseline="30000" dirty="0" smtClean="0"/>
              <a:t>st</a:t>
            </a:r>
            <a:r>
              <a:rPr lang="en-CA" dirty="0" smtClean="0"/>
              <a:t> a Piper PA-28-181 Archer privately owned plane was en route from Torrance to Big Bear City CA.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Personal Tragedy</a:t>
            </a:r>
            <a:endParaRPr lang="en-CA" dirty="0"/>
          </a:p>
        </p:txBody>
      </p:sp>
      <p:sp>
        <p:nvSpPr>
          <p:cNvPr id="3" name="Rectangle 2"/>
          <p:cNvSpPr/>
          <p:nvPr/>
        </p:nvSpPr>
        <p:spPr>
          <a:xfrm>
            <a:off x="428596" y="2000240"/>
            <a:ext cx="8072494" cy="923330"/>
          </a:xfrm>
          <a:prstGeom prst="rect">
            <a:avLst/>
          </a:prstGeom>
        </p:spPr>
        <p:txBody>
          <a:bodyPr wrap="square">
            <a:spAutoFit/>
          </a:bodyPr>
          <a:lstStyle/>
          <a:p>
            <a:r>
              <a:rPr lang="en-CA" dirty="0" smtClean="0"/>
              <a:t>The two collided in Mid Air over Cerritos CA killing all 67 people in both aircraft and 15 on the ground. 8 other persons sustained minor injuries from the crash </a:t>
            </a:r>
            <a:endParaRPr lang="en-CA" dirty="0"/>
          </a:p>
        </p:txBody>
      </p:sp>
      <p:pic>
        <p:nvPicPr>
          <p:cNvPr id="4" name="Picture 3" descr="Flkight 498.jpg"/>
          <p:cNvPicPr>
            <a:picLocks noChangeAspect="1"/>
          </p:cNvPicPr>
          <p:nvPr/>
        </p:nvPicPr>
        <p:blipFill>
          <a:blip r:embed="rId2" cstate="print"/>
          <a:stretch>
            <a:fillRect/>
          </a:stretch>
        </p:blipFill>
        <p:spPr>
          <a:xfrm>
            <a:off x="4429124" y="3571876"/>
            <a:ext cx="4320645" cy="240401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crash site on the ground</a:t>
            </a:r>
            <a:endParaRPr lang="en-CA" dirty="0"/>
          </a:p>
        </p:txBody>
      </p:sp>
      <p:pic>
        <p:nvPicPr>
          <p:cNvPr id="338946" name="Picture 2"/>
          <p:cNvPicPr>
            <a:picLocks noChangeAspect="1" noChangeArrowheads="1"/>
          </p:cNvPicPr>
          <p:nvPr/>
        </p:nvPicPr>
        <p:blipFill>
          <a:blip r:embed="rId3" cstate="print"/>
          <a:srcRect/>
          <a:stretch>
            <a:fillRect/>
          </a:stretch>
        </p:blipFill>
        <p:spPr bwMode="auto">
          <a:xfrm>
            <a:off x="285720" y="1928802"/>
            <a:ext cx="8558239" cy="2433995"/>
          </a:xfrm>
          <a:prstGeom prst="rect">
            <a:avLst/>
          </a:prstGeom>
          <a:noFill/>
          <a:ln w="12700" cap="sq" cmpd="sng">
            <a:noFill/>
            <a:prstDash val="solid"/>
            <a:miter lim="800000"/>
            <a:headEnd type="none" w="sm" len="sm"/>
            <a:tailEnd type="none" w="sm" len="sm"/>
          </a:ln>
        </p:spPr>
      </p:pic>
      <p:sp>
        <p:nvSpPr>
          <p:cNvPr id="4" name="TextBox 3"/>
          <p:cNvSpPr txBox="1"/>
          <p:nvPr/>
        </p:nvSpPr>
        <p:spPr>
          <a:xfrm>
            <a:off x="500034" y="4786322"/>
            <a:ext cx="8215370" cy="923330"/>
          </a:xfrm>
          <a:prstGeom prst="rect">
            <a:avLst/>
          </a:prstGeom>
          <a:noFill/>
        </p:spPr>
        <p:txBody>
          <a:bodyPr wrap="square" rtlCol="0">
            <a:spAutoFit/>
          </a:bodyPr>
          <a:lstStyle/>
          <a:p>
            <a:r>
              <a:rPr lang="en-CA" dirty="0" smtClean="0"/>
              <a:t>The DC9 Inverted and fell to earth in the densely populated area of Cerritos in California.  The square box above illustrates the crash site before hand. </a:t>
            </a:r>
            <a:endParaRPr lang="en-C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dirty="0" smtClean="0"/>
              <a:t>A scene of devastation on the ground</a:t>
            </a:r>
            <a:endParaRPr lang="en-CA" sz="3600" dirty="0"/>
          </a:p>
        </p:txBody>
      </p:sp>
      <p:pic>
        <p:nvPicPr>
          <p:cNvPr id="3" name="Picture 2" descr="Site damage.jpg"/>
          <p:cNvPicPr>
            <a:picLocks noChangeAspect="1"/>
          </p:cNvPicPr>
          <p:nvPr/>
        </p:nvPicPr>
        <p:blipFill>
          <a:blip r:embed="rId2" cstate="print"/>
          <a:stretch>
            <a:fillRect/>
          </a:stretch>
        </p:blipFill>
        <p:spPr>
          <a:xfrm>
            <a:off x="5214942" y="1643050"/>
            <a:ext cx="3505216" cy="4775857"/>
          </a:xfrm>
          <a:prstGeom prst="rect">
            <a:avLst/>
          </a:prstGeom>
        </p:spPr>
      </p:pic>
      <p:sp>
        <p:nvSpPr>
          <p:cNvPr id="4" name="TextBox 3"/>
          <p:cNvSpPr txBox="1"/>
          <p:nvPr/>
        </p:nvSpPr>
        <p:spPr>
          <a:xfrm>
            <a:off x="714348" y="2214554"/>
            <a:ext cx="4071966" cy="1477328"/>
          </a:xfrm>
          <a:prstGeom prst="rect">
            <a:avLst/>
          </a:prstGeom>
          <a:noFill/>
        </p:spPr>
        <p:txBody>
          <a:bodyPr wrap="square" rtlCol="0">
            <a:spAutoFit/>
          </a:bodyPr>
          <a:lstStyle/>
          <a:p>
            <a:r>
              <a:rPr lang="en-CA" dirty="0" smtClean="0"/>
              <a:t>The crash site spilled across the highway and it was a miracle that more people were not killed.  Only 8 suffered minor injuries with 15 fatalities.</a:t>
            </a:r>
            <a:endParaRPr lang="en-C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Faults with the Piper</a:t>
            </a:r>
            <a:endParaRPr lang="en-CA" dirty="0"/>
          </a:p>
        </p:txBody>
      </p:sp>
      <p:pic>
        <p:nvPicPr>
          <p:cNvPr id="3" name="Picture 2" descr="Piper plane.jpg"/>
          <p:cNvPicPr>
            <a:picLocks noChangeAspect="1"/>
          </p:cNvPicPr>
          <p:nvPr/>
        </p:nvPicPr>
        <p:blipFill>
          <a:blip r:embed="rId2" cstate="print"/>
          <a:stretch>
            <a:fillRect/>
          </a:stretch>
        </p:blipFill>
        <p:spPr>
          <a:xfrm>
            <a:off x="4123659" y="3519473"/>
            <a:ext cx="5020341" cy="3338527"/>
          </a:xfrm>
          <a:prstGeom prst="rect">
            <a:avLst/>
          </a:prstGeom>
        </p:spPr>
      </p:pic>
      <p:sp>
        <p:nvSpPr>
          <p:cNvPr id="4" name="TextBox 3"/>
          <p:cNvSpPr txBox="1"/>
          <p:nvPr/>
        </p:nvSpPr>
        <p:spPr>
          <a:xfrm>
            <a:off x="357158" y="1714488"/>
            <a:ext cx="8572560" cy="1477328"/>
          </a:xfrm>
          <a:prstGeom prst="rect">
            <a:avLst/>
          </a:prstGeom>
          <a:noFill/>
        </p:spPr>
        <p:txBody>
          <a:bodyPr wrap="square" rtlCol="0">
            <a:spAutoFit/>
          </a:bodyPr>
          <a:lstStyle/>
          <a:p>
            <a:r>
              <a:rPr lang="en-GB" dirty="0"/>
              <a:t>The Archer was operating VFR and had not received a clearance to enter the Los Angeles Terminal Control Area. Radar data showed that the aircraft had penetrated the LA TCA eight minutes after departing Torrance, straying into the path of </a:t>
            </a:r>
            <a:r>
              <a:rPr lang="en-GB" dirty="0" smtClean="0"/>
              <a:t>Aero Mexico </a:t>
            </a:r>
            <a:r>
              <a:rPr lang="en-GB" dirty="0"/>
              <a:t>498. </a:t>
            </a:r>
            <a:r>
              <a:rPr lang="en-GB" dirty="0" smtClean="0"/>
              <a:t>Both aircraft should have been able to see one another! </a:t>
            </a:r>
            <a:endParaRPr lang="en-C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Lessons for the future</a:t>
            </a:r>
            <a:endParaRPr lang="en-CA" dirty="0"/>
          </a:p>
        </p:txBody>
      </p:sp>
      <p:sp>
        <p:nvSpPr>
          <p:cNvPr id="3" name="TextBox 2"/>
          <p:cNvSpPr txBox="1"/>
          <p:nvPr/>
        </p:nvSpPr>
        <p:spPr>
          <a:xfrm>
            <a:off x="642910" y="1785926"/>
            <a:ext cx="8215370" cy="1200329"/>
          </a:xfrm>
          <a:prstGeom prst="rect">
            <a:avLst/>
          </a:prstGeom>
          <a:noFill/>
        </p:spPr>
        <p:txBody>
          <a:bodyPr wrap="square" rtlCol="0">
            <a:spAutoFit/>
          </a:bodyPr>
          <a:lstStyle/>
          <a:p>
            <a:r>
              <a:rPr lang="en-GB" dirty="0"/>
              <a:t>Because of this accident, the FAA now requires that all aircraft flying in a 30nm radius of the primary airport of a TCA/Class B airspace be equipped with an altitude-encoding transponder.</a:t>
            </a:r>
            <a:br>
              <a:rPr lang="en-GB" dirty="0"/>
            </a:br>
            <a:endParaRPr lang="en-CA" dirty="0"/>
          </a:p>
        </p:txBody>
      </p:sp>
      <p:pic>
        <p:nvPicPr>
          <p:cNvPr id="4" name="Picture 3" descr="Piper Control panel.jpg"/>
          <p:cNvPicPr>
            <a:picLocks noChangeAspect="1"/>
          </p:cNvPicPr>
          <p:nvPr/>
        </p:nvPicPr>
        <p:blipFill>
          <a:blip r:embed="rId2" cstate="print"/>
          <a:stretch>
            <a:fillRect/>
          </a:stretch>
        </p:blipFill>
        <p:spPr>
          <a:xfrm>
            <a:off x="4071934" y="3053950"/>
            <a:ext cx="5072066" cy="38040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legal verdict</a:t>
            </a:r>
            <a:endParaRPr lang="en-CA" dirty="0"/>
          </a:p>
        </p:txBody>
      </p:sp>
      <p:sp>
        <p:nvSpPr>
          <p:cNvPr id="3" name="TextBox 2"/>
          <p:cNvSpPr txBox="1"/>
          <p:nvPr/>
        </p:nvSpPr>
        <p:spPr>
          <a:xfrm>
            <a:off x="500034" y="1857364"/>
            <a:ext cx="8001056" cy="1200329"/>
          </a:xfrm>
          <a:prstGeom prst="rect">
            <a:avLst/>
          </a:prstGeom>
          <a:noFill/>
        </p:spPr>
        <p:txBody>
          <a:bodyPr wrap="square" rtlCol="0">
            <a:spAutoFit/>
          </a:bodyPr>
          <a:lstStyle/>
          <a:p>
            <a:r>
              <a:rPr lang="en-GB" dirty="0"/>
              <a:t>As a result of the incident, a jury ruled that the airline had no fault. The jury said that Kramer and the FAA each acted equally negligent and held equal responsibility. U.S. District Judge David Kenyon agreed with the notion that the FAA shares responsibility</a:t>
            </a:r>
            <a:endParaRPr lang="en-CA" dirty="0"/>
          </a:p>
        </p:txBody>
      </p:sp>
      <p:pic>
        <p:nvPicPr>
          <p:cNvPr id="4" name="Picture 3" descr="courtroom_lg.jpg"/>
          <p:cNvPicPr>
            <a:picLocks noChangeAspect="1"/>
          </p:cNvPicPr>
          <p:nvPr/>
        </p:nvPicPr>
        <p:blipFill>
          <a:blip r:embed="rId2" cstate="print"/>
          <a:stretch>
            <a:fillRect/>
          </a:stretch>
        </p:blipFill>
        <p:spPr>
          <a:xfrm>
            <a:off x="571472" y="3357562"/>
            <a:ext cx="4429124" cy="332184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lasting Memorial </a:t>
            </a:r>
            <a:endParaRPr lang="en-CA" dirty="0"/>
          </a:p>
        </p:txBody>
      </p:sp>
      <p:sp>
        <p:nvSpPr>
          <p:cNvPr id="3" name="TextBox 2"/>
          <p:cNvSpPr txBox="1"/>
          <p:nvPr/>
        </p:nvSpPr>
        <p:spPr>
          <a:xfrm>
            <a:off x="357158" y="1714488"/>
            <a:ext cx="8501122" cy="923330"/>
          </a:xfrm>
          <a:prstGeom prst="rect">
            <a:avLst/>
          </a:prstGeom>
          <a:noFill/>
        </p:spPr>
        <p:txBody>
          <a:bodyPr wrap="square" rtlCol="0">
            <a:spAutoFit/>
          </a:bodyPr>
          <a:lstStyle/>
          <a:p>
            <a:r>
              <a:rPr lang="en-GB" dirty="0" smtClean="0"/>
              <a:t>On March 11, 2006, the City of Cerritos dedicated a new sculpture garden featuring a memorial to the victims of the accident.</a:t>
            </a:r>
            <a:r>
              <a:rPr lang="en-GB" baseline="30000" dirty="0" smtClean="0"/>
              <a:t> </a:t>
            </a:r>
            <a:r>
              <a:rPr lang="en-GB" dirty="0" smtClean="0"/>
              <a:t>The sculpture, designed by artist Kathleen Caricof.  </a:t>
            </a:r>
            <a:endParaRPr lang="en-CA" dirty="0"/>
          </a:p>
        </p:txBody>
      </p:sp>
      <p:pic>
        <p:nvPicPr>
          <p:cNvPr id="4" name="Picture 3" descr="Memorial.jpg"/>
          <p:cNvPicPr>
            <a:picLocks noChangeAspect="1"/>
          </p:cNvPicPr>
          <p:nvPr/>
        </p:nvPicPr>
        <p:blipFill>
          <a:blip r:embed="rId2" cstate="print"/>
          <a:stretch>
            <a:fillRect/>
          </a:stretch>
        </p:blipFill>
        <p:spPr>
          <a:xfrm>
            <a:off x="3071802" y="3000372"/>
            <a:ext cx="2694220" cy="3592293"/>
          </a:xfrm>
          <a:prstGeom prst="rect">
            <a:avLst/>
          </a:prstGeom>
        </p:spPr>
      </p:pic>
    </p:spTree>
  </p:cSld>
  <p:clrMapOvr>
    <a:masterClrMapping/>
  </p:clrMapOvr>
</p:sld>
</file>

<file path=ppt/theme/theme1.xml><?xml version="1.0" encoding="utf-8"?>
<a:theme xmlns:a="http://schemas.openxmlformats.org/drawingml/2006/main" name="Airplane close-up design template">
  <a:themeElements>
    <a:clrScheme name="Competition 1">
      <a:dk1>
        <a:srgbClr val="000000"/>
      </a:dk1>
      <a:lt1>
        <a:srgbClr val="FFFFFF"/>
      </a:lt1>
      <a:dk2>
        <a:srgbClr val="0099FF"/>
      </a:dk2>
      <a:lt2>
        <a:srgbClr val="FFFFFF"/>
      </a:lt2>
      <a:accent1>
        <a:srgbClr val="000066"/>
      </a:accent1>
      <a:accent2>
        <a:srgbClr val="3333CC"/>
      </a:accent2>
      <a:accent3>
        <a:srgbClr val="AACAFF"/>
      </a:accent3>
      <a:accent4>
        <a:srgbClr val="DADADA"/>
      </a:accent4>
      <a:accent5>
        <a:srgbClr val="AAAAB8"/>
      </a:accent5>
      <a:accent6>
        <a:srgbClr val="2D2DB9"/>
      </a:accent6>
      <a:hlink>
        <a:srgbClr val="FF6600"/>
      </a:hlink>
      <a:folHlink>
        <a:srgbClr val="00CC99"/>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ompetition 1">
        <a:dk1>
          <a:srgbClr val="000000"/>
        </a:dk1>
        <a:lt1>
          <a:srgbClr val="FFFFFF"/>
        </a:lt1>
        <a:dk2>
          <a:srgbClr val="0099FF"/>
        </a:dk2>
        <a:lt2>
          <a:srgbClr val="FFFFFF"/>
        </a:lt2>
        <a:accent1>
          <a:srgbClr val="000066"/>
        </a:accent1>
        <a:accent2>
          <a:srgbClr val="3333CC"/>
        </a:accent2>
        <a:accent3>
          <a:srgbClr val="AACAFF"/>
        </a:accent3>
        <a:accent4>
          <a:srgbClr val="DADADA"/>
        </a:accent4>
        <a:accent5>
          <a:srgbClr val="AAAAB8"/>
        </a:accent5>
        <a:accent6>
          <a:srgbClr val="2D2DB9"/>
        </a:accent6>
        <a:hlink>
          <a:srgbClr val="FF6600"/>
        </a:hlink>
        <a:folHlink>
          <a:srgbClr val="00CC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Airplane close-up design template</Template>
  <TotalTime>49</TotalTime>
  <Words>336</Words>
  <Application>Microsoft Office PowerPoint</Application>
  <PresentationFormat>On-screen Show (4:3)</PresentationFormat>
  <Paragraphs>21</Paragraphs>
  <Slides>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Times New Roman</vt:lpstr>
      <vt:lpstr>Arial</vt:lpstr>
      <vt:lpstr>Verdana</vt:lpstr>
      <vt:lpstr>Wingdings</vt:lpstr>
      <vt:lpstr>Airplane close-up design template</vt:lpstr>
      <vt:lpstr>Aero Mexico Flight 498</vt:lpstr>
      <vt:lpstr>Introduction</vt:lpstr>
      <vt:lpstr>A Personal Tragedy</vt:lpstr>
      <vt:lpstr>The crash site on the ground</vt:lpstr>
      <vt:lpstr>A scene of devastation on the ground</vt:lpstr>
      <vt:lpstr>Faults with the Piper</vt:lpstr>
      <vt:lpstr>Lessons for the future</vt:lpstr>
      <vt:lpstr>The legal verdict</vt:lpstr>
      <vt:lpstr>A lasting Memorial </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Aero Mexico Flight 498</dc:title>
  <dc:creator>Owner</dc:creator>
  <cp:lastModifiedBy>Owner</cp:lastModifiedBy>
  <cp:revision>7</cp:revision>
  <dcterms:created xsi:type="dcterms:W3CDTF">2009-12-16T20:37:15Z</dcterms:created>
  <dcterms:modified xsi:type="dcterms:W3CDTF">2009-12-16T21:26:37Z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TC011812781033</vt:lpwstr>
  </property>
</Properties>
</file>