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0"/>
  </p:notesMasterIdLst>
  <p:handoutMasterIdLst>
    <p:handoutMasterId r:id="rId11"/>
  </p:handoutMasterIdLst>
  <p:sldIdLst>
    <p:sldId id="256" r:id="rId2"/>
    <p:sldId id="270" r:id="rId3"/>
    <p:sldId id="257" r:id="rId4"/>
    <p:sldId id="269" r:id="rId5"/>
    <p:sldId id="266" r:id="rId6"/>
    <p:sldId id="267" r:id="rId7"/>
    <p:sldId id="258" r:id="rId8"/>
    <p:sldId id="259" r:id="rId9"/>
  </p:sldIdLst>
  <p:sldSz cx="9144000" cy="6858000" type="screen4x3"/>
  <p:notesSz cx="7102475" cy="89916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Bolt"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699FF"/>
    <a:srgbClr val="9999FF"/>
    <a:srgbClr val="003399"/>
    <a:srgbClr val="336699"/>
    <a:srgbClr val="008080"/>
    <a:srgbClr val="009999"/>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40" autoAdjust="0"/>
    <p:restoredTop sz="94579" autoAdjust="0"/>
  </p:normalViewPr>
  <p:slideViewPr>
    <p:cSldViewPr>
      <p:cViewPr varScale="1">
        <p:scale>
          <a:sx n="55" d="100"/>
          <a:sy n="55" d="100"/>
        </p:scale>
        <p:origin x="-78"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r>
              <a:rPr lang="en-US"/>
              <a:t>Milestone Summary Report</a:t>
            </a:r>
          </a:p>
        </p:txBody>
      </p:sp>
      <p:sp>
        <p:nvSpPr>
          <p:cNvPr id="17411" name="Rectangle 3"/>
          <p:cNvSpPr>
            <a:spLocks noGrp="1" noChangeArrowheads="1"/>
          </p:cNvSpPr>
          <p:nvPr>
            <p:ph type="dt" sz="quarter" idx="1"/>
          </p:nvPr>
        </p:nvSpPr>
        <p:spPr bwMode="auto">
          <a:xfrm>
            <a:off x="4024313" y="0"/>
            <a:ext cx="3078162"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7412" name="Rectangle 4"/>
          <p:cNvSpPr>
            <a:spLocks noGrp="1" noChangeArrowheads="1"/>
          </p:cNvSpPr>
          <p:nvPr>
            <p:ph type="ftr" sz="quarter" idx="2"/>
          </p:nvPr>
        </p:nvSpPr>
        <p:spPr bwMode="auto">
          <a:xfrm>
            <a:off x="0" y="8542338"/>
            <a:ext cx="3078163"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7413" name="Rectangle 5"/>
          <p:cNvSpPr>
            <a:spLocks noGrp="1" noChangeArrowheads="1"/>
          </p:cNvSpPr>
          <p:nvPr>
            <p:ph type="sldNum" sz="quarter" idx="3"/>
          </p:nvPr>
        </p:nvSpPr>
        <p:spPr bwMode="auto">
          <a:xfrm>
            <a:off x="4024313" y="8542338"/>
            <a:ext cx="3078162"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8E136FEB-8742-4491-8E3D-300BA715AA3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r>
              <a:rPr lang="en-US"/>
              <a:t>Milestone Summary Report</a:t>
            </a:r>
          </a:p>
        </p:txBody>
      </p:sp>
      <p:sp>
        <p:nvSpPr>
          <p:cNvPr id="15363" name="Rectangle 3"/>
          <p:cNvSpPr>
            <a:spLocks noGrp="1" noChangeArrowheads="1"/>
          </p:cNvSpPr>
          <p:nvPr>
            <p:ph type="dt" idx="1"/>
          </p:nvPr>
        </p:nvSpPr>
        <p:spPr bwMode="auto">
          <a:xfrm>
            <a:off x="4024313" y="0"/>
            <a:ext cx="3078162"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5364" name="Rectangle 4"/>
          <p:cNvSpPr>
            <a:spLocks noGrp="1" noRot="1" noChangeAspect="1" noChangeArrowheads="1" noTextEdit="1"/>
          </p:cNvSpPr>
          <p:nvPr>
            <p:ph type="sldImg" idx="2"/>
          </p:nvPr>
        </p:nvSpPr>
        <p:spPr bwMode="auto">
          <a:xfrm>
            <a:off x="1303338" y="674688"/>
            <a:ext cx="4495800" cy="337185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47738" y="4270375"/>
            <a:ext cx="5207000" cy="4046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542338"/>
            <a:ext cx="3078163"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5367" name="Rectangle 7"/>
          <p:cNvSpPr>
            <a:spLocks noGrp="1" noChangeArrowheads="1"/>
          </p:cNvSpPr>
          <p:nvPr>
            <p:ph type="sldNum" sz="quarter" idx="5"/>
          </p:nvPr>
        </p:nvSpPr>
        <p:spPr bwMode="auto">
          <a:xfrm>
            <a:off x="4024313" y="8542338"/>
            <a:ext cx="3078162"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553EE153-F429-4323-A86F-37AE8ED40CD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533400" y="609600"/>
            <a:ext cx="7924800" cy="1143000"/>
          </a:xfrm>
        </p:spPr>
        <p:txBody>
          <a:bodyPr/>
          <a:lstStyle>
            <a:lvl1pPr>
              <a:defRPr sz="4400"/>
            </a:lvl1pPr>
          </a:lstStyle>
          <a:p>
            <a:r>
              <a:rPr lang="en-US" smtClean="0"/>
              <a:t>Click to edit Master title style</a:t>
            </a:r>
            <a:endParaRPr lang="en-US"/>
          </a:p>
        </p:txBody>
      </p:sp>
      <p:sp>
        <p:nvSpPr>
          <p:cNvPr id="100355" name="Rectangle 3"/>
          <p:cNvSpPr>
            <a:spLocks noGrp="1" noChangeArrowheads="1"/>
          </p:cNvSpPr>
          <p:nvPr>
            <p:ph type="subTitle" idx="1"/>
          </p:nvPr>
        </p:nvSpPr>
        <p:spPr>
          <a:xfrm>
            <a:off x="1371600" y="1981200"/>
            <a:ext cx="6400800" cy="609600"/>
          </a:xfrm>
        </p:spPr>
        <p:txBody>
          <a:bodyPr/>
          <a:lstStyle>
            <a:lvl1pPr marL="0" indent="0" algn="ctr">
              <a:buFontTx/>
              <a:buNone/>
              <a:defRPr/>
            </a:lvl1pPr>
          </a:lstStyle>
          <a:p>
            <a:r>
              <a:rPr lang="en-US" smtClean="0"/>
              <a:t>Click to edit Master subtitle style</a:t>
            </a:r>
            <a:endParaRPr lang="en-US"/>
          </a:p>
        </p:txBody>
      </p:sp>
      <p:sp>
        <p:nvSpPr>
          <p:cNvPr id="100356" name="Rectangle 4"/>
          <p:cNvSpPr>
            <a:spLocks noGrp="1" noChangeArrowheads="1"/>
          </p:cNvSpPr>
          <p:nvPr>
            <p:ph type="dt" sz="half" idx="2"/>
          </p:nvPr>
        </p:nvSpPr>
        <p:spPr>
          <a:xfrm>
            <a:off x="685800" y="6248400"/>
            <a:ext cx="1905000" cy="457200"/>
          </a:xfrm>
        </p:spPr>
        <p:txBody>
          <a:bodyPr/>
          <a:lstStyle>
            <a:lvl1pPr>
              <a:defRPr/>
            </a:lvl1pPr>
          </a:lstStyle>
          <a:p>
            <a:fld id="{9CAC96B9-A271-485A-B7D1-87864BB7AC7F}" type="datetime1">
              <a:rPr lang="en-US" smtClean="0"/>
              <a:pPr/>
              <a:t>11/30/2010</a:t>
            </a:fld>
            <a:endParaRPr lang="en-US"/>
          </a:p>
        </p:txBody>
      </p:sp>
      <p:sp>
        <p:nvSpPr>
          <p:cNvPr id="100357" name="Rectangle 5"/>
          <p:cNvSpPr>
            <a:spLocks noGrp="1" noChangeArrowheads="1"/>
          </p:cNvSpPr>
          <p:nvPr>
            <p:ph type="ftr" sz="quarter" idx="3"/>
          </p:nvPr>
        </p:nvSpPr>
        <p:spPr>
          <a:xfrm>
            <a:off x="3124200" y="6248400"/>
            <a:ext cx="2895600" cy="457200"/>
          </a:xfrm>
        </p:spPr>
        <p:txBody>
          <a:bodyPr/>
          <a:lstStyle>
            <a:lvl1pPr>
              <a:defRPr/>
            </a:lvl1pPr>
          </a:lstStyle>
          <a:p>
            <a:r>
              <a:rPr lang="en-US"/>
              <a:t>Confidential</a:t>
            </a:r>
          </a:p>
        </p:txBody>
      </p:sp>
      <p:sp>
        <p:nvSpPr>
          <p:cNvPr id="100358" name="Rectangle 6"/>
          <p:cNvSpPr>
            <a:spLocks noGrp="1" noChangeArrowheads="1"/>
          </p:cNvSpPr>
          <p:nvPr>
            <p:ph type="sldNum" sz="quarter" idx="4"/>
          </p:nvPr>
        </p:nvSpPr>
        <p:spPr>
          <a:xfrm>
            <a:off x="6553200" y="6248400"/>
            <a:ext cx="1905000" cy="457200"/>
          </a:xfrm>
        </p:spPr>
        <p:txBody>
          <a:bodyPr/>
          <a:lstStyle>
            <a:lvl1pPr>
              <a:defRPr/>
            </a:lvl1pPr>
          </a:lstStyle>
          <a:p>
            <a:fld id="{73870BCC-4CA0-429D-8FAB-2EF4E335439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9EFEB61-06A7-4A27-92B5-F511EFCBE651}" type="datetime1">
              <a:rPr lang="en-US" smtClean="0"/>
              <a:pPr/>
              <a:t>11/30/2010</a:t>
            </a:fld>
            <a:endParaRPr lang="en-US"/>
          </a:p>
        </p:txBody>
      </p:sp>
      <p:sp>
        <p:nvSpPr>
          <p:cNvPr id="5" name="Footer Placeholder 4"/>
          <p:cNvSpPr>
            <a:spLocks noGrp="1"/>
          </p:cNvSpPr>
          <p:nvPr>
            <p:ph type="ftr" sz="quarter" idx="11"/>
          </p:nvPr>
        </p:nvSpPr>
        <p:spPr/>
        <p:txBody>
          <a:bodyPr/>
          <a:lstStyle>
            <a:lvl1pPr>
              <a:defRPr/>
            </a:lvl1pPr>
          </a:lstStyle>
          <a:p>
            <a:r>
              <a:rPr lang="en-US"/>
              <a:t>Confidential</a:t>
            </a:r>
          </a:p>
        </p:txBody>
      </p:sp>
      <p:sp>
        <p:nvSpPr>
          <p:cNvPr id="6" name="Slide Number Placeholder 5"/>
          <p:cNvSpPr>
            <a:spLocks noGrp="1"/>
          </p:cNvSpPr>
          <p:nvPr>
            <p:ph type="sldNum" sz="quarter" idx="12"/>
          </p:nvPr>
        </p:nvSpPr>
        <p:spPr/>
        <p:txBody>
          <a:bodyPr/>
          <a:lstStyle>
            <a:lvl1pPr>
              <a:defRPr/>
            </a:lvl1pPr>
          </a:lstStyle>
          <a:p>
            <a:fld id="{BCD0FE33-9353-401A-8D0F-A18B1F36713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DF4F872-32AF-49C3-84AF-205E611AF99D}" type="datetime1">
              <a:rPr lang="en-US" smtClean="0"/>
              <a:pPr/>
              <a:t>11/30/2010</a:t>
            </a:fld>
            <a:endParaRPr lang="en-US"/>
          </a:p>
        </p:txBody>
      </p:sp>
      <p:sp>
        <p:nvSpPr>
          <p:cNvPr id="5" name="Footer Placeholder 4"/>
          <p:cNvSpPr>
            <a:spLocks noGrp="1"/>
          </p:cNvSpPr>
          <p:nvPr>
            <p:ph type="ftr" sz="quarter" idx="11"/>
          </p:nvPr>
        </p:nvSpPr>
        <p:spPr/>
        <p:txBody>
          <a:bodyPr/>
          <a:lstStyle>
            <a:lvl1pPr>
              <a:defRPr/>
            </a:lvl1pPr>
          </a:lstStyle>
          <a:p>
            <a:r>
              <a:rPr lang="en-US"/>
              <a:t>Confidential</a:t>
            </a:r>
          </a:p>
        </p:txBody>
      </p:sp>
      <p:sp>
        <p:nvSpPr>
          <p:cNvPr id="6" name="Slide Number Placeholder 5"/>
          <p:cNvSpPr>
            <a:spLocks noGrp="1"/>
          </p:cNvSpPr>
          <p:nvPr>
            <p:ph type="sldNum" sz="quarter" idx="12"/>
          </p:nvPr>
        </p:nvSpPr>
        <p:spPr/>
        <p:txBody>
          <a:bodyPr/>
          <a:lstStyle>
            <a:lvl1pPr>
              <a:defRPr/>
            </a:lvl1pPr>
          </a:lstStyle>
          <a:p>
            <a:fld id="{AD5C7222-10AD-46A7-8602-85CE15A25F2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8882648-05CF-4431-95E9-BF6354FDE863}" type="datetime1">
              <a:rPr lang="en-US" smtClean="0"/>
              <a:pPr/>
              <a:t>11/30/2010</a:t>
            </a:fld>
            <a:endParaRPr lang="en-US"/>
          </a:p>
        </p:txBody>
      </p:sp>
      <p:sp>
        <p:nvSpPr>
          <p:cNvPr id="5" name="Footer Placeholder 4"/>
          <p:cNvSpPr>
            <a:spLocks noGrp="1"/>
          </p:cNvSpPr>
          <p:nvPr>
            <p:ph type="ftr" sz="quarter" idx="11"/>
          </p:nvPr>
        </p:nvSpPr>
        <p:spPr/>
        <p:txBody>
          <a:bodyPr/>
          <a:lstStyle>
            <a:lvl1pPr>
              <a:defRPr/>
            </a:lvl1pPr>
          </a:lstStyle>
          <a:p>
            <a:r>
              <a:rPr lang="en-US"/>
              <a:t>Confidential</a:t>
            </a:r>
          </a:p>
        </p:txBody>
      </p:sp>
      <p:sp>
        <p:nvSpPr>
          <p:cNvPr id="6" name="Slide Number Placeholder 5"/>
          <p:cNvSpPr>
            <a:spLocks noGrp="1"/>
          </p:cNvSpPr>
          <p:nvPr>
            <p:ph type="sldNum" sz="quarter" idx="12"/>
          </p:nvPr>
        </p:nvSpPr>
        <p:spPr/>
        <p:txBody>
          <a:bodyPr/>
          <a:lstStyle>
            <a:lvl1pPr>
              <a:defRPr/>
            </a:lvl1pPr>
          </a:lstStyle>
          <a:p>
            <a:fld id="{16395A65-764D-4091-963D-95464B17A8C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358A11B-E3AC-4359-A151-6ABE73EB8E5A}" type="datetime1">
              <a:rPr lang="en-US" smtClean="0"/>
              <a:pPr/>
              <a:t>11/30/2010</a:t>
            </a:fld>
            <a:endParaRPr lang="en-US"/>
          </a:p>
        </p:txBody>
      </p:sp>
      <p:sp>
        <p:nvSpPr>
          <p:cNvPr id="5" name="Footer Placeholder 4"/>
          <p:cNvSpPr>
            <a:spLocks noGrp="1"/>
          </p:cNvSpPr>
          <p:nvPr>
            <p:ph type="ftr" sz="quarter" idx="11"/>
          </p:nvPr>
        </p:nvSpPr>
        <p:spPr/>
        <p:txBody>
          <a:bodyPr/>
          <a:lstStyle>
            <a:lvl1pPr>
              <a:defRPr/>
            </a:lvl1pPr>
          </a:lstStyle>
          <a:p>
            <a:r>
              <a:rPr lang="en-US"/>
              <a:t>Confidential</a:t>
            </a:r>
          </a:p>
        </p:txBody>
      </p:sp>
      <p:sp>
        <p:nvSpPr>
          <p:cNvPr id="6" name="Slide Number Placeholder 5"/>
          <p:cNvSpPr>
            <a:spLocks noGrp="1"/>
          </p:cNvSpPr>
          <p:nvPr>
            <p:ph type="sldNum" sz="quarter" idx="12"/>
          </p:nvPr>
        </p:nvSpPr>
        <p:spPr/>
        <p:txBody>
          <a:bodyPr/>
          <a:lstStyle>
            <a:lvl1pPr>
              <a:defRPr/>
            </a:lvl1pPr>
          </a:lstStyle>
          <a:p>
            <a:fld id="{324D7AE7-0574-4ECB-BBB0-B523890E6F7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524000"/>
            <a:ext cx="3467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524000"/>
            <a:ext cx="3467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49D7697-6DC6-4FA0-98A9-020E186207D0}" type="datetime1">
              <a:rPr lang="en-US" smtClean="0"/>
              <a:pPr/>
              <a:t>11/30/2010</a:t>
            </a:fld>
            <a:endParaRPr lang="en-US"/>
          </a:p>
        </p:txBody>
      </p:sp>
      <p:sp>
        <p:nvSpPr>
          <p:cNvPr id="6" name="Footer Placeholder 5"/>
          <p:cNvSpPr>
            <a:spLocks noGrp="1"/>
          </p:cNvSpPr>
          <p:nvPr>
            <p:ph type="ftr" sz="quarter" idx="11"/>
          </p:nvPr>
        </p:nvSpPr>
        <p:spPr/>
        <p:txBody>
          <a:bodyPr/>
          <a:lstStyle>
            <a:lvl1pPr>
              <a:defRPr/>
            </a:lvl1pPr>
          </a:lstStyle>
          <a:p>
            <a:r>
              <a:rPr lang="en-US"/>
              <a:t>Confidential</a:t>
            </a:r>
          </a:p>
        </p:txBody>
      </p:sp>
      <p:sp>
        <p:nvSpPr>
          <p:cNvPr id="7" name="Slide Number Placeholder 6"/>
          <p:cNvSpPr>
            <a:spLocks noGrp="1"/>
          </p:cNvSpPr>
          <p:nvPr>
            <p:ph type="sldNum" sz="quarter" idx="12"/>
          </p:nvPr>
        </p:nvSpPr>
        <p:spPr/>
        <p:txBody>
          <a:bodyPr/>
          <a:lstStyle>
            <a:lvl1pPr>
              <a:defRPr/>
            </a:lvl1pPr>
          </a:lstStyle>
          <a:p>
            <a:fld id="{918BD124-8102-4F16-8D3F-5FCC3CA84DF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A996B757-1DFF-48DD-A55C-9E079A13B382}" type="datetime1">
              <a:rPr lang="en-US" smtClean="0"/>
              <a:pPr/>
              <a:t>11/30/2010</a:t>
            </a:fld>
            <a:endParaRPr lang="en-US"/>
          </a:p>
        </p:txBody>
      </p:sp>
      <p:sp>
        <p:nvSpPr>
          <p:cNvPr id="8" name="Footer Placeholder 7"/>
          <p:cNvSpPr>
            <a:spLocks noGrp="1"/>
          </p:cNvSpPr>
          <p:nvPr>
            <p:ph type="ftr" sz="quarter" idx="11"/>
          </p:nvPr>
        </p:nvSpPr>
        <p:spPr/>
        <p:txBody>
          <a:bodyPr/>
          <a:lstStyle>
            <a:lvl1pPr>
              <a:defRPr/>
            </a:lvl1pPr>
          </a:lstStyle>
          <a:p>
            <a:r>
              <a:rPr lang="en-US"/>
              <a:t>Confidential</a:t>
            </a:r>
          </a:p>
        </p:txBody>
      </p:sp>
      <p:sp>
        <p:nvSpPr>
          <p:cNvPr id="9" name="Slide Number Placeholder 8"/>
          <p:cNvSpPr>
            <a:spLocks noGrp="1"/>
          </p:cNvSpPr>
          <p:nvPr>
            <p:ph type="sldNum" sz="quarter" idx="12"/>
          </p:nvPr>
        </p:nvSpPr>
        <p:spPr/>
        <p:txBody>
          <a:bodyPr/>
          <a:lstStyle>
            <a:lvl1pPr>
              <a:defRPr/>
            </a:lvl1pPr>
          </a:lstStyle>
          <a:p>
            <a:fld id="{58B338BB-F7D8-4207-994B-5EE80482FD1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5413B4C-C91F-428F-B1CE-7DE68AB64814}" type="datetime1">
              <a:rPr lang="en-US" smtClean="0"/>
              <a:pPr/>
              <a:t>11/30/2010</a:t>
            </a:fld>
            <a:endParaRPr lang="en-US"/>
          </a:p>
        </p:txBody>
      </p:sp>
      <p:sp>
        <p:nvSpPr>
          <p:cNvPr id="4" name="Footer Placeholder 3"/>
          <p:cNvSpPr>
            <a:spLocks noGrp="1"/>
          </p:cNvSpPr>
          <p:nvPr>
            <p:ph type="ftr" sz="quarter" idx="11"/>
          </p:nvPr>
        </p:nvSpPr>
        <p:spPr/>
        <p:txBody>
          <a:bodyPr/>
          <a:lstStyle>
            <a:lvl1pPr>
              <a:defRPr/>
            </a:lvl1pPr>
          </a:lstStyle>
          <a:p>
            <a:r>
              <a:rPr lang="en-US"/>
              <a:t>Confidential</a:t>
            </a:r>
          </a:p>
        </p:txBody>
      </p:sp>
      <p:sp>
        <p:nvSpPr>
          <p:cNvPr id="5" name="Slide Number Placeholder 4"/>
          <p:cNvSpPr>
            <a:spLocks noGrp="1"/>
          </p:cNvSpPr>
          <p:nvPr>
            <p:ph type="sldNum" sz="quarter" idx="12"/>
          </p:nvPr>
        </p:nvSpPr>
        <p:spPr/>
        <p:txBody>
          <a:bodyPr/>
          <a:lstStyle>
            <a:lvl1pPr>
              <a:defRPr/>
            </a:lvl1pPr>
          </a:lstStyle>
          <a:p>
            <a:fld id="{F416783B-28F0-48EB-A729-093771EBE94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58E850A-DB02-4948-ADF3-812B0593E8BE}" type="datetime1">
              <a:rPr lang="en-US" smtClean="0"/>
              <a:pPr/>
              <a:t>11/30/2010</a:t>
            </a:fld>
            <a:endParaRPr lang="en-US"/>
          </a:p>
        </p:txBody>
      </p:sp>
      <p:sp>
        <p:nvSpPr>
          <p:cNvPr id="3" name="Footer Placeholder 2"/>
          <p:cNvSpPr>
            <a:spLocks noGrp="1"/>
          </p:cNvSpPr>
          <p:nvPr>
            <p:ph type="ftr" sz="quarter" idx="11"/>
          </p:nvPr>
        </p:nvSpPr>
        <p:spPr/>
        <p:txBody>
          <a:bodyPr/>
          <a:lstStyle>
            <a:lvl1pPr>
              <a:defRPr/>
            </a:lvl1pPr>
          </a:lstStyle>
          <a:p>
            <a:r>
              <a:rPr lang="en-US"/>
              <a:t>Confidential</a:t>
            </a:r>
          </a:p>
        </p:txBody>
      </p:sp>
      <p:sp>
        <p:nvSpPr>
          <p:cNvPr id="4" name="Slide Number Placeholder 3"/>
          <p:cNvSpPr>
            <a:spLocks noGrp="1"/>
          </p:cNvSpPr>
          <p:nvPr>
            <p:ph type="sldNum" sz="quarter" idx="12"/>
          </p:nvPr>
        </p:nvSpPr>
        <p:spPr/>
        <p:txBody>
          <a:bodyPr/>
          <a:lstStyle>
            <a:lvl1pPr>
              <a:defRPr/>
            </a:lvl1pPr>
          </a:lstStyle>
          <a:p>
            <a:fld id="{8B8ACCC4-BA1F-4AD1-ABEA-99EB8182C8E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985EBC8-4DE4-4351-AD5C-3EC187313B27}" type="datetime1">
              <a:rPr lang="en-US" smtClean="0"/>
              <a:pPr/>
              <a:t>11/30/2010</a:t>
            </a:fld>
            <a:endParaRPr lang="en-US"/>
          </a:p>
        </p:txBody>
      </p:sp>
      <p:sp>
        <p:nvSpPr>
          <p:cNvPr id="6" name="Footer Placeholder 5"/>
          <p:cNvSpPr>
            <a:spLocks noGrp="1"/>
          </p:cNvSpPr>
          <p:nvPr>
            <p:ph type="ftr" sz="quarter" idx="11"/>
          </p:nvPr>
        </p:nvSpPr>
        <p:spPr/>
        <p:txBody>
          <a:bodyPr/>
          <a:lstStyle>
            <a:lvl1pPr>
              <a:defRPr/>
            </a:lvl1pPr>
          </a:lstStyle>
          <a:p>
            <a:r>
              <a:rPr lang="en-US"/>
              <a:t>Confidential</a:t>
            </a:r>
          </a:p>
        </p:txBody>
      </p:sp>
      <p:sp>
        <p:nvSpPr>
          <p:cNvPr id="7" name="Slide Number Placeholder 6"/>
          <p:cNvSpPr>
            <a:spLocks noGrp="1"/>
          </p:cNvSpPr>
          <p:nvPr>
            <p:ph type="sldNum" sz="quarter" idx="12"/>
          </p:nvPr>
        </p:nvSpPr>
        <p:spPr/>
        <p:txBody>
          <a:bodyPr/>
          <a:lstStyle>
            <a:lvl1pPr>
              <a:defRPr/>
            </a:lvl1pPr>
          </a:lstStyle>
          <a:p>
            <a:fld id="{7954A099-98EA-4B34-9170-E8E235AA0CC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C114193-9D62-4000-B4D4-63096FD4C144}" type="datetime1">
              <a:rPr lang="en-US" smtClean="0"/>
              <a:pPr/>
              <a:t>11/30/2010</a:t>
            </a:fld>
            <a:endParaRPr lang="en-US"/>
          </a:p>
        </p:txBody>
      </p:sp>
      <p:sp>
        <p:nvSpPr>
          <p:cNvPr id="6" name="Footer Placeholder 5"/>
          <p:cNvSpPr>
            <a:spLocks noGrp="1"/>
          </p:cNvSpPr>
          <p:nvPr>
            <p:ph type="ftr" sz="quarter" idx="11"/>
          </p:nvPr>
        </p:nvSpPr>
        <p:spPr/>
        <p:txBody>
          <a:bodyPr/>
          <a:lstStyle>
            <a:lvl1pPr>
              <a:defRPr/>
            </a:lvl1pPr>
          </a:lstStyle>
          <a:p>
            <a:r>
              <a:rPr lang="en-US"/>
              <a:t>Confidential</a:t>
            </a:r>
          </a:p>
        </p:txBody>
      </p:sp>
      <p:sp>
        <p:nvSpPr>
          <p:cNvPr id="7" name="Slide Number Placeholder 6"/>
          <p:cNvSpPr>
            <a:spLocks noGrp="1"/>
          </p:cNvSpPr>
          <p:nvPr>
            <p:ph type="sldNum" sz="quarter" idx="12"/>
          </p:nvPr>
        </p:nvSpPr>
        <p:spPr/>
        <p:txBody>
          <a:bodyPr/>
          <a:lstStyle>
            <a:lvl1pPr>
              <a:defRPr/>
            </a:lvl1pPr>
          </a:lstStyle>
          <a:p>
            <a:fld id="{E1154743-AADB-400E-9215-C60854DAF08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bwMode="auto">
          <a:xfrm>
            <a:off x="6858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9331" name="Rectangle 3"/>
          <p:cNvSpPr>
            <a:spLocks noGrp="1" noChangeArrowheads="1"/>
          </p:cNvSpPr>
          <p:nvPr>
            <p:ph type="body" idx="1"/>
          </p:nvPr>
        </p:nvSpPr>
        <p:spPr bwMode="auto">
          <a:xfrm>
            <a:off x="1828800" y="1524000"/>
            <a:ext cx="70866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9332" name="Rectangle 4"/>
          <p:cNvSpPr>
            <a:spLocks noGrp="1" noChangeArrowheads="1"/>
          </p:cNvSpPr>
          <p:nvPr>
            <p:ph type="dt" sz="half" idx="2"/>
          </p:nvPr>
        </p:nvSpPr>
        <p:spPr bwMode="auto">
          <a:xfrm>
            <a:off x="1828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fld id="{6BA01347-722A-448E-879F-4692E4355101}" type="datetime1">
              <a:rPr lang="en-US" smtClean="0"/>
              <a:pPr/>
              <a:t>11/30/2010</a:t>
            </a:fld>
            <a:endParaRPr lang="en-US"/>
          </a:p>
        </p:txBody>
      </p:sp>
      <p:sp>
        <p:nvSpPr>
          <p:cNvPr id="99333" name="Rectangle 5"/>
          <p:cNvSpPr>
            <a:spLocks noGrp="1" noChangeArrowheads="1"/>
          </p:cNvSpPr>
          <p:nvPr>
            <p:ph type="ftr" sz="quarter" idx="3"/>
          </p:nvPr>
        </p:nvSpPr>
        <p:spPr bwMode="auto">
          <a:xfrm>
            <a:off x="39624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r>
              <a:rPr lang="en-US"/>
              <a:t>Confidential</a:t>
            </a:r>
          </a:p>
        </p:txBody>
      </p:sp>
      <p:sp>
        <p:nvSpPr>
          <p:cNvPr id="99334"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F6532FC-08D0-4E84-A806-ACF91B3265E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sldNum="0" hdr="0" ftr="0" dt="0"/>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lstStyle/>
          <a:p>
            <a:r>
              <a:rPr lang="en-US" dirty="0" smtClean="0">
                <a:solidFill>
                  <a:srgbClr val="6699FF"/>
                </a:solidFill>
              </a:rPr>
              <a:t>Me, My Brother, </a:t>
            </a:r>
            <a:r>
              <a:rPr lang="en-US" dirty="0" smtClean="0">
                <a:solidFill>
                  <a:srgbClr val="6699FF"/>
                </a:solidFill>
              </a:rPr>
              <a:t>and </a:t>
            </a:r>
            <a:r>
              <a:rPr lang="en-US" dirty="0" smtClean="0">
                <a:solidFill>
                  <a:srgbClr val="6699FF"/>
                </a:solidFill>
              </a:rPr>
              <a:t>Autism</a:t>
            </a:r>
            <a:endParaRPr lang="en-US" dirty="0">
              <a:solidFill>
                <a:srgbClr val="6699FF"/>
              </a:solidFill>
            </a:endParaRPr>
          </a:p>
        </p:txBody>
      </p:sp>
      <p:sp>
        <p:nvSpPr>
          <p:cNvPr id="4103" name="Rectangle 7"/>
          <p:cNvSpPr>
            <a:spLocks noGrp="1" noChangeArrowheads="1"/>
          </p:cNvSpPr>
          <p:nvPr>
            <p:ph type="subTitle" idx="1"/>
          </p:nvPr>
        </p:nvSpPr>
        <p:spPr>
          <a:xfrm>
            <a:off x="1258888" y="1844674"/>
            <a:ext cx="6400800" cy="1127125"/>
          </a:xfrm>
        </p:spPr>
        <p:txBody>
          <a:bodyPr/>
          <a:lstStyle/>
          <a:p>
            <a:r>
              <a:rPr lang="en-US" dirty="0" smtClean="0"/>
              <a:t>A Children’s Guide to Understanding Autism</a:t>
            </a:r>
          </a:p>
          <a:p>
            <a:endParaRPr lang="en-US" dirty="0"/>
          </a:p>
        </p:txBody>
      </p:sp>
      <p:sp>
        <p:nvSpPr>
          <p:cNvPr id="5122" name="Rectangle 1026"/>
          <p:cNvSpPr>
            <a:spLocks noChangeArrowheads="1"/>
          </p:cNvSpPr>
          <p:nvPr/>
        </p:nvSpPr>
        <p:spPr bwMode="auto">
          <a:xfrm>
            <a:off x="1331913" y="5192713"/>
            <a:ext cx="6400800" cy="609600"/>
          </a:xfrm>
          <a:prstGeom prst="rect">
            <a:avLst/>
          </a:prstGeom>
          <a:noFill/>
          <a:ln w="9525">
            <a:noFill/>
            <a:miter lim="800000"/>
            <a:headEnd/>
            <a:tailEnd/>
          </a:ln>
          <a:effectLst/>
        </p:spPr>
        <p:txBody>
          <a:bodyPr/>
          <a:lstStyle/>
          <a:p>
            <a:pPr algn="ctr" eaLnBrk="1" hangingPunct="1">
              <a:spcBef>
                <a:spcPct val="20000"/>
              </a:spcBef>
            </a:pPr>
            <a:r>
              <a:rPr lang="en-US" sz="3200" dirty="0"/>
              <a:t>Prepared by: &lt;Name&gt;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t>
            </a:r>
            <a:endParaRPr lang="en-US" dirty="0"/>
          </a:p>
        </p:txBody>
      </p:sp>
      <p:sp>
        <p:nvSpPr>
          <p:cNvPr id="3" name="Content Placeholder 2"/>
          <p:cNvSpPr>
            <a:spLocks noGrp="1"/>
          </p:cNvSpPr>
          <p:nvPr>
            <p:ph idx="1"/>
          </p:nvPr>
        </p:nvSpPr>
        <p:spPr>
          <a:xfrm>
            <a:off x="533400" y="1828800"/>
            <a:ext cx="5867400" cy="4114800"/>
          </a:xfrm>
          <a:solidFill>
            <a:schemeClr val="accent2"/>
          </a:solidFill>
        </p:spPr>
        <p:txBody>
          <a:bodyPr/>
          <a:lstStyle/>
          <a:p>
            <a:r>
              <a:rPr lang="en-US" sz="2800" dirty="0" smtClean="0"/>
              <a:t>Hi, my name is Brian and I’m in 4</a:t>
            </a:r>
            <a:r>
              <a:rPr lang="en-US" sz="2800" baseline="30000" dirty="0" smtClean="0"/>
              <a:t>th</a:t>
            </a:r>
            <a:r>
              <a:rPr lang="en-US" sz="2800" dirty="0" smtClean="0"/>
              <a:t> grade. I live with my mom, dad, younger brother Ricky, and my dog Snout. There’s nothing too special about me – or at least, that’s what anyone would think when they see how much more attention my little brother gets than I ever do.</a:t>
            </a:r>
            <a:endParaRPr lang="en-US" sz="2800" dirty="0"/>
          </a:p>
        </p:txBody>
      </p:sp>
      <p:pic>
        <p:nvPicPr>
          <p:cNvPr id="1026" name="Picture 2"/>
          <p:cNvPicPr>
            <a:picLocks noChangeAspect="1" noChangeArrowheads="1"/>
          </p:cNvPicPr>
          <p:nvPr/>
        </p:nvPicPr>
        <p:blipFill>
          <a:blip r:embed="rId2" cstate="print"/>
          <a:srcRect/>
          <a:stretch>
            <a:fillRect/>
          </a:stretch>
        </p:blipFill>
        <p:spPr bwMode="auto">
          <a:xfrm>
            <a:off x="6324600" y="1828800"/>
            <a:ext cx="2819400" cy="2111828"/>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6400800" y="4648200"/>
            <a:ext cx="2466975" cy="18478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p:txBody>
          <a:bodyPr/>
          <a:lstStyle/>
          <a:p>
            <a:r>
              <a:rPr lang="en-US" dirty="0" smtClean="0">
                <a:solidFill>
                  <a:srgbClr val="6699FF"/>
                </a:solidFill>
              </a:rPr>
              <a:t>My brother, Ricky</a:t>
            </a:r>
            <a:endParaRPr lang="en-US" dirty="0">
              <a:solidFill>
                <a:srgbClr val="6699FF"/>
              </a:solidFill>
            </a:endParaRPr>
          </a:p>
        </p:txBody>
      </p:sp>
      <p:sp>
        <p:nvSpPr>
          <p:cNvPr id="20482" name="Rectangle 2"/>
          <p:cNvSpPr>
            <a:spLocks noGrp="1" noChangeArrowheads="1"/>
          </p:cNvSpPr>
          <p:nvPr>
            <p:ph type="body" idx="1"/>
          </p:nvPr>
        </p:nvSpPr>
        <p:spPr>
          <a:xfrm>
            <a:off x="1828800" y="1524000"/>
            <a:ext cx="3886200" cy="4953000"/>
          </a:xfrm>
          <a:solidFill>
            <a:schemeClr val="accent2"/>
          </a:solidFill>
        </p:spPr>
        <p:txBody>
          <a:bodyPr/>
          <a:lstStyle/>
          <a:p>
            <a:pPr hangingPunct="0">
              <a:buNone/>
            </a:pPr>
            <a:r>
              <a:rPr lang="en-US" sz="2000" dirty="0" smtClean="0">
                <a:solidFill>
                  <a:schemeClr val="tx1"/>
                </a:solidFill>
                <a:latin typeface="+mn-lt"/>
                <a:ea typeface="+mn-ea"/>
                <a:cs typeface="+mn-cs"/>
              </a:rPr>
              <a:t>This is my younger brother, Ricky. He gets all the attention from my parents even though he doesn’t seem to want any of it. In fact, he won’t play with me or hug or kiss my parents. They spend all of their time trying to get close to him, while I sit on the side, practically unnoticed by anyone but my dog Snout. I used to try to play games with Ricky, but I don’t try anymore. He just wants to be by himself.</a:t>
            </a:r>
            <a:endParaRPr lang="en-US" sz="2000" dirty="0">
              <a:solidFill>
                <a:schemeClr val="tx1"/>
              </a:solidFill>
              <a:latin typeface="+mn-lt"/>
              <a:ea typeface="+mn-ea"/>
              <a:cs typeface="+mn-cs"/>
            </a:endParaRPr>
          </a:p>
        </p:txBody>
      </p:sp>
      <p:pic>
        <p:nvPicPr>
          <p:cNvPr id="8" name="Picture 7"/>
          <p:cNvPicPr/>
          <p:nvPr/>
        </p:nvPicPr>
        <p:blipFill>
          <a:blip r:embed="rId2" cstate="print"/>
          <a:srcRect/>
          <a:stretch>
            <a:fillRect/>
          </a:stretch>
        </p:blipFill>
        <p:spPr bwMode="auto">
          <a:xfrm>
            <a:off x="5715000" y="2209800"/>
            <a:ext cx="3076575" cy="344265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Parents</a:t>
            </a:r>
            <a:endParaRPr lang="en-US" dirty="0"/>
          </a:p>
        </p:txBody>
      </p:sp>
      <p:sp>
        <p:nvSpPr>
          <p:cNvPr id="3" name="Content Placeholder 2"/>
          <p:cNvSpPr>
            <a:spLocks noGrp="1"/>
          </p:cNvSpPr>
          <p:nvPr>
            <p:ph idx="1"/>
          </p:nvPr>
        </p:nvSpPr>
        <p:spPr>
          <a:xfrm>
            <a:off x="1828800" y="1524000"/>
            <a:ext cx="7086600" cy="3124200"/>
          </a:xfrm>
          <a:solidFill>
            <a:schemeClr val="accent2"/>
          </a:solidFill>
        </p:spPr>
        <p:txBody>
          <a:bodyPr/>
          <a:lstStyle/>
          <a:p>
            <a:r>
              <a:rPr lang="en-US" sz="2800" dirty="0" smtClean="0"/>
              <a:t>Even though Ricky tries to be by himself, my parents are always trying to get him interact with them.  Sometimes he throws things and gets upset when they spend so much time with him. </a:t>
            </a:r>
          </a:p>
          <a:p>
            <a:r>
              <a:rPr lang="en-US" sz="2800" dirty="0" smtClean="0"/>
              <a:t>I really don’t understand it. I’d be happy if they ever paid that much attention to me. </a:t>
            </a:r>
            <a:endParaRPr lang="en-US" sz="2800" dirty="0"/>
          </a:p>
        </p:txBody>
      </p:sp>
      <p:pic>
        <p:nvPicPr>
          <p:cNvPr id="3074" name="Picture 2"/>
          <p:cNvPicPr>
            <a:picLocks noChangeAspect="1" noChangeArrowheads="1"/>
          </p:cNvPicPr>
          <p:nvPr/>
        </p:nvPicPr>
        <p:blipFill>
          <a:blip r:embed="rId2" cstate="print"/>
          <a:srcRect/>
          <a:stretch>
            <a:fillRect/>
          </a:stretch>
        </p:blipFill>
        <p:spPr bwMode="auto">
          <a:xfrm>
            <a:off x="4038600" y="4724400"/>
            <a:ext cx="2667000" cy="17145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Autism?</a:t>
            </a:r>
            <a:endParaRPr lang="en-US" dirty="0"/>
          </a:p>
        </p:txBody>
      </p:sp>
      <p:sp>
        <p:nvSpPr>
          <p:cNvPr id="3" name="Content Placeholder 2"/>
          <p:cNvSpPr>
            <a:spLocks noGrp="1"/>
          </p:cNvSpPr>
          <p:nvPr>
            <p:ph idx="1"/>
          </p:nvPr>
        </p:nvSpPr>
        <p:spPr>
          <a:xfrm>
            <a:off x="1828800" y="1524000"/>
            <a:ext cx="4953000" cy="4953000"/>
          </a:xfrm>
          <a:solidFill>
            <a:schemeClr val="accent2"/>
          </a:solidFill>
        </p:spPr>
        <p:txBody>
          <a:bodyPr/>
          <a:lstStyle/>
          <a:p>
            <a:r>
              <a:rPr lang="en-US" dirty="0" smtClean="0"/>
              <a:t>One day I heard my parents talking about Ricky and his special needs. They mentioned the word ‘autism’ a few times. I asked my mom that night what autism was and why Ricky was so different from other kids his age.</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6705600" y="2514600"/>
            <a:ext cx="2152856" cy="3276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a:t>
            </a:r>
            <a:endParaRPr lang="en-US" dirty="0"/>
          </a:p>
        </p:txBody>
      </p:sp>
      <p:sp>
        <p:nvSpPr>
          <p:cNvPr id="3" name="Content Placeholder 2"/>
          <p:cNvSpPr>
            <a:spLocks noGrp="1"/>
          </p:cNvSpPr>
          <p:nvPr>
            <p:ph idx="1"/>
          </p:nvPr>
        </p:nvSpPr>
        <p:spPr>
          <a:xfrm>
            <a:off x="1447800" y="1295400"/>
            <a:ext cx="7086600" cy="4572000"/>
          </a:xfrm>
          <a:solidFill>
            <a:schemeClr val="accent2"/>
          </a:solidFill>
        </p:spPr>
        <p:txBody>
          <a:bodyPr/>
          <a:lstStyle/>
          <a:p>
            <a:pPr hangingPunct="0"/>
            <a:r>
              <a:rPr lang="en-US" sz="2400" dirty="0" smtClean="0">
                <a:solidFill>
                  <a:schemeClr val="tx1"/>
                </a:solidFill>
                <a:latin typeface="+mn-lt"/>
                <a:ea typeface="+mn-ea"/>
                <a:cs typeface="+mn-cs"/>
              </a:rPr>
              <a:t>Basically, my mom explained everything that Ricky was experiencing through his autism. Besides </a:t>
            </a:r>
            <a:r>
              <a:rPr lang="en-US" sz="2400" dirty="0">
                <a:solidFill>
                  <a:schemeClr val="tx1"/>
                </a:solidFill>
                <a:latin typeface="+mn-lt"/>
                <a:ea typeface="+mn-ea"/>
                <a:cs typeface="+mn-cs"/>
              </a:rPr>
              <a:t>unique intelligence, autistic individuals are virtually emotionless and often have trouble forming attachments to others. Social interaction abnormalities preclude the formation of relationships partly because a simple touch – hug, pat, handshake – are rejected because of hyper arousal. Autistic children cannot stand to be touched; a simple hug from a parent or friend might send the child into a screaming fit</a:t>
            </a:r>
            <a:r>
              <a:rPr lang="en-US" sz="2400" dirty="0" smtClean="0">
                <a:solidFill>
                  <a:schemeClr val="tx1"/>
                </a:solidFill>
                <a:latin typeface="+mn-lt"/>
                <a:ea typeface="+mn-ea"/>
                <a:cs typeface="+mn-cs"/>
              </a:rPr>
              <a:t>.</a:t>
            </a:r>
            <a:endParaRPr lang="en-US" sz="2400" dirty="0">
              <a:solidFill>
                <a:schemeClr val="tx1"/>
              </a:solidFill>
              <a:latin typeface="+mn-lt"/>
              <a:ea typeface="+mn-ea"/>
              <a:cs typeface="+mn-cs"/>
            </a:endParaRPr>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p:txBody>
          <a:bodyPr/>
          <a:lstStyle/>
          <a:p>
            <a:r>
              <a:rPr lang="en-US" dirty="0" smtClean="0">
                <a:solidFill>
                  <a:srgbClr val="6699FF"/>
                </a:solidFill>
              </a:rPr>
              <a:t>A New Understanding</a:t>
            </a:r>
            <a:endParaRPr lang="en-US" dirty="0">
              <a:solidFill>
                <a:srgbClr val="6699FF"/>
              </a:solidFill>
            </a:endParaRPr>
          </a:p>
        </p:txBody>
      </p:sp>
      <p:sp>
        <p:nvSpPr>
          <p:cNvPr id="6151" name="Rectangle 7"/>
          <p:cNvSpPr>
            <a:spLocks noGrp="1" noChangeArrowheads="1"/>
          </p:cNvSpPr>
          <p:nvPr>
            <p:ph type="body" idx="1"/>
          </p:nvPr>
        </p:nvSpPr>
        <p:spPr>
          <a:xfrm>
            <a:off x="1524000" y="1295400"/>
            <a:ext cx="5181600" cy="5334000"/>
          </a:xfrm>
          <a:solidFill>
            <a:schemeClr val="accent2"/>
          </a:solidFill>
        </p:spPr>
        <p:txBody>
          <a:bodyPr/>
          <a:lstStyle/>
          <a:p>
            <a:r>
              <a:rPr lang="en-US" dirty="0" smtClean="0"/>
              <a:t>Now knowing the difficulties my brother was enduring gave me a new understanding and a compassion that I never had before. In the past, I resented all the attention he got. Now I understood that he needed every bit of assistance he could get.</a:t>
            </a:r>
            <a:endParaRPr lang="en-US" dirty="0"/>
          </a:p>
        </p:txBody>
      </p:sp>
      <p:pic>
        <p:nvPicPr>
          <p:cNvPr id="7" name="Picture 6"/>
          <p:cNvPicPr/>
          <p:nvPr/>
        </p:nvPicPr>
        <p:blipFill>
          <a:blip r:embed="rId2" cstate="print"/>
          <a:srcRect/>
          <a:stretch>
            <a:fillRect/>
          </a:stretch>
        </p:blipFill>
        <p:spPr bwMode="auto">
          <a:xfrm>
            <a:off x="6728460" y="3810000"/>
            <a:ext cx="2415540" cy="1828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51">
                                            <p:bg/>
                                          </p:spTgt>
                                        </p:tgtEl>
                                        <p:attrNameLst>
                                          <p:attrName>style.visibility</p:attrName>
                                        </p:attrNameLst>
                                      </p:cBhvr>
                                      <p:to>
                                        <p:strVal val="visible"/>
                                      </p:to>
                                    </p:set>
                                    <p:animEffect transition="in" filter="fade">
                                      <p:cBhvr>
                                        <p:cTn id="7" dur="2000"/>
                                        <p:tgtEl>
                                          <p:spTgt spid="615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51">
                                            <p:txEl>
                                              <p:pRg st="0" end="0"/>
                                            </p:txEl>
                                          </p:spTgt>
                                        </p:tgtEl>
                                        <p:attrNameLst>
                                          <p:attrName>style.visibility</p:attrName>
                                        </p:attrNameLst>
                                      </p:cBhvr>
                                      <p:to>
                                        <p:strVal val="visible"/>
                                      </p:to>
                                    </p:set>
                                    <p:animEffect transition="in" filter="fade">
                                      <p:cBhvr>
                                        <p:cTn id="12" dur="2000"/>
                                        <p:tgtEl>
                                          <p:spTgt spid="61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p:txBody>
          <a:bodyPr/>
          <a:lstStyle/>
          <a:p>
            <a:r>
              <a:rPr lang="en-US" dirty="0" smtClean="0">
                <a:solidFill>
                  <a:srgbClr val="6699FF"/>
                </a:solidFill>
              </a:rPr>
              <a:t>Compassion and Understanding</a:t>
            </a:r>
            <a:endParaRPr lang="en-US" dirty="0">
              <a:solidFill>
                <a:srgbClr val="6699FF"/>
              </a:solidFill>
            </a:endParaRPr>
          </a:p>
        </p:txBody>
      </p:sp>
      <p:sp>
        <p:nvSpPr>
          <p:cNvPr id="7175" name="Rectangle 7"/>
          <p:cNvSpPr>
            <a:spLocks noGrp="1" noChangeArrowheads="1"/>
          </p:cNvSpPr>
          <p:nvPr>
            <p:ph type="body" idx="1"/>
          </p:nvPr>
        </p:nvSpPr>
        <p:spPr>
          <a:xfrm>
            <a:off x="1828800" y="1524000"/>
            <a:ext cx="7086600" cy="1752600"/>
          </a:xfrm>
          <a:solidFill>
            <a:schemeClr val="accent2"/>
          </a:solidFill>
        </p:spPr>
        <p:txBody>
          <a:bodyPr/>
          <a:lstStyle/>
          <a:p>
            <a:pPr hangingPunct="0"/>
            <a:r>
              <a:rPr lang="en-US" sz="2000" dirty="0" smtClean="0">
                <a:solidFill>
                  <a:schemeClr val="tx1"/>
                </a:solidFill>
                <a:latin typeface="+mn-lt"/>
                <a:ea typeface="+mn-ea"/>
                <a:cs typeface="+mn-cs"/>
              </a:rPr>
              <a:t>Now that I understood my brother’s difficulties, I made new efforts to help him myself. I stopped resenting all the attention he got from my parents. Just learning about autism and special needs brought my whole family closer together.</a:t>
            </a:r>
            <a:endParaRPr lang="en-US" sz="2000" dirty="0" smtClean="0">
              <a:solidFill>
                <a:schemeClr val="tx1"/>
              </a:solidFill>
              <a:latin typeface="+mn-lt"/>
              <a:ea typeface="+mn-ea"/>
              <a:cs typeface="+mn-cs"/>
            </a:endParaRPr>
          </a:p>
          <a:p>
            <a:pPr hangingPunct="0">
              <a:buNone/>
            </a:pPr>
            <a:endParaRPr lang="en-US" sz="2000" dirty="0" smtClean="0">
              <a:solidFill>
                <a:schemeClr val="tx1"/>
              </a:solidFill>
              <a:latin typeface="+mn-lt"/>
              <a:ea typeface="+mn-ea"/>
              <a:cs typeface="+mn-cs"/>
            </a:endParaRPr>
          </a:p>
          <a:p>
            <a:pPr>
              <a:lnSpc>
                <a:spcPct val="80000"/>
              </a:lnSpc>
            </a:pPr>
            <a:endParaRPr lang="en-US" sz="2000" i="1" dirty="0">
              <a:solidFill>
                <a:schemeClr val="accent2"/>
              </a:solidFill>
              <a:latin typeface="Times New Roman" pitchFamily="18" charset="0"/>
            </a:endParaRPr>
          </a:p>
        </p:txBody>
      </p:sp>
      <p:pic>
        <p:nvPicPr>
          <p:cNvPr id="5122" name="Picture 2"/>
          <p:cNvPicPr>
            <a:picLocks noChangeAspect="1" noChangeArrowheads="1"/>
          </p:cNvPicPr>
          <p:nvPr/>
        </p:nvPicPr>
        <p:blipFill>
          <a:blip r:embed="rId2" cstate="print"/>
          <a:srcRect/>
          <a:stretch>
            <a:fillRect/>
          </a:stretch>
        </p:blipFill>
        <p:spPr bwMode="auto">
          <a:xfrm>
            <a:off x="2971800" y="3600450"/>
            <a:ext cx="4343400" cy="32575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5">
                                            <p:bg/>
                                          </p:spTgt>
                                        </p:tgtEl>
                                        <p:attrNameLst>
                                          <p:attrName>style.visibility</p:attrName>
                                        </p:attrNameLst>
                                      </p:cBhvr>
                                      <p:to>
                                        <p:strVal val="visible"/>
                                      </p:to>
                                    </p:set>
                                    <p:animEffect transition="in" filter="fade">
                                      <p:cBhvr>
                                        <p:cTn id="7" dur="2000"/>
                                        <p:tgtEl>
                                          <p:spTgt spid="7175">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5">
                                            <p:txEl>
                                              <p:pRg st="0" end="0"/>
                                            </p:txEl>
                                          </p:spTgt>
                                        </p:tgtEl>
                                        <p:attrNameLst>
                                          <p:attrName>style.visibility</p:attrName>
                                        </p:attrNameLst>
                                      </p:cBhvr>
                                      <p:to>
                                        <p:strVal val="visible"/>
                                      </p:to>
                                    </p:set>
                                    <p:animEffect transition="in" filter="fade">
                                      <p:cBhvr>
                                        <p:cTn id="12" dur="2000"/>
                                        <p:tgtEl>
                                          <p:spTgt spid="71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build="p" animBg="1"/>
    </p:bldLst>
  </p:timing>
</p:sld>
</file>

<file path=ppt/theme/theme1.xml><?xml version="1.0" encoding="utf-8"?>
<a:theme xmlns:a="http://schemas.openxmlformats.org/drawingml/2006/main" name="Milestone summary report">
  <a:themeElements>
    <a:clrScheme name="Milestone_Summary-Final_DesignReview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Milestone_Summary-Final_DesignReview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ilestone_Summary-Final_DesignReview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ilestone_Summary-Final_DesignReview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ilestone_Summary-Final_DesignReview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ilestone_Summary-Final_DesignReview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ilestone_Summary-Final_DesignReview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ilestone_Summary-Final_DesignReview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ilestone_Summary-Final_DesignReview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ilestone_Summary-Final_DesignReview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ilestone_Summary-Final_DesignReview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ilestone_Summary-Final_DesignReview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ilestone_Summary-Final_DesignReview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ilestone_Summary-Final_DesignReview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ilestone_Summary-Final_DesignReviewed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Milestone summary report</Template>
  <TotalTime>184</TotalTime>
  <Words>470</Words>
  <Application>Microsoft Office PowerPoint</Application>
  <PresentationFormat>On-screen Show (4:3)</PresentationFormat>
  <Paragraphs>18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Milestone summary report</vt:lpstr>
      <vt:lpstr>Me, My Brother, and Autism</vt:lpstr>
      <vt:lpstr>Me</vt:lpstr>
      <vt:lpstr>My brother, Ricky</vt:lpstr>
      <vt:lpstr>My Parents</vt:lpstr>
      <vt:lpstr>What is Autism?</vt:lpstr>
      <vt:lpstr>Autism</vt:lpstr>
      <vt:lpstr>A New Understanding</vt:lpstr>
      <vt:lpstr>Compassion and Understanding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and Me</dc:title>
  <dc:creator>Owner</dc:creator>
  <cp:lastModifiedBy>Owner</cp:lastModifiedBy>
  <cp:revision>9</cp:revision>
  <cp:lastPrinted>1601-01-01T00:00:00Z</cp:lastPrinted>
  <dcterms:created xsi:type="dcterms:W3CDTF">2010-11-30T16:16:11Z</dcterms:created>
  <dcterms:modified xsi:type="dcterms:W3CDTF">2010-12-01T04:48:39Z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TC011417211033</vt:lpwstr>
  </property>
</Properties>
</file>