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468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EA40-D565-43F5-807A-5D4273C1EDFC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C068902-B1B4-443E-BF24-52E2C62DA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EA40-D565-43F5-807A-5D4273C1EDFC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8902-B1B4-443E-BF24-52E2C62DA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EA40-D565-43F5-807A-5D4273C1EDFC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8902-B1B4-443E-BF24-52E2C62DA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EA40-D565-43F5-807A-5D4273C1EDFC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C068902-B1B4-443E-BF24-52E2C62DA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EA40-D565-43F5-807A-5D4273C1EDFC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8902-B1B4-443E-BF24-52E2C62DABE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EA40-D565-43F5-807A-5D4273C1EDFC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8902-B1B4-443E-BF24-52E2C62DA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EA40-D565-43F5-807A-5D4273C1EDFC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C068902-B1B4-443E-BF24-52E2C62DABE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EA40-D565-43F5-807A-5D4273C1EDFC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8902-B1B4-443E-BF24-52E2C62DA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EA40-D565-43F5-807A-5D4273C1EDFC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8902-B1B4-443E-BF24-52E2C62DA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EA40-D565-43F5-807A-5D4273C1EDFC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8902-B1B4-443E-BF24-52E2C62DA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EA40-D565-43F5-807A-5D4273C1EDFC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8902-B1B4-443E-BF24-52E2C62DABE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C2CEA40-D565-43F5-807A-5D4273C1EDFC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C068902-B1B4-443E-BF24-52E2C62DABE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19200"/>
            <a:ext cx="8458200" cy="38100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 </a:t>
            </a:r>
            <a:r>
              <a:rPr lang="en-US" sz="4800" dirty="0"/>
              <a:t>Cultural Relations and </a:t>
            </a:r>
            <a:br>
              <a:rPr lang="en-US" sz="4800" dirty="0"/>
            </a:br>
            <a:r>
              <a:rPr lang="en-US" sz="4800" dirty="0"/>
              <a:t>Communication Training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48000"/>
            <a:ext cx="44958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3352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BUDGET</a:t>
            </a:r>
            <a:endParaRPr lang="en-US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5325176"/>
              </p:ext>
            </p:extLst>
          </p:nvPr>
        </p:nvGraphicFramePr>
        <p:xfrm>
          <a:off x="304800" y="1743061"/>
          <a:ext cx="8534400" cy="4840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/>
                <a:gridCol w="2844800"/>
                <a:gridCol w="2844800"/>
              </a:tblGrid>
              <a:tr h="52232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 per 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cost</a:t>
                      </a:r>
                      <a:endParaRPr lang="en-US" dirty="0"/>
                    </a:p>
                  </a:txBody>
                  <a:tcPr/>
                </a:tc>
              </a:tr>
              <a:tr h="522320">
                <a:tc>
                  <a:txBody>
                    <a:bodyPr/>
                    <a:lstStyle/>
                    <a:p>
                      <a:r>
                        <a:rPr lang="en-US" dirty="0" smtClean="0"/>
                        <a:t>Flyers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 cents each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 x12 = $</a:t>
                      </a:r>
                      <a:r>
                        <a:rPr lang="en-US" dirty="0" smtClean="0"/>
                        <a:t>60.00</a:t>
                      </a:r>
                      <a:endParaRPr lang="en-US" dirty="0"/>
                    </a:p>
                  </a:txBody>
                  <a:tcPr/>
                </a:tc>
              </a:tr>
              <a:tr h="610118">
                <a:tc>
                  <a:txBody>
                    <a:bodyPr/>
                    <a:lstStyle/>
                    <a:p>
                      <a:r>
                        <a:rPr lang="en-US" dirty="0" smtClean="0"/>
                        <a:t>Radio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150.00 per  ½ hour session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 x 150.00 = $1,800.00</a:t>
                      </a:r>
                      <a:endParaRPr lang="en-US" dirty="0"/>
                    </a:p>
                  </a:txBody>
                  <a:tcPr/>
                </a:tc>
              </a:tr>
              <a:tr h="901538">
                <a:tc>
                  <a:txBody>
                    <a:bodyPr/>
                    <a:lstStyle/>
                    <a:p>
                      <a:r>
                        <a:rPr lang="en-US" dirty="0" smtClean="0"/>
                        <a:t>Newspaper advertisement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$25 per single ad for 6 weeks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x 25 = $150.00</a:t>
                      </a:r>
                      <a:endParaRPr lang="en-US" dirty="0"/>
                    </a:p>
                  </a:txBody>
                  <a:tcPr/>
                </a:tc>
              </a:tr>
              <a:tr h="901538">
                <a:tc>
                  <a:txBody>
                    <a:bodyPr/>
                    <a:lstStyle/>
                    <a:p>
                      <a:r>
                        <a:rPr lang="en-US" dirty="0" smtClean="0"/>
                        <a:t>Television advertisement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$250 per 15 minute for 6 weeks once per day.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250 x 6 = $1,500.00</a:t>
                      </a:r>
                      <a:endParaRPr lang="en-US" dirty="0"/>
                    </a:p>
                  </a:txBody>
                  <a:tcPr/>
                </a:tc>
              </a:tr>
              <a:tr h="1352307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$3,510.00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45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144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Resources (strengths)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These </a:t>
            </a:r>
            <a:r>
              <a:rPr lang="en-US" b="1" dirty="0"/>
              <a:t>would include stakeholders within the Las Vegas community:-</a:t>
            </a:r>
          </a:p>
          <a:p>
            <a:r>
              <a:rPr lang="en-US" dirty="0"/>
              <a:t>•	Las Vegas department of  Criminal Justice personnel for permission to conduct training and validation of program (Strength)</a:t>
            </a:r>
          </a:p>
          <a:p>
            <a:r>
              <a:rPr lang="en-US" dirty="0"/>
              <a:t>•	Nevada department of cultural affairs for  communication </a:t>
            </a:r>
            <a:r>
              <a:rPr lang="en-US" dirty="0" smtClean="0"/>
              <a:t>Cultural </a:t>
            </a:r>
            <a:r>
              <a:rPr lang="en-US" dirty="0"/>
              <a:t>content dispensation (Strength).</a:t>
            </a:r>
          </a:p>
          <a:p>
            <a:r>
              <a:rPr lang="en-US" dirty="0"/>
              <a:t>•	 Las Vegas Mayor’ office for collaborating with agencies in promoting the training program (strength).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21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Resources (weakness)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•	Copy of current employment policies from  department listed in resources that may influence content selection</a:t>
            </a:r>
          </a:p>
          <a:p>
            <a:r>
              <a:rPr lang="en-US" dirty="0"/>
              <a:t>•	Staffing demographics would influence program structure</a:t>
            </a:r>
          </a:p>
          <a:p>
            <a:r>
              <a:rPr lang="en-US" dirty="0"/>
              <a:t>•	Data on organizational culture would hinder or enhance receptivity of program</a:t>
            </a:r>
          </a:p>
          <a:p>
            <a:pPr marL="0" indent="0">
              <a:buNone/>
            </a:pPr>
            <a:r>
              <a:rPr lang="en-US" i="1" dirty="0"/>
              <a:t>Conclusion</a:t>
            </a:r>
          </a:p>
          <a:p>
            <a:pPr marL="0" indent="0">
              <a:buNone/>
            </a:pPr>
            <a:r>
              <a:rPr lang="en-US" dirty="0" smtClean="0"/>
              <a:t>Organizational </a:t>
            </a:r>
            <a:r>
              <a:rPr lang="en-US" dirty="0"/>
              <a:t>weaknesses will be determined by requesting employee policies and employee handbooks from each department by interviewing Human Resources management responsible for each resource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4932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</TotalTime>
  <Words>94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Trek</vt:lpstr>
      <vt:lpstr> Cultural Relations and  Communication Training </vt:lpstr>
      <vt:lpstr>BUDGET</vt:lpstr>
      <vt:lpstr>Resources (strengths) </vt:lpstr>
      <vt:lpstr>Resources (weakness)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Cultural Relations and  Communication Training</dc:title>
  <dc:creator>Tonica</dc:creator>
  <cp:lastModifiedBy>Tonica</cp:lastModifiedBy>
  <cp:revision>5</cp:revision>
  <dcterms:created xsi:type="dcterms:W3CDTF">2014-04-19T12:07:42Z</dcterms:created>
  <dcterms:modified xsi:type="dcterms:W3CDTF">2014-04-20T06:35:28Z</dcterms:modified>
</cp:coreProperties>
</file>