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28B658-A24B-4D8D-B5EB-7F38B748F333}" type="datetimeFigureOut">
              <a:rPr lang="en-US" smtClean="0"/>
              <a:t>4/20/2010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C7E4C-E841-46BD-804D-D1109143C5F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8B658-A24B-4D8D-B5EB-7F38B748F333}" type="datetimeFigureOut">
              <a:rPr lang="en-US" smtClean="0"/>
              <a:t>4/20/2010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C7E4C-E841-46BD-804D-D1109143C5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8B658-A24B-4D8D-B5EB-7F38B748F333}" type="datetimeFigureOut">
              <a:rPr lang="en-US" smtClean="0"/>
              <a:t>4/20/2010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C7E4C-E841-46BD-804D-D1109143C5F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28B658-A24B-4D8D-B5EB-7F38B748F333}" type="datetimeFigureOut">
              <a:rPr lang="en-US" smtClean="0"/>
              <a:t>4/20/2010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C7E4C-E841-46BD-804D-D1109143C5F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28B658-A24B-4D8D-B5EB-7F38B748F333}" type="datetimeFigureOut">
              <a:rPr lang="en-US" smtClean="0"/>
              <a:t>4/20/2010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5C7E4C-E841-46BD-804D-D1109143C5F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28B658-A24B-4D8D-B5EB-7F38B748F333}" type="datetimeFigureOut">
              <a:rPr lang="en-US" smtClean="0"/>
              <a:t>4/20/2010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C7E4C-E841-46BD-804D-D1109143C5F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28B658-A24B-4D8D-B5EB-7F38B748F333}" type="datetimeFigureOut">
              <a:rPr lang="en-US" smtClean="0"/>
              <a:t>4/20/2010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5C7E4C-E841-46BD-804D-D1109143C5F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28B658-A24B-4D8D-B5EB-7F38B748F333}" type="datetimeFigureOut">
              <a:rPr lang="en-US" smtClean="0"/>
              <a:t>4/20/2010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5C7E4C-E841-46BD-804D-D1109143C5F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28B658-A24B-4D8D-B5EB-7F38B748F333}" type="datetimeFigureOut">
              <a:rPr lang="en-US" smtClean="0"/>
              <a:t>4/20/2010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5C7E4C-E841-46BD-804D-D1109143C5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8B658-A24B-4D8D-B5EB-7F38B748F333}" type="datetimeFigureOut">
              <a:rPr lang="en-US" smtClean="0"/>
              <a:t>4/20/2010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C7E4C-E841-46BD-804D-D1109143C5F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28B658-A24B-4D8D-B5EB-7F38B748F333}" type="datetimeFigureOut">
              <a:rPr lang="en-US" smtClean="0"/>
              <a:t>4/20/2010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5C7E4C-E841-46BD-804D-D1109143C5F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28B658-A24B-4D8D-B5EB-7F38B748F333}" type="datetimeFigureOut">
              <a:rPr lang="en-US" smtClean="0"/>
              <a:t>4/20/2010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C7E4C-E841-46BD-804D-D1109143C5F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Harriet Martineau University</a:t>
            </a:r>
          </a:p>
        </p:txBody>
      </p:sp>
      <p:sp>
        <p:nvSpPr>
          <p:cNvPr id="3" name="Subtitle 2"/>
          <p:cNvSpPr>
            <a:spLocks noGrp="1"/>
          </p:cNvSpPr>
          <p:nvPr>
            <p:ph type="subTitle" idx="1"/>
          </p:nvPr>
        </p:nvSpPr>
        <p:spPr>
          <a:xfrm>
            <a:off x="1371600" y="3886200"/>
            <a:ext cx="6324600" cy="2971800"/>
          </a:xfrm>
        </p:spPr>
        <p:txBody>
          <a:bodyPr>
            <a:normAutofit fontScale="85000" lnSpcReduction="10000"/>
          </a:bodyPr>
          <a:lstStyle/>
          <a:p>
            <a:pPr algn="l"/>
            <a:r>
              <a:rPr lang="en-US" dirty="0" smtClean="0"/>
              <a:t>	The university was named after </a:t>
            </a:r>
            <a:r>
              <a:rPr lang="en-US" dirty="0" smtClean="0"/>
              <a:t>Harriet Martineau, who was the first sociologist woman. The university majors in</a:t>
            </a:r>
            <a:r>
              <a:rPr lang="en-US" dirty="0"/>
              <a:t> Humanities and Social Science </a:t>
            </a:r>
            <a:endParaRPr lang="en-US" dirty="0" smtClean="0"/>
          </a:p>
          <a:p>
            <a:pPr algn="l"/>
            <a:r>
              <a:rPr lang="en-US" dirty="0" smtClean="0"/>
              <a:t>	The </a:t>
            </a:r>
            <a:r>
              <a:rPr lang="en-US" dirty="0"/>
              <a:t>university is open to high school juniors with a GPA of 3.0 or higher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School Program</a:t>
            </a:r>
          </a:p>
        </p:txBody>
      </p:sp>
      <p:sp>
        <p:nvSpPr>
          <p:cNvPr id="3" name="Content Placeholder 2"/>
          <p:cNvSpPr>
            <a:spLocks noGrp="1"/>
          </p:cNvSpPr>
          <p:nvPr>
            <p:ph idx="1"/>
          </p:nvPr>
        </p:nvSpPr>
        <p:spPr/>
        <p:txBody>
          <a:bodyPr>
            <a:normAutofit fontScale="92500" lnSpcReduction="10000"/>
          </a:bodyPr>
          <a:lstStyle/>
          <a:p>
            <a:pPr lvl="0"/>
            <a:r>
              <a:rPr lang="en-US" dirty="0" smtClean="0"/>
              <a:t>The university –High school program allow </a:t>
            </a:r>
            <a:r>
              <a:rPr lang="en-US" dirty="0"/>
              <a:t>high school student to attend the university on their last year of high school and earn college credit. </a:t>
            </a:r>
            <a:endParaRPr lang="en-US" dirty="0" smtClean="0"/>
          </a:p>
          <a:p>
            <a:pPr lvl="0"/>
            <a:r>
              <a:rPr lang="en-US" dirty="0" smtClean="0"/>
              <a:t>After </a:t>
            </a:r>
            <a:r>
              <a:rPr lang="en-US" dirty="0"/>
              <a:t>the first year of college they would receive their high school degree and would only have three years left. </a:t>
            </a:r>
          </a:p>
          <a:p>
            <a:pPr lvl="0"/>
            <a:r>
              <a:rPr lang="en-US" dirty="0" smtClean="0"/>
              <a:t> In </a:t>
            </a:r>
            <a:r>
              <a:rPr lang="en-US" dirty="0"/>
              <a:t>their junior and senior year </a:t>
            </a:r>
            <a:r>
              <a:rPr lang="en-US" dirty="0" smtClean="0"/>
              <a:t>they undergo internship in </a:t>
            </a:r>
            <a:r>
              <a:rPr lang="en-US" dirty="0"/>
              <a:t>their field and </a:t>
            </a:r>
            <a:r>
              <a:rPr lang="en-US" dirty="0" smtClean="0"/>
              <a:t>concentration </a:t>
            </a:r>
            <a:r>
              <a:rPr lang="en-US" dirty="0"/>
              <a:t>to help them be competitive in the market place upon graduation of their degree.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Alternative Program</a:t>
            </a:r>
          </a:p>
        </p:txBody>
      </p:sp>
      <p:sp>
        <p:nvSpPr>
          <p:cNvPr id="3" name="Content Placeholder 2"/>
          <p:cNvSpPr>
            <a:spLocks noGrp="1"/>
          </p:cNvSpPr>
          <p:nvPr>
            <p:ph idx="1"/>
          </p:nvPr>
        </p:nvSpPr>
        <p:spPr/>
        <p:txBody>
          <a:bodyPr/>
          <a:lstStyle/>
          <a:p>
            <a:r>
              <a:rPr lang="en-US" dirty="0" smtClean="0"/>
              <a:t>The  Student graduate  earlier and hence they are able to engage themselves in different activities or get settled in life at an earlier stage-</a:t>
            </a:r>
            <a:r>
              <a:rPr lang="en-US" dirty="0"/>
              <a:t> . After the first year of college they would receive their high school degree and would only have three years left</a:t>
            </a:r>
            <a:endParaRPr lang="en-US" dirty="0" smtClean="0"/>
          </a:p>
          <a:p>
            <a:r>
              <a:rPr lang="en-US" dirty="0" smtClean="0"/>
              <a:t>The class size  at high school is reduced since other student join the university program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Majors offered</a:t>
            </a:r>
          </a:p>
        </p:txBody>
      </p:sp>
      <p:sp>
        <p:nvSpPr>
          <p:cNvPr id="3" name="Content Placeholder 2"/>
          <p:cNvSpPr>
            <a:spLocks noGrp="1"/>
          </p:cNvSpPr>
          <p:nvPr>
            <p:ph idx="1"/>
          </p:nvPr>
        </p:nvSpPr>
        <p:spPr/>
        <p:txBody>
          <a:bodyPr/>
          <a:lstStyle/>
          <a:p>
            <a:r>
              <a:rPr lang="en-US" dirty="0" smtClean="0"/>
              <a:t>The university majorly offer units in </a:t>
            </a:r>
            <a:r>
              <a:rPr lang="en-US" dirty="0"/>
              <a:t>Humanities and Social </a:t>
            </a:r>
            <a:r>
              <a:rPr lang="en-US" dirty="0" smtClean="0"/>
              <a:t>Sciences which include;</a:t>
            </a:r>
          </a:p>
          <a:p>
            <a:pPr>
              <a:buFont typeface="Wingdings" pitchFamily="2" charset="2"/>
              <a:buChar char="Ø"/>
            </a:pPr>
            <a:r>
              <a:rPr lang="en-US" dirty="0" smtClean="0"/>
              <a:t>               Gender studies</a:t>
            </a:r>
          </a:p>
          <a:p>
            <a:pPr>
              <a:buFont typeface="Wingdings" pitchFamily="2" charset="2"/>
              <a:buChar char="Ø"/>
            </a:pPr>
            <a:r>
              <a:rPr lang="en-US" dirty="0" smtClean="0"/>
              <a:t>                Sociology</a:t>
            </a:r>
          </a:p>
          <a:p>
            <a:pPr>
              <a:buFont typeface="Wingdings" pitchFamily="2" charset="2"/>
              <a:buChar char="Ø"/>
            </a:pPr>
            <a:r>
              <a:rPr lang="en-US" dirty="0"/>
              <a:t> </a:t>
            </a:r>
            <a:r>
              <a:rPr lang="en-US" dirty="0" smtClean="0"/>
              <a:t>              philosophy</a:t>
            </a:r>
          </a:p>
          <a:p>
            <a:pPr>
              <a:buFont typeface="Wingdings" pitchFamily="2" charset="2"/>
              <a:buChar char="Ø"/>
            </a:pPr>
            <a:r>
              <a:rPr lang="en-US" dirty="0"/>
              <a:t> </a:t>
            </a:r>
            <a:r>
              <a:rPr lang="en-US" dirty="0" smtClean="0"/>
              <a:t>              study of religion</a:t>
            </a:r>
          </a:p>
          <a:p>
            <a:pPr>
              <a:buFont typeface="Wingdings" pitchFamily="2" charset="2"/>
              <a:buChar char="Ø"/>
            </a:pPr>
            <a:r>
              <a:rPr lang="en-US" dirty="0"/>
              <a:t> </a:t>
            </a:r>
            <a:r>
              <a:rPr lang="en-US" dirty="0" smtClean="0"/>
              <a:t>             </a:t>
            </a:r>
            <a:r>
              <a:rPr lang="en-US" dirty="0" err="1" smtClean="0"/>
              <a:t>museology</a:t>
            </a:r>
            <a:r>
              <a:rPr lang="en-US" dirty="0" smtClean="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Internship</a:t>
            </a:r>
          </a:p>
        </p:txBody>
      </p:sp>
      <p:sp>
        <p:nvSpPr>
          <p:cNvPr id="3" name="Content Placeholder 2"/>
          <p:cNvSpPr>
            <a:spLocks noGrp="1"/>
          </p:cNvSpPr>
          <p:nvPr>
            <p:ph idx="1"/>
          </p:nvPr>
        </p:nvSpPr>
        <p:spPr/>
        <p:txBody>
          <a:bodyPr>
            <a:normAutofit lnSpcReduction="10000"/>
          </a:bodyPr>
          <a:lstStyle/>
          <a:p>
            <a:r>
              <a:rPr lang="en-US" dirty="0" smtClean="0"/>
              <a:t>Student work </a:t>
            </a:r>
            <a:r>
              <a:rPr lang="en-US" dirty="0"/>
              <a:t>in their field and </a:t>
            </a:r>
            <a:r>
              <a:rPr lang="en-US" dirty="0" smtClean="0"/>
              <a:t>concentration while still learning.</a:t>
            </a:r>
          </a:p>
          <a:p>
            <a:pPr lvl="0"/>
            <a:r>
              <a:rPr lang="en-US" dirty="0" smtClean="0"/>
              <a:t>During holidays the student with the aid of  the university administration practice what they have learnt in class in the field( normal working environment) in order to gain practical skills, this </a:t>
            </a:r>
            <a:r>
              <a:rPr lang="en-US" dirty="0"/>
              <a:t>help them be competitive in the market place upon graduation of their degree. </a:t>
            </a:r>
          </a:p>
          <a:p>
            <a:endParaRPr lang="en-US" dirty="0" smtClean="0"/>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to attend </a:t>
            </a:r>
            <a:r>
              <a:rPr lang="en-US" dirty="0" smtClean="0"/>
              <a:t>Harriet Martineau University</a:t>
            </a:r>
            <a:r>
              <a:rPr lang="en-US" dirty="0" smtClean="0"/>
              <a:t> </a:t>
            </a:r>
            <a:endParaRPr lang="en-US" dirty="0"/>
          </a:p>
        </p:txBody>
      </p:sp>
      <p:sp>
        <p:nvSpPr>
          <p:cNvPr id="3" name="Content Placeholder 2"/>
          <p:cNvSpPr>
            <a:spLocks noGrp="1"/>
          </p:cNvSpPr>
          <p:nvPr>
            <p:ph idx="1"/>
          </p:nvPr>
        </p:nvSpPr>
        <p:spPr/>
        <p:txBody>
          <a:bodyPr/>
          <a:lstStyle/>
          <a:p>
            <a:r>
              <a:rPr lang="en-US" dirty="0" smtClean="0"/>
              <a:t>It is the only university offering high school program</a:t>
            </a:r>
          </a:p>
          <a:p>
            <a:r>
              <a:rPr lang="en-US" dirty="0" smtClean="0"/>
              <a:t>It has well streamlined coarse outline that enables student graduate earlier </a:t>
            </a:r>
          </a:p>
          <a:p>
            <a:r>
              <a:rPr lang="en-US" dirty="0" smtClean="0"/>
              <a:t>The students undergo internship  </a:t>
            </a:r>
            <a:r>
              <a:rPr lang="en-US" dirty="0"/>
              <a:t>in their field and </a:t>
            </a:r>
            <a:r>
              <a:rPr lang="en-US" dirty="0" smtClean="0"/>
              <a:t>concentration which enable them to more competitive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4F4F4"/>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276</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Harriet Martineau University</vt:lpstr>
      <vt:lpstr>High School Program</vt:lpstr>
      <vt:lpstr>Benefits of Alternative Program</vt:lpstr>
      <vt:lpstr>Majors offered</vt:lpstr>
      <vt:lpstr>Internship</vt:lpstr>
      <vt:lpstr>Why to attend Harriet Martineau University </vt:lpstr>
    </vt:vector>
  </TitlesOfParts>
  <Company>okemwa's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Harriet Martineau University</dc:title>
  <dc:creator>okwonko</dc:creator>
  <cp:lastModifiedBy>okwonko</cp:lastModifiedBy>
  <cp:revision>7</cp:revision>
  <dcterms:created xsi:type="dcterms:W3CDTF">2010-04-21T05:24:42Z</dcterms:created>
  <dcterms:modified xsi:type="dcterms:W3CDTF">2010-04-21T06:33:45Z</dcterms:modified>
</cp:coreProperties>
</file>